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433" r:id="rId2"/>
    <p:sldId id="431" r:id="rId3"/>
    <p:sldId id="391" r:id="rId4"/>
    <p:sldId id="392" r:id="rId5"/>
    <p:sldId id="427" r:id="rId6"/>
    <p:sldId id="405" r:id="rId7"/>
    <p:sldId id="404" r:id="rId8"/>
    <p:sldId id="406" r:id="rId9"/>
    <p:sldId id="407" r:id="rId10"/>
    <p:sldId id="424" r:id="rId11"/>
    <p:sldId id="411" r:id="rId12"/>
    <p:sldId id="412" r:id="rId13"/>
    <p:sldId id="393" r:id="rId14"/>
    <p:sldId id="394" r:id="rId15"/>
    <p:sldId id="410" r:id="rId16"/>
    <p:sldId id="417" r:id="rId17"/>
    <p:sldId id="416" r:id="rId18"/>
    <p:sldId id="419" r:id="rId19"/>
    <p:sldId id="420" r:id="rId20"/>
    <p:sldId id="422" r:id="rId21"/>
    <p:sldId id="423" r:id="rId22"/>
    <p:sldId id="413" r:id="rId23"/>
    <p:sldId id="395" r:id="rId24"/>
    <p:sldId id="396" r:id="rId25"/>
    <p:sldId id="434" r:id="rId26"/>
    <p:sldId id="435" r:id="rId27"/>
    <p:sldId id="441" r:id="rId28"/>
    <p:sldId id="440" r:id="rId29"/>
    <p:sldId id="43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781" autoAdjust="0"/>
    <p:restoredTop sz="94660"/>
  </p:normalViewPr>
  <p:slideViewPr>
    <p:cSldViewPr>
      <p:cViewPr varScale="1">
        <p:scale>
          <a:sx n="135" d="100"/>
          <a:sy n="135" d="100"/>
        </p:scale>
        <p:origin x="15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notesViewPr>
    <p:cSldViewPr>
      <p:cViewPr varScale="1">
        <p:scale>
          <a:sx n="41" d="100"/>
          <a:sy n="41" d="100"/>
        </p:scale>
        <p:origin x="-2347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DFF3B-4523-48FF-B1CA-6D3102AC86A3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01363-ADD5-42EE-AD0D-D885F3E08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67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6BABA-3E72-44BA-9F10-E372B0F512FA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FAC5C-D1FB-4380-8079-0E7AF1AB0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95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ravanan G\Google Drive\TechSparx2014\Promotions\Branding\Logo\Motif\Motif 14.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3242786" cy="323900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71799" y="1953161"/>
            <a:ext cx="563880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anose="02000600000000000000" pitchFamily="2" charset="0"/>
              </a:rPr>
              <a:t>TechSparx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4343400"/>
            <a:ext cx="78480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Technology Training School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3379113"/>
            <a:ext cx="563880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…nurturing </a:t>
            </a:r>
            <a:r>
              <a:rPr lang="en-US" sz="2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minds</a:t>
            </a:r>
            <a:r>
              <a:rPr lang="en-US" sz="2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 </a:t>
            </a:r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to empower future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192780" y="3124200"/>
            <a:ext cx="2819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00800" y="3124200"/>
            <a:ext cx="21335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14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//Selection sort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n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arrOfWords.length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for(int i = 0; i &lt; n; i++)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 String smallest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 int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indexOfSmallest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i;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for(int j = i+1; j &lt; n; j++)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if(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[j].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(smallest) &lt; 0 )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smallest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indexOfSmallest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j;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 }</a:t>
            </a:r>
            <a:b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     //swap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String temp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indexOfSmallest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indexOfSmallest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= temp;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52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//Display the given string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nThe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given string is : 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	+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//Display the sorted array of words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nArray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of words after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	sorting is : " 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buNone/>
            </a:pPr>
            <a:endParaRPr lang="en-I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I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93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077200" cy="144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INPUT: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a string 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India is my country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4340" y="2438400"/>
            <a:ext cx="8100060" cy="2971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OUTPUT: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given string is : India is my country </a:t>
            </a:r>
          </a:p>
          <a:p>
            <a:pPr marL="0" indent="0">
              <a:lnSpc>
                <a:spcPct val="80000"/>
              </a:lnSpc>
              <a:buNone/>
            </a:pPr>
            <a:endParaRPr lang="en-I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 of words after sorting is 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India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my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Picture 5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49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6019800"/>
          </a:xfrm>
          <a:ln w="3492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IN" sz="41700" b="1" dirty="0"/>
              <a:t>2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384594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58674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lvl="0" indent="0" algn="ctr">
              <a:buNone/>
            </a:pPr>
            <a:r>
              <a:rPr lang="en-US" sz="4000" dirty="0"/>
              <a:t>Program to accept a string and </a:t>
            </a:r>
          </a:p>
          <a:p>
            <a:pPr marL="0" lvl="0" indent="0" algn="ctr">
              <a:buNone/>
            </a:pPr>
            <a:r>
              <a:rPr lang="en-US" sz="4000" dirty="0"/>
              <a:t>sort the words in the string based on the number of vowels in each word </a:t>
            </a:r>
          </a:p>
          <a:p>
            <a:pPr marL="0" lvl="0" indent="0" algn="ctr">
              <a:buNone/>
            </a:pPr>
            <a:r>
              <a:rPr lang="en-US" sz="4000" dirty="0"/>
              <a:t>and display them along with </a:t>
            </a:r>
          </a:p>
          <a:p>
            <a:pPr marL="0" lvl="0" indent="0" algn="ctr">
              <a:buNone/>
            </a:pPr>
            <a:r>
              <a:rPr lang="en-US" sz="4000" dirty="0"/>
              <a:t>number of vowels.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04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to accept a string and sort the words in the string based on the number of vowels in each word and display them along with number of vowels.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Program02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//Instantiate a scanner object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//Accept a string from the user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a string : ");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sc.nextLine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//Insert a space at the end of the string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" ";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20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//Loop to find the number of words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str.length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char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str.charAt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 ')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String[]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String[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k = 0;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word = "";</a:t>
            </a:r>
          </a:p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19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//Loop to separate the words of the string and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//store it in an array of strings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for(int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str.length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char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str.charAt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' ')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word +=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else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= word;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k++;</a:t>
            </a:r>
          </a:p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word = "";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95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//Calculate the number of vowels in each word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//of </a:t>
            </a:r>
            <a:r>
              <a:rPr lang="en-IN" sz="17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store it in </a:t>
            </a:r>
            <a:r>
              <a:rPr lang="en-IN" sz="17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int[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numOfWords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numOfVowels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for(int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numOfWords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word =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lnSpc>
                <a:spcPct val="80000"/>
              </a:lnSpc>
              <a:buNone/>
            </a:pPr>
            <a:endParaRPr lang="en-IN" sz="17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//Calculate the number of vowels in word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numOfVowels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for(int j = 0; j &lt;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word.length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j++)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char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word.charAt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if(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'A') ||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'a') ||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'E') ||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'e') ||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'I') ||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 ||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'O') ||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'o') ||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'U') || (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'u') 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numOfVowels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N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numOfVowels</a:t>
            </a: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//Display the array before sorting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("The words and number of vowels 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+ " before sorting are as follows : ");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for(int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arrOfWords.length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"\t" +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70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762000"/>
            <a:ext cx="7924800" cy="1828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13</a:t>
            </a:r>
          </a:p>
          <a:p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Arrays of Strings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3455" y="3200400"/>
            <a:ext cx="7852034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IN" sz="4000" b="1" dirty="0">
              <a:solidFill>
                <a:schemeClr val="tx1"/>
              </a:solidFill>
            </a:endParaRPr>
          </a:p>
          <a:p>
            <a:pPr algn="ctr"/>
            <a:r>
              <a:rPr lang="en-IN" sz="4000" b="1" dirty="0">
                <a:solidFill>
                  <a:schemeClr val="tx1"/>
                </a:solidFill>
              </a:rPr>
              <a:t>Part 2 – Array of Strings </a:t>
            </a:r>
          </a:p>
          <a:p>
            <a:pPr algn="ctr"/>
            <a:endParaRPr lang="en-IN" sz="4000" dirty="0">
              <a:solidFill>
                <a:schemeClr val="tx1"/>
              </a:solidFill>
            </a:endParaRPr>
          </a:p>
        </p:txBody>
      </p:sp>
      <p:pic>
        <p:nvPicPr>
          <p:cNvPr id="6" name="Picture 5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34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endParaRPr lang="en-IN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//Sort the array of words based on the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//number of vowels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for(int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arrOfWords.length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- 1;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for(int j = 0; j &lt;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arrOfWords.length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- 1; j++)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if (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&gt;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[j+1] 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{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//swap number of vowels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int temp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[j+1] = temp;</a:t>
            </a:r>
          </a:p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//swap words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String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tempstr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[j+1] =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tempstr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59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IN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//Display the array after sorting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("The words and number of vowels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AFTER" + " sorting are as follows : ");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for(int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arrOfWords.length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"\t" +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arrOfVowels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34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077200" cy="144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INPUT: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a string 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India is my country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4340" y="2438400"/>
            <a:ext cx="8100060" cy="2971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OUTPUT: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given string is : India is my country </a:t>
            </a:r>
          </a:p>
          <a:p>
            <a:pPr marL="0" indent="0">
              <a:lnSpc>
                <a:spcPct val="80000"/>
              </a:lnSpc>
              <a:buNone/>
            </a:pPr>
            <a:endParaRPr lang="en-I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 of words after sorting is 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India</a:t>
            </a:r>
          </a:p>
        </p:txBody>
      </p:sp>
      <p:pic>
        <p:nvPicPr>
          <p:cNvPr id="6" name="Picture 5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97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6019800"/>
          </a:xfrm>
          <a:ln w="3492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IN" sz="41700" b="1" dirty="0"/>
              <a:t>3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138945"/>
      </p:ext>
    </p:extLst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58674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lvl="0" indent="0" algn="ctr">
              <a:buNone/>
            </a:pPr>
            <a:r>
              <a:rPr lang="en-US" sz="4000" dirty="0"/>
              <a:t>Write a program that alters a string </a:t>
            </a:r>
          </a:p>
          <a:p>
            <a:pPr marL="0" lvl="0" indent="0" algn="ctr">
              <a:buNone/>
            </a:pPr>
            <a:r>
              <a:rPr lang="en-US" sz="4000" dirty="0"/>
              <a:t>in such a way that </a:t>
            </a:r>
          </a:p>
          <a:p>
            <a:pPr marL="0" lvl="0" indent="0" algn="ctr">
              <a:buNone/>
            </a:pPr>
            <a:r>
              <a:rPr lang="en-US" sz="4000" dirty="0"/>
              <a:t>the alphabet next to a vowel </a:t>
            </a:r>
          </a:p>
          <a:p>
            <a:pPr marL="0" lvl="0" indent="0" algn="ctr">
              <a:buNone/>
            </a:pPr>
            <a:r>
              <a:rPr lang="en-US" sz="4000" dirty="0"/>
              <a:t>gets replaced by an </a:t>
            </a:r>
          </a:p>
          <a:p>
            <a:pPr marL="0" lvl="0" indent="0" algn="ctr">
              <a:buNone/>
            </a:pPr>
            <a:r>
              <a:rPr lang="en-US" sz="4000" dirty="0"/>
              <a:t>equivalent opposite case alphabet.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52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6019800"/>
          </a:xfrm>
          <a:ln w="3492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IN" sz="41700" b="1" dirty="0"/>
              <a:t>4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519146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58674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lvl="0" indent="0" algn="ctr">
              <a:buNone/>
            </a:pPr>
            <a:r>
              <a:rPr lang="en-US" sz="4400" dirty="0"/>
              <a:t>Input a sentence and output the words that occur more than once in the sentence along with their frequency of occurrence.</a:t>
            </a:r>
            <a:endParaRPr lang="en-IN" sz="4400" dirty="0"/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71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6019800"/>
          </a:xfrm>
          <a:ln w="3492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IN" sz="41700" b="1" dirty="0"/>
              <a:t>5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565188"/>
      </p:ext>
    </p:extLst>
  </p:cSld>
  <p:clrMapOvr>
    <a:masterClrMapping/>
  </p:clrMapOvr>
  <p:transition spd="slow">
    <p:wheel spokes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58674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lvl="0" indent="0" algn="ctr">
              <a:buNone/>
            </a:pPr>
            <a:r>
              <a:rPr lang="en-IN" dirty="0"/>
              <a:t>WAP to accept the name of n states and their population and store it in two arrays.</a:t>
            </a:r>
          </a:p>
          <a:p>
            <a:pPr marL="0" lvl="0" indent="0" algn="ctr">
              <a:buNone/>
            </a:pPr>
            <a:r>
              <a:rPr lang="en-IN" dirty="0"/>
              <a:t>Sort them using selection sort(in alphabetical order of their states).</a:t>
            </a:r>
          </a:p>
          <a:p>
            <a:pPr marL="0" lvl="0" indent="0" algn="ctr">
              <a:buNone/>
            </a:pPr>
            <a:r>
              <a:rPr lang="en-IN" dirty="0"/>
              <a:t>Also accept a name of state from user and display the population of that state (using binary search)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81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ravanan G\Google Drive\TechSparx2014\Promotions\Branding\Logo\Motif\Motif 14.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3242786" cy="323900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71799" y="1953161"/>
            <a:ext cx="563880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anose="02000600000000000000" pitchFamily="2" charset="0"/>
              </a:rPr>
              <a:t>TechSparx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4343400"/>
            <a:ext cx="78480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Technology Training School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3379113"/>
            <a:ext cx="563880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…nurturing </a:t>
            </a:r>
            <a:r>
              <a:rPr lang="en-US" sz="2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minds</a:t>
            </a:r>
            <a:r>
              <a:rPr lang="en-US" sz="2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 </a:t>
            </a:r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to empower future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192780" y="3124200"/>
            <a:ext cx="2819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00800" y="3124200"/>
            <a:ext cx="21335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14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6019800"/>
          </a:xfrm>
          <a:ln w="3492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IN" sz="41700" b="1" dirty="0"/>
              <a:t>1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010069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58674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lvl="0" indent="0" algn="ctr">
              <a:buNone/>
            </a:pPr>
            <a:r>
              <a:rPr lang="en-US" sz="4000" dirty="0"/>
              <a:t>Write a program </a:t>
            </a:r>
          </a:p>
          <a:p>
            <a:pPr marL="0" lvl="0" indent="0" algn="ctr">
              <a:buNone/>
            </a:pPr>
            <a:r>
              <a:rPr lang="en-US" sz="4000" dirty="0"/>
              <a:t>to sort the words of a string in ascending order.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74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Count the number of 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the array to store the words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Convert string into array of 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Sort the array of 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</a:t>
            </a:r>
          </a:p>
          <a:p>
            <a:endParaRPr lang="en-US" dirty="0"/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33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to sort the words of a string in ascending order alphabetically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Program01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//Instantiate a scanner object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//Accept a string from the user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a string : ");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sc.nextLine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//Insert a space at the end of the string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" ";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44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//Loop to count the number of words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numOfWords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str.length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char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str.charAt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 ' 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numOfWords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</a:p>
          <a:p>
            <a:pPr marL="0" indent="0">
              <a:lnSpc>
                <a:spcPct val="80000"/>
              </a:lnSpc>
              <a:buNone/>
            </a:pPr>
            <a:endParaRPr lang="en-I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  </a:t>
            </a: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//Declare an array of words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String[]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String[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numOfWords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word = "";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k = 0;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90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I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//Loop to convert string to array of words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str.length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char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str.charAt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' ' 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 word = word +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else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 </a:t>
            </a:r>
            <a:r>
              <a:rPr lang="en-I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= word;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k++;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word = "";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8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//Bubble sort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n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arrOfWords.length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for(int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 - 1;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for(int j = 0; j &lt; n -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- 1; j++)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if(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[j].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[j+1]) &gt; 0)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//swap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String temp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arrOfWords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[j+1] = temp;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r>
              <a:rPr lang="en-I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N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n-I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 descr="C:\Users\DELL-PC\Google Drive\TechSparx2015\10th ICSE\StudyMaterials\Presentations\Templates\Logo15.01\Logo15.0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47" y="6129337"/>
            <a:ext cx="222565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00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21817</TotalTime>
  <Words>1364</Words>
  <Application>Microsoft Macintosh PowerPoint</Application>
  <PresentationFormat>On-screen Show (4:3)</PresentationFormat>
  <Paragraphs>294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Segoe Print</vt:lpstr>
      <vt:lpstr>Office Theme</vt:lpstr>
      <vt:lpstr>PowerPoint Presentation</vt:lpstr>
      <vt:lpstr>PowerPoint Presentation</vt:lpstr>
      <vt:lpstr>PowerPoint Presentation</vt:lpstr>
      <vt:lpstr>PowerPoint Presentation</vt:lpstr>
      <vt:lpstr>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Saravanan.G</dc:creator>
  <cp:lastModifiedBy>Saravanan Ganesh</cp:lastModifiedBy>
  <cp:revision>784</cp:revision>
  <dcterms:created xsi:type="dcterms:W3CDTF">2006-08-16T00:00:00Z</dcterms:created>
  <dcterms:modified xsi:type="dcterms:W3CDTF">2019-03-13T05:09:42Z</dcterms:modified>
</cp:coreProperties>
</file>