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2" r:id="rId4"/>
    <p:sldId id="263" r:id="rId5"/>
    <p:sldId id="258" r:id="rId6"/>
    <p:sldId id="259" r:id="rId7"/>
    <p:sldId id="260"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i Dixon" userId="539c744cbf559c22" providerId="LiveId" clId="{74A98A29-BFE7-41FF-8BDB-2299E6FBF83A}"/>
    <pc:docChg chg="custSel addSld modSld">
      <pc:chgData name="Cheri Dixon" userId="539c744cbf559c22" providerId="LiveId" clId="{74A98A29-BFE7-41FF-8BDB-2299E6FBF83A}" dt="2024-01-24T19:42:54.185" v="1152" actId="20577"/>
      <pc:docMkLst>
        <pc:docMk/>
      </pc:docMkLst>
      <pc:sldChg chg="addSp modSp new mod">
        <pc:chgData name="Cheri Dixon" userId="539c744cbf559c22" providerId="LiveId" clId="{74A98A29-BFE7-41FF-8BDB-2299E6FBF83A}" dt="2024-01-24T19:34:52.950" v="179" actId="1076"/>
        <pc:sldMkLst>
          <pc:docMk/>
          <pc:sldMk cId="570035045" sldId="261"/>
        </pc:sldMkLst>
        <pc:spChg chg="add mod">
          <ac:chgData name="Cheri Dixon" userId="539c744cbf559c22" providerId="LiveId" clId="{74A98A29-BFE7-41FF-8BDB-2299E6FBF83A}" dt="2024-01-24T19:34:52.950" v="179" actId="1076"/>
          <ac:spMkLst>
            <pc:docMk/>
            <pc:sldMk cId="570035045" sldId="261"/>
            <ac:spMk id="2" creationId="{176486B0-DCC7-3B62-E2F7-45F844B0BD64}"/>
          </ac:spMkLst>
        </pc:spChg>
      </pc:sldChg>
      <pc:sldChg chg="modSp new mod">
        <pc:chgData name="Cheri Dixon" userId="539c744cbf559c22" providerId="LiveId" clId="{74A98A29-BFE7-41FF-8BDB-2299E6FBF83A}" dt="2024-01-24T19:37:15.223" v="638" actId="20577"/>
        <pc:sldMkLst>
          <pc:docMk/>
          <pc:sldMk cId="638375809" sldId="262"/>
        </pc:sldMkLst>
        <pc:spChg chg="mod">
          <ac:chgData name="Cheri Dixon" userId="539c744cbf559c22" providerId="LiveId" clId="{74A98A29-BFE7-41FF-8BDB-2299E6FBF83A}" dt="2024-01-24T19:35:23.344" v="219" actId="20577"/>
          <ac:spMkLst>
            <pc:docMk/>
            <pc:sldMk cId="638375809" sldId="262"/>
            <ac:spMk id="2" creationId="{3060CE89-182F-B326-0E0B-55C5FA464D9D}"/>
          </ac:spMkLst>
        </pc:spChg>
        <pc:spChg chg="mod">
          <ac:chgData name="Cheri Dixon" userId="539c744cbf559c22" providerId="LiveId" clId="{74A98A29-BFE7-41FF-8BDB-2299E6FBF83A}" dt="2024-01-24T19:37:15.223" v="638" actId="20577"/>
          <ac:spMkLst>
            <pc:docMk/>
            <pc:sldMk cId="638375809" sldId="262"/>
            <ac:spMk id="3" creationId="{EA2C7D4D-7E49-66BB-9B2B-4ABF069BBF1E}"/>
          </ac:spMkLst>
        </pc:spChg>
      </pc:sldChg>
      <pc:sldChg chg="addSp modSp new mod">
        <pc:chgData name="Cheri Dixon" userId="539c744cbf559c22" providerId="LiveId" clId="{74A98A29-BFE7-41FF-8BDB-2299E6FBF83A}" dt="2024-01-24T19:38:19.886" v="722" actId="1076"/>
        <pc:sldMkLst>
          <pc:docMk/>
          <pc:sldMk cId="4095050333" sldId="263"/>
        </pc:sldMkLst>
        <pc:spChg chg="add mod">
          <ac:chgData name="Cheri Dixon" userId="539c744cbf559c22" providerId="LiveId" clId="{74A98A29-BFE7-41FF-8BDB-2299E6FBF83A}" dt="2024-01-24T19:38:19.886" v="722" actId="1076"/>
          <ac:spMkLst>
            <pc:docMk/>
            <pc:sldMk cId="4095050333" sldId="263"/>
            <ac:spMk id="2" creationId="{E268B523-04D1-F5B4-AADA-BCF86A5B8D9B}"/>
          </ac:spMkLst>
        </pc:spChg>
      </pc:sldChg>
      <pc:sldChg chg="modSp new mod">
        <pc:chgData name="Cheri Dixon" userId="539c744cbf559c22" providerId="LiveId" clId="{74A98A29-BFE7-41FF-8BDB-2299E6FBF83A}" dt="2024-01-24T19:39:36.572" v="913" actId="20577"/>
        <pc:sldMkLst>
          <pc:docMk/>
          <pc:sldMk cId="2708683802" sldId="264"/>
        </pc:sldMkLst>
        <pc:spChg chg="mod">
          <ac:chgData name="Cheri Dixon" userId="539c744cbf559c22" providerId="LiveId" clId="{74A98A29-BFE7-41FF-8BDB-2299E6FBF83A}" dt="2024-01-24T19:38:52.517" v="795" actId="20577"/>
          <ac:spMkLst>
            <pc:docMk/>
            <pc:sldMk cId="2708683802" sldId="264"/>
            <ac:spMk id="2" creationId="{C3F5CFA7-F37D-0C31-3551-65E64FE1E93B}"/>
          </ac:spMkLst>
        </pc:spChg>
        <pc:spChg chg="mod">
          <ac:chgData name="Cheri Dixon" userId="539c744cbf559c22" providerId="LiveId" clId="{74A98A29-BFE7-41FF-8BDB-2299E6FBF83A}" dt="2024-01-24T19:39:36.572" v="913" actId="20577"/>
          <ac:spMkLst>
            <pc:docMk/>
            <pc:sldMk cId="2708683802" sldId="264"/>
            <ac:spMk id="3" creationId="{AFDC5306-9300-EB90-9A31-E55634F0816A}"/>
          </ac:spMkLst>
        </pc:spChg>
      </pc:sldChg>
      <pc:sldChg chg="modSp new mod">
        <pc:chgData name="Cheri Dixon" userId="539c744cbf559c22" providerId="LiveId" clId="{74A98A29-BFE7-41FF-8BDB-2299E6FBF83A}" dt="2024-01-24T19:42:54.185" v="1152" actId="20577"/>
        <pc:sldMkLst>
          <pc:docMk/>
          <pc:sldMk cId="3367473382" sldId="265"/>
        </pc:sldMkLst>
        <pc:spChg chg="mod">
          <ac:chgData name="Cheri Dixon" userId="539c744cbf559c22" providerId="LiveId" clId="{74A98A29-BFE7-41FF-8BDB-2299E6FBF83A}" dt="2024-01-24T19:40:15.641" v="983" actId="20577"/>
          <ac:spMkLst>
            <pc:docMk/>
            <pc:sldMk cId="3367473382" sldId="265"/>
            <ac:spMk id="2" creationId="{0191D812-A746-8047-63B2-4A65C3062881}"/>
          </ac:spMkLst>
        </pc:spChg>
        <pc:spChg chg="mod">
          <ac:chgData name="Cheri Dixon" userId="539c744cbf559c22" providerId="LiveId" clId="{74A98A29-BFE7-41FF-8BDB-2299E6FBF83A}" dt="2024-01-24T19:42:54.185" v="1152" actId="20577"/>
          <ac:spMkLst>
            <pc:docMk/>
            <pc:sldMk cId="3367473382" sldId="265"/>
            <ac:spMk id="3" creationId="{3E3E4178-E23D-0FC8-33A9-DD73063E5C31}"/>
          </ac:spMkLst>
        </pc:spChg>
      </pc:sldChg>
    </pc:docChg>
  </pc:docChgLst>
  <pc:docChgLst>
    <pc:chgData name="Cheri Dixon" userId="539c744cbf559c22" providerId="LiveId" clId="{EF66A2D7-EA15-4ACF-B419-B33194B25535}"/>
    <pc:docChg chg="custSel addSld delSld modSld">
      <pc:chgData name="Cheri Dixon" userId="539c744cbf559c22" providerId="LiveId" clId="{EF66A2D7-EA15-4ACF-B419-B33194B25535}" dt="2024-05-02T18:55:46.615" v="1515" actId="20577"/>
      <pc:docMkLst>
        <pc:docMk/>
      </pc:docMkLst>
      <pc:sldChg chg="modSp mod">
        <pc:chgData name="Cheri Dixon" userId="539c744cbf559c22" providerId="LiveId" clId="{EF66A2D7-EA15-4ACF-B419-B33194B25535}" dt="2024-05-02T18:48:04.643" v="58" actId="20577"/>
        <pc:sldMkLst>
          <pc:docMk/>
          <pc:sldMk cId="1858602798" sldId="256"/>
        </pc:sldMkLst>
        <pc:spChg chg="mod">
          <ac:chgData name="Cheri Dixon" userId="539c744cbf559c22" providerId="LiveId" clId="{EF66A2D7-EA15-4ACF-B419-B33194B25535}" dt="2024-05-02T18:47:56.517" v="22" actId="20577"/>
          <ac:spMkLst>
            <pc:docMk/>
            <pc:sldMk cId="1858602798" sldId="256"/>
            <ac:spMk id="2" creationId="{7CD5EF6E-C3C6-BC7B-E4E4-6150B06A9D57}"/>
          </ac:spMkLst>
        </pc:spChg>
        <pc:spChg chg="mod">
          <ac:chgData name="Cheri Dixon" userId="539c744cbf559c22" providerId="LiveId" clId="{EF66A2D7-EA15-4ACF-B419-B33194B25535}" dt="2024-05-02T18:48:04.643" v="58" actId="20577"/>
          <ac:spMkLst>
            <pc:docMk/>
            <pc:sldMk cId="1858602798" sldId="256"/>
            <ac:spMk id="3" creationId="{D3B7508B-4D68-2129-7362-DF60EC454B6A}"/>
          </ac:spMkLst>
        </pc:spChg>
      </pc:sldChg>
      <pc:sldChg chg="modSp mod">
        <pc:chgData name="Cheri Dixon" userId="539c744cbf559c22" providerId="LiveId" clId="{EF66A2D7-EA15-4ACF-B419-B33194B25535}" dt="2024-05-02T18:48:40.516" v="110" actId="20577"/>
        <pc:sldMkLst>
          <pc:docMk/>
          <pc:sldMk cId="326129761" sldId="259"/>
        </pc:sldMkLst>
        <pc:spChg chg="mod">
          <ac:chgData name="Cheri Dixon" userId="539c744cbf559c22" providerId="LiveId" clId="{EF66A2D7-EA15-4ACF-B419-B33194B25535}" dt="2024-05-02T18:48:40.516" v="110" actId="20577"/>
          <ac:spMkLst>
            <pc:docMk/>
            <pc:sldMk cId="326129761" sldId="259"/>
            <ac:spMk id="3" creationId="{8CD61015-55B0-A909-EC37-65308B28F33A}"/>
          </ac:spMkLst>
        </pc:spChg>
      </pc:sldChg>
      <pc:sldChg chg="del">
        <pc:chgData name="Cheri Dixon" userId="539c744cbf559c22" providerId="LiveId" clId="{EF66A2D7-EA15-4ACF-B419-B33194B25535}" dt="2024-05-02T18:47:34.030" v="0" actId="47"/>
        <pc:sldMkLst>
          <pc:docMk/>
          <pc:sldMk cId="570035045" sldId="261"/>
        </pc:sldMkLst>
      </pc:sldChg>
      <pc:sldChg chg="modSp new mod">
        <pc:chgData name="Cheri Dixon" userId="539c744cbf559c22" providerId="LiveId" clId="{EF66A2D7-EA15-4ACF-B419-B33194B25535}" dt="2024-05-02T18:51:25.909" v="613" actId="20577"/>
        <pc:sldMkLst>
          <pc:docMk/>
          <pc:sldMk cId="1463188536" sldId="261"/>
        </pc:sldMkLst>
        <pc:spChg chg="mod">
          <ac:chgData name="Cheri Dixon" userId="539c744cbf559c22" providerId="LiveId" clId="{EF66A2D7-EA15-4ACF-B419-B33194B25535}" dt="2024-05-02T18:49:11.561" v="121" actId="20577"/>
          <ac:spMkLst>
            <pc:docMk/>
            <pc:sldMk cId="1463188536" sldId="261"/>
            <ac:spMk id="2" creationId="{31D2D58F-80B9-7B80-D4A7-A93D2D396554}"/>
          </ac:spMkLst>
        </pc:spChg>
        <pc:spChg chg="mod">
          <ac:chgData name="Cheri Dixon" userId="539c744cbf559c22" providerId="LiveId" clId="{EF66A2D7-EA15-4ACF-B419-B33194B25535}" dt="2024-05-02T18:51:25.909" v="613" actId="20577"/>
          <ac:spMkLst>
            <pc:docMk/>
            <pc:sldMk cId="1463188536" sldId="261"/>
            <ac:spMk id="3" creationId="{6A77B1C7-AD0B-0FA4-B4E8-3EB8D09098F6}"/>
          </ac:spMkLst>
        </pc:spChg>
      </pc:sldChg>
      <pc:sldChg chg="del">
        <pc:chgData name="Cheri Dixon" userId="539c744cbf559c22" providerId="LiveId" clId="{EF66A2D7-EA15-4ACF-B419-B33194B25535}" dt="2024-05-02T18:47:38.823" v="1" actId="47"/>
        <pc:sldMkLst>
          <pc:docMk/>
          <pc:sldMk cId="638375809" sldId="262"/>
        </pc:sldMkLst>
      </pc:sldChg>
      <pc:sldChg chg="modSp new mod">
        <pc:chgData name="Cheri Dixon" userId="539c744cbf559c22" providerId="LiveId" clId="{EF66A2D7-EA15-4ACF-B419-B33194B25535}" dt="2024-05-02T18:55:10.809" v="1475" actId="20577"/>
        <pc:sldMkLst>
          <pc:docMk/>
          <pc:sldMk cId="3680634953" sldId="262"/>
        </pc:sldMkLst>
        <pc:spChg chg="mod">
          <ac:chgData name="Cheri Dixon" userId="539c744cbf559c22" providerId="LiveId" clId="{EF66A2D7-EA15-4ACF-B419-B33194B25535}" dt="2024-05-02T18:52:11.586" v="670" actId="20577"/>
          <ac:spMkLst>
            <pc:docMk/>
            <pc:sldMk cId="3680634953" sldId="262"/>
            <ac:spMk id="2" creationId="{35FEA8ED-3546-9C98-71FD-52BD14B39005}"/>
          </ac:spMkLst>
        </pc:spChg>
        <pc:spChg chg="mod">
          <ac:chgData name="Cheri Dixon" userId="539c744cbf559c22" providerId="LiveId" clId="{EF66A2D7-EA15-4ACF-B419-B33194B25535}" dt="2024-05-02T18:55:10.809" v="1475" actId="20577"/>
          <ac:spMkLst>
            <pc:docMk/>
            <pc:sldMk cId="3680634953" sldId="262"/>
            <ac:spMk id="3" creationId="{ACBBADCA-C251-FF57-5B74-5B78B058F5FC}"/>
          </ac:spMkLst>
        </pc:spChg>
      </pc:sldChg>
      <pc:sldChg chg="modSp new mod">
        <pc:chgData name="Cheri Dixon" userId="539c744cbf559c22" providerId="LiveId" clId="{EF66A2D7-EA15-4ACF-B419-B33194B25535}" dt="2024-05-02T18:55:46.615" v="1515" actId="20577"/>
        <pc:sldMkLst>
          <pc:docMk/>
          <pc:sldMk cId="3863466966" sldId="263"/>
        </pc:sldMkLst>
        <pc:spChg chg="mod">
          <ac:chgData name="Cheri Dixon" userId="539c744cbf559c22" providerId="LiveId" clId="{EF66A2D7-EA15-4ACF-B419-B33194B25535}" dt="2024-05-02T18:55:46.615" v="1515" actId="20577"/>
          <ac:spMkLst>
            <pc:docMk/>
            <pc:sldMk cId="3863466966" sldId="263"/>
            <ac:spMk id="2" creationId="{86F2AE06-5A49-6997-2086-EB38F554428B}"/>
          </ac:spMkLst>
        </pc:spChg>
      </pc:sldChg>
      <pc:sldChg chg="del">
        <pc:chgData name="Cheri Dixon" userId="539c744cbf559c22" providerId="LiveId" clId="{EF66A2D7-EA15-4ACF-B419-B33194B25535}" dt="2024-05-02T18:47:40.405" v="2" actId="47"/>
        <pc:sldMkLst>
          <pc:docMk/>
          <pc:sldMk cId="4095050333" sldId="263"/>
        </pc:sldMkLst>
      </pc:sldChg>
      <pc:sldChg chg="del">
        <pc:chgData name="Cheri Dixon" userId="539c744cbf559c22" providerId="LiveId" clId="{EF66A2D7-EA15-4ACF-B419-B33194B25535}" dt="2024-05-02T18:47:42.516" v="3" actId="47"/>
        <pc:sldMkLst>
          <pc:docMk/>
          <pc:sldMk cId="2708683802" sldId="264"/>
        </pc:sldMkLst>
      </pc:sldChg>
      <pc:sldChg chg="del">
        <pc:chgData name="Cheri Dixon" userId="539c744cbf559c22" providerId="LiveId" clId="{EF66A2D7-EA15-4ACF-B419-B33194B25535}" dt="2024-05-02T18:47:44.047" v="4" actId="47"/>
        <pc:sldMkLst>
          <pc:docMk/>
          <pc:sldMk cId="3367473382" sldId="265"/>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B150289-E10A-49A8-86DC-624057B02340}" type="datetimeFigureOut">
              <a:rPr lang="en-US" smtClean="0"/>
              <a:t>5/2/2024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A9BCD27-F04B-43A9-ABF3-4C80581FC08B}"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321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150289-E10A-49A8-86DC-624057B02340}"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BCD27-F04B-43A9-ABF3-4C80581FC08B}" type="slidenum">
              <a:rPr lang="en-US" smtClean="0"/>
              <a:t>‹#›</a:t>
            </a:fld>
            <a:endParaRPr lang="en-US"/>
          </a:p>
        </p:txBody>
      </p:sp>
    </p:spTree>
    <p:extLst>
      <p:ext uri="{BB962C8B-B14F-4D97-AF65-F5344CB8AC3E}">
        <p14:creationId xmlns:p14="http://schemas.microsoft.com/office/powerpoint/2010/main" val="131826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150289-E10A-49A8-86DC-624057B02340}"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CD27-F04B-43A9-ABF3-4C80581FC08B}"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5657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150289-E10A-49A8-86DC-624057B02340}"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CD27-F04B-43A9-ABF3-4C80581FC08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8342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150289-E10A-49A8-86DC-624057B02340}"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CD27-F04B-43A9-ABF3-4C80581FC08B}" type="slidenum">
              <a:rPr lang="en-US" smtClean="0"/>
              <a:t>‹#›</a:t>
            </a:fld>
            <a:endParaRPr lang="en-US"/>
          </a:p>
        </p:txBody>
      </p:sp>
    </p:spTree>
    <p:extLst>
      <p:ext uri="{BB962C8B-B14F-4D97-AF65-F5344CB8AC3E}">
        <p14:creationId xmlns:p14="http://schemas.microsoft.com/office/powerpoint/2010/main" val="2267538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150289-E10A-49A8-86DC-624057B02340}"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CD27-F04B-43A9-ABF3-4C80581FC08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89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150289-E10A-49A8-86DC-624057B02340}"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CD27-F04B-43A9-ABF3-4C80581FC08B}"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7617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150289-E10A-49A8-86DC-624057B02340}"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CD27-F04B-43A9-ABF3-4C80581FC08B}"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981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150289-E10A-49A8-86DC-624057B02340}"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CD27-F04B-43A9-ABF3-4C80581FC08B}"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88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150289-E10A-49A8-86DC-624057B02340}"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CD27-F04B-43A9-ABF3-4C80581FC08B}" type="slidenum">
              <a:rPr lang="en-US" smtClean="0"/>
              <a:t>‹#›</a:t>
            </a:fld>
            <a:endParaRPr lang="en-US"/>
          </a:p>
        </p:txBody>
      </p:sp>
    </p:spTree>
    <p:extLst>
      <p:ext uri="{BB962C8B-B14F-4D97-AF65-F5344CB8AC3E}">
        <p14:creationId xmlns:p14="http://schemas.microsoft.com/office/powerpoint/2010/main" val="387114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150289-E10A-49A8-86DC-624057B02340}"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CD27-F04B-43A9-ABF3-4C80581FC08B}"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93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150289-E10A-49A8-86DC-624057B02340}"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BCD27-F04B-43A9-ABF3-4C80581FC08B}" type="slidenum">
              <a:rPr lang="en-US" smtClean="0"/>
              <a:t>‹#›</a:t>
            </a:fld>
            <a:endParaRPr lang="en-US"/>
          </a:p>
        </p:txBody>
      </p:sp>
    </p:spTree>
    <p:extLst>
      <p:ext uri="{BB962C8B-B14F-4D97-AF65-F5344CB8AC3E}">
        <p14:creationId xmlns:p14="http://schemas.microsoft.com/office/powerpoint/2010/main" val="276442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50289-E10A-49A8-86DC-624057B02340}"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9BCD27-F04B-43A9-ABF3-4C80581FC08B}"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0530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150289-E10A-49A8-86DC-624057B02340}"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9BCD27-F04B-43A9-ABF3-4C80581FC08B}"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956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50289-E10A-49A8-86DC-624057B02340}"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9BCD27-F04B-43A9-ABF3-4C80581FC08B}" type="slidenum">
              <a:rPr lang="en-US" smtClean="0"/>
              <a:t>‹#›</a:t>
            </a:fld>
            <a:endParaRPr lang="en-US"/>
          </a:p>
        </p:txBody>
      </p:sp>
    </p:spTree>
    <p:extLst>
      <p:ext uri="{BB962C8B-B14F-4D97-AF65-F5344CB8AC3E}">
        <p14:creationId xmlns:p14="http://schemas.microsoft.com/office/powerpoint/2010/main" val="164240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150289-E10A-49A8-86DC-624057B02340}"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BCD27-F04B-43A9-ABF3-4C80581FC08B}"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72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150289-E10A-49A8-86DC-624057B02340}"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BCD27-F04B-43A9-ABF3-4C80581FC08B}" type="slidenum">
              <a:rPr lang="en-US" smtClean="0"/>
              <a:t>‹#›</a:t>
            </a:fld>
            <a:endParaRPr lang="en-US"/>
          </a:p>
        </p:txBody>
      </p:sp>
    </p:spTree>
    <p:extLst>
      <p:ext uri="{BB962C8B-B14F-4D97-AF65-F5344CB8AC3E}">
        <p14:creationId xmlns:p14="http://schemas.microsoft.com/office/powerpoint/2010/main" val="249590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150289-E10A-49A8-86DC-624057B02340}" type="datetimeFigureOut">
              <a:rPr lang="en-US" smtClean="0"/>
              <a:t>5/2/2024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9BCD27-F04B-43A9-ABF3-4C80581FC08B}" type="slidenum">
              <a:rPr lang="en-US" smtClean="0"/>
              <a:t>‹#›</a:t>
            </a:fld>
            <a:endParaRPr lang="en-US"/>
          </a:p>
        </p:txBody>
      </p:sp>
    </p:spTree>
    <p:extLst>
      <p:ext uri="{BB962C8B-B14F-4D97-AF65-F5344CB8AC3E}">
        <p14:creationId xmlns:p14="http://schemas.microsoft.com/office/powerpoint/2010/main" val="17331774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EF6E-C3C6-BC7B-E4E4-6150B06A9D57}"/>
              </a:ext>
            </a:extLst>
          </p:cNvPr>
          <p:cNvSpPr>
            <a:spLocks noGrp="1"/>
          </p:cNvSpPr>
          <p:nvPr>
            <p:ph type="ctrTitle"/>
          </p:nvPr>
        </p:nvSpPr>
        <p:spPr/>
        <p:txBody>
          <a:bodyPr/>
          <a:lstStyle/>
          <a:p>
            <a:r>
              <a:rPr lang="en-US" dirty="0"/>
              <a:t>Building Confidence</a:t>
            </a:r>
          </a:p>
        </p:txBody>
      </p:sp>
      <p:sp>
        <p:nvSpPr>
          <p:cNvPr id="3" name="Subtitle 2">
            <a:extLst>
              <a:ext uri="{FF2B5EF4-FFF2-40B4-BE49-F238E27FC236}">
                <a16:creationId xmlns:a16="http://schemas.microsoft.com/office/drawing/2014/main" id="{D3B7508B-4D68-2129-7362-DF60EC454B6A}"/>
              </a:ext>
            </a:extLst>
          </p:cNvPr>
          <p:cNvSpPr>
            <a:spLocks noGrp="1"/>
          </p:cNvSpPr>
          <p:nvPr>
            <p:ph type="subTitle" idx="1"/>
          </p:nvPr>
        </p:nvSpPr>
        <p:spPr/>
        <p:txBody>
          <a:bodyPr/>
          <a:lstStyle/>
          <a:p>
            <a:r>
              <a:rPr lang="en-US" dirty="0"/>
              <a:t>Cheri Dixon</a:t>
            </a:r>
          </a:p>
          <a:p>
            <a:r>
              <a:rPr lang="en-US" dirty="0"/>
              <a:t>Cheri Dixon Consulting, LLC</a:t>
            </a:r>
          </a:p>
        </p:txBody>
      </p:sp>
    </p:spTree>
    <p:extLst>
      <p:ext uri="{BB962C8B-B14F-4D97-AF65-F5344CB8AC3E}">
        <p14:creationId xmlns:p14="http://schemas.microsoft.com/office/powerpoint/2010/main" val="185860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99536-B1F8-360E-8DA6-B542AEB5D347}"/>
              </a:ext>
            </a:extLst>
          </p:cNvPr>
          <p:cNvSpPr>
            <a:spLocks noGrp="1"/>
          </p:cNvSpPr>
          <p:nvPr>
            <p:ph type="title"/>
          </p:nvPr>
        </p:nvSpPr>
        <p:spPr/>
        <p:txBody>
          <a:bodyPr/>
          <a:lstStyle/>
          <a:p>
            <a:r>
              <a:rPr lang="en-US" dirty="0"/>
              <a:t>Build Your Confidence!</a:t>
            </a:r>
          </a:p>
        </p:txBody>
      </p:sp>
      <p:sp>
        <p:nvSpPr>
          <p:cNvPr id="3" name="Content Placeholder 2">
            <a:extLst>
              <a:ext uri="{FF2B5EF4-FFF2-40B4-BE49-F238E27FC236}">
                <a16:creationId xmlns:a16="http://schemas.microsoft.com/office/drawing/2014/main" id="{61F559CA-AE05-A380-C86D-067D2551F4A4}"/>
              </a:ext>
            </a:extLst>
          </p:cNvPr>
          <p:cNvSpPr>
            <a:spLocks noGrp="1"/>
          </p:cNvSpPr>
          <p:nvPr>
            <p:ph idx="1"/>
          </p:nvPr>
        </p:nvSpPr>
        <p:spPr/>
        <p:txBody>
          <a:bodyPr/>
          <a:lstStyle/>
          <a:p>
            <a:r>
              <a:rPr lang="en-US" dirty="0"/>
              <a:t>Be clear on what you want your life and career to look like.</a:t>
            </a:r>
          </a:p>
          <a:p>
            <a:r>
              <a:rPr lang="en-US" dirty="0"/>
              <a:t>Show Up As If</a:t>
            </a:r>
          </a:p>
          <a:p>
            <a:pPr lvl="1"/>
            <a:r>
              <a:rPr lang="en-US" dirty="0"/>
              <a:t>Interpersonal Communication</a:t>
            </a:r>
          </a:p>
          <a:p>
            <a:pPr lvl="1"/>
            <a:r>
              <a:rPr lang="en-US" dirty="0"/>
              <a:t>Your Appearance</a:t>
            </a:r>
          </a:p>
          <a:p>
            <a:pPr lvl="1"/>
            <a:r>
              <a:rPr lang="en-US" dirty="0"/>
              <a:t>Practice Makes Perfect</a:t>
            </a:r>
          </a:p>
        </p:txBody>
      </p:sp>
    </p:spTree>
    <p:extLst>
      <p:ext uri="{BB962C8B-B14F-4D97-AF65-F5344CB8AC3E}">
        <p14:creationId xmlns:p14="http://schemas.microsoft.com/office/powerpoint/2010/main" val="282598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EA8ED-3546-9C98-71FD-52BD14B39005}"/>
              </a:ext>
            </a:extLst>
          </p:cNvPr>
          <p:cNvSpPr>
            <a:spLocks noGrp="1"/>
          </p:cNvSpPr>
          <p:nvPr>
            <p:ph type="title"/>
          </p:nvPr>
        </p:nvSpPr>
        <p:spPr/>
        <p:txBody>
          <a:bodyPr/>
          <a:lstStyle/>
          <a:p>
            <a:r>
              <a:rPr lang="en-US" dirty="0"/>
              <a:t>The Power of Visualization</a:t>
            </a:r>
          </a:p>
        </p:txBody>
      </p:sp>
      <p:sp>
        <p:nvSpPr>
          <p:cNvPr id="3" name="Content Placeholder 2">
            <a:extLst>
              <a:ext uri="{FF2B5EF4-FFF2-40B4-BE49-F238E27FC236}">
                <a16:creationId xmlns:a16="http://schemas.microsoft.com/office/drawing/2014/main" id="{ACBBADCA-C251-FF57-5B74-5B78B058F5FC}"/>
              </a:ext>
            </a:extLst>
          </p:cNvPr>
          <p:cNvSpPr>
            <a:spLocks noGrp="1"/>
          </p:cNvSpPr>
          <p:nvPr>
            <p:ph idx="1"/>
          </p:nvPr>
        </p:nvSpPr>
        <p:spPr/>
        <p:txBody>
          <a:bodyPr>
            <a:normAutofit fontScale="77500" lnSpcReduction="20000"/>
          </a:bodyPr>
          <a:lstStyle/>
          <a:p>
            <a:pPr marL="0" indent="0" algn="ctr">
              <a:buNone/>
            </a:pPr>
            <a:r>
              <a:rPr lang="en-US" dirty="0"/>
              <a:t>Stand up with enough space around you so that you can move easily in a circle with your arms out to your sides.</a:t>
            </a:r>
          </a:p>
          <a:p>
            <a:pPr marL="0" indent="0" algn="ctr">
              <a:buNone/>
            </a:pPr>
            <a:r>
              <a:rPr lang="en-US" dirty="0"/>
              <a:t>Facing forward, with your arms raised to shoulder height, turn around as far as you can without moving the bottom half of your body.</a:t>
            </a:r>
          </a:p>
          <a:p>
            <a:pPr marL="0" indent="0" algn="ctr">
              <a:buNone/>
            </a:pPr>
            <a:r>
              <a:rPr lang="en-US" dirty="0"/>
              <a:t>See the mark on a wall or space to mark how far you were able to turn.</a:t>
            </a:r>
          </a:p>
          <a:p>
            <a:pPr marL="0" indent="0" algn="ctr">
              <a:buNone/>
            </a:pPr>
            <a:r>
              <a:rPr lang="en-US" dirty="0"/>
              <a:t>Now, close your eyes.  Visualize that you are turning your body once again, but this time you are turning 10% farther than you did the first time.  In your mind, return back to the front.  Visualize yourself turning your body again, this time going 20% farther than you did the initial time. </a:t>
            </a:r>
          </a:p>
          <a:p>
            <a:pPr marL="0" indent="0" algn="ctr">
              <a:buNone/>
            </a:pPr>
            <a:r>
              <a:rPr lang="en-US" dirty="0"/>
              <a:t>Open your eyes.  With your arms at shoulder height, eyes open, turn your body once again and see how far you were able to turn.</a:t>
            </a:r>
          </a:p>
        </p:txBody>
      </p:sp>
    </p:spTree>
    <p:extLst>
      <p:ext uri="{BB962C8B-B14F-4D97-AF65-F5344CB8AC3E}">
        <p14:creationId xmlns:p14="http://schemas.microsoft.com/office/powerpoint/2010/main" val="368063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2AE06-5A49-6997-2086-EB38F554428B}"/>
              </a:ext>
            </a:extLst>
          </p:cNvPr>
          <p:cNvSpPr>
            <a:spLocks noGrp="1"/>
          </p:cNvSpPr>
          <p:nvPr>
            <p:ph type="title"/>
          </p:nvPr>
        </p:nvSpPr>
        <p:spPr>
          <a:xfrm>
            <a:off x="1155443" y="2894908"/>
            <a:ext cx="9601196" cy="1303867"/>
          </a:xfrm>
        </p:spPr>
        <p:txBody>
          <a:bodyPr/>
          <a:lstStyle/>
          <a:p>
            <a:r>
              <a:rPr lang="en-US" dirty="0"/>
              <a:t>That is the power of visualization!</a:t>
            </a:r>
          </a:p>
        </p:txBody>
      </p:sp>
    </p:spTree>
    <p:extLst>
      <p:ext uri="{BB962C8B-B14F-4D97-AF65-F5344CB8AC3E}">
        <p14:creationId xmlns:p14="http://schemas.microsoft.com/office/powerpoint/2010/main" val="3863466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C45250-BD43-21E3-82F8-F3640A88F4E0}"/>
              </a:ext>
            </a:extLst>
          </p:cNvPr>
          <p:cNvSpPr>
            <a:spLocks noGrp="1"/>
          </p:cNvSpPr>
          <p:nvPr>
            <p:ph type="title"/>
          </p:nvPr>
        </p:nvSpPr>
        <p:spPr/>
        <p:txBody>
          <a:bodyPr/>
          <a:lstStyle/>
          <a:p>
            <a:r>
              <a:rPr lang="en-US" dirty="0"/>
              <a:t>Let’s Daydream a Bit!</a:t>
            </a:r>
          </a:p>
        </p:txBody>
      </p:sp>
      <p:sp>
        <p:nvSpPr>
          <p:cNvPr id="4" name="Content Placeholder 3">
            <a:extLst>
              <a:ext uri="{FF2B5EF4-FFF2-40B4-BE49-F238E27FC236}">
                <a16:creationId xmlns:a16="http://schemas.microsoft.com/office/drawing/2014/main" id="{A37B539B-950C-D8CF-9463-DB778C68F877}"/>
              </a:ext>
            </a:extLst>
          </p:cNvPr>
          <p:cNvSpPr>
            <a:spLocks noGrp="1"/>
          </p:cNvSpPr>
          <p:nvPr>
            <p:ph idx="1"/>
          </p:nvPr>
        </p:nvSpPr>
        <p:spPr/>
        <p:txBody>
          <a:bodyPr/>
          <a:lstStyle/>
          <a:p>
            <a:pPr marL="0" indent="0" algn="ctr">
              <a:buNone/>
            </a:pPr>
            <a:r>
              <a:rPr lang="en-US" dirty="0"/>
              <a:t>Let’s get a visual!</a:t>
            </a:r>
          </a:p>
          <a:p>
            <a:pPr marL="0" indent="0" algn="ctr">
              <a:buNone/>
            </a:pPr>
            <a:r>
              <a:rPr lang="en-US" dirty="0"/>
              <a:t>Close your eyes.  See your future self.  She has met all of her goals and is successful.  </a:t>
            </a:r>
          </a:p>
          <a:p>
            <a:pPr marL="0" indent="0" algn="ctr">
              <a:buNone/>
            </a:pPr>
            <a:r>
              <a:rPr lang="en-US" dirty="0"/>
              <a:t>What does she look like?  How is she dressed? How does she show up?  How does she make others feel when they interact with her?</a:t>
            </a:r>
          </a:p>
          <a:p>
            <a:pPr marL="0" indent="0" algn="ctr">
              <a:buNone/>
            </a:pPr>
            <a:r>
              <a:rPr lang="en-US" dirty="0"/>
              <a:t>Open your eyes.  Let’s now make that visual a reality.  Take time to draw/write/design your image in your workbook.</a:t>
            </a:r>
          </a:p>
        </p:txBody>
      </p:sp>
    </p:spTree>
    <p:extLst>
      <p:ext uri="{BB962C8B-B14F-4D97-AF65-F5344CB8AC3E}">
        <p14:creationId xmlns:p14="http://schemas.microsoft.com/office/powerpoint/2010/main" val="264703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B6B5-18D1-9138-0EA5-49EE56E65273}"/>
              </a:ext>
            </a:extLst>
          </p:cNvPr>
          <p:cNvSpPr>
            <a:spLocks noGrp="1"/>
          </p:cNvSpPr>
          <p:nvPr>
            <p:ph type="title"/>
          </p:nvPr>
        </p:nvSpPr>
        <p:spPr/>
        <p:txBody>
          <a:bodyPr/>
          <a:lstStyle/>
          <a:p>
            <a:r>
              <a:rPr lang="en-US" dirty="0"/>
              <a:t>How Can I Build My Confidence?</a:t>
            </a:r>
          </a:p>
        </p:txBody>
      </p:sp>
      <p:sp>
        <p:nvSpPr>
          <p:cNvPr id="3" name="Content Placeholder 2">
            <a:extLst>
              <a:ext uri="{FF2B5EF4-FFF2-40B4-BE49-F238E27FC236}">
                <a16:creationId xmlns:a16="http://schemas.microsoft.com/office/drawing/2014/main" id="{8CD61015-55B0-A909-EC37-65308B28F33A}"/>
              </a:ext>
            </a:extLst>
          </p:cNvPr>
          <p:cNvSpPr>
            <a:spLocks noGrp="1"/>
          </p:cNvSpPr>
          <p:nvPr>
            <p:ph idx="1"/>
          </p:nvPr>
        </p:nvSpPr>
        <p:spPr/>
        <p:txBody>
          <a:bodyPr/>
          <a:lstStyle/>
          <a:p>
            <a:r>
              <a:rPr lang="en-US" dirty="0"/>
              <a:t>Get comfortable with being uncomfortable.</a:t>
            </a:r>
          </a:p>
          <a:p>
            <a:r>
              <a:rPr lang="en-US" dirty="0"/>
              <a:t>Remember, you are stepping into a learning curve.</a:t>
            </a:r>
          </a:p>
          <a:p>
            <a:r>
              <a:rPr lang="en-US" dirty="0"/>
              <a:t>Embrace fear.</a:t>
            </a:r>
          </a:p>
          <a:p>
            <a:r>
              <a:rPr lang="en-US" dirty="0"/>
              <a:t>Avoid comparison.</a:t>
            </a:r>
          </a:p>
          <a:p>
            <a:r>
              <a:rPr lang="en-US" dirty="0"/>
              <a:t>Practice gratitude.</a:t>
            </a:r>
          </a:p>
          <a:p>
            <a:r>
              <a:rPr lang="en-US" dirty="0"/>
              <a:t>Build your self-belief to build your self-esteem.</a:t>
            </a:r>
          </a:p>
        </p:txBody>
      </p:sp>
    </p:spTree>
    <p:extLst>
      <p:ext uri="{BB962C8B-B14F-4D97-AF65-F5344CB8AC3E}">
        <p14:creationId xmlns:p14="http://schemas.microsoft.com/office/powerpoint/2010/main" val="32612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1C87-CF28-BF6A-AAD4-0B8DD635519A}"/>
              </a:ext>
            </a:extLst>
          </p:cNvPr>
          <p:cNvSpPr>
            <a:spLocks noGrp="1"/>
          </p:cNvSpPr>
          <p:nvPr>
            <p:ph type="title"/>
          </p:nvPr>
        </p:nvSpPr>
        <p:spPr>
          <a:xfrm>
            <a:off x="1295402" y="3268133"/>
            <a:ext cx="9601196" cy="1303867"/>
          </a:xfrm>
        </p:spPr>
        <p:txBody>
          <a:bodyPr>
            <a:normAutofit fontScale="90000"/>
          </a:bodyPr>
          <a:lstStyle/>
          <a:p>
            <a:r>
              <a:rPr lang="en-US" b="1" i="1" dirty="0"/>
              <a:t>Remember this…</a:t>
            </a:r>
            <a:br>
              <a:rPr lang="en-US" b="1" i="1" dirty="0"/>
            </a:br>
            <a:br>
              <a:rPr lang="en-US" b="1" i="1" dirty="0"/>
            </a:br>
            <a:r>
              <a:rPr lang="en-US" sz="4000" dirty="0"/>
              <a:t>You didn’t get this far without the belief that you can do big things.  Now, you must tap into that belief and build on it.  You will have days that are hard…you will have days that you may think about giving up.  You are have come too far to only come this far!</a:t>
            </a:r>
          </a:p>
        </p:txBody>
      </p:sp>
    </p:spTree>
    <p:extLst>
      <p:ext uri="{BB962C8B-B14F-4D97-AF65-F5344CB8AC3E}">
        <p14:creationId xmlns:p14="http://schemas.microsoft.com/office/powerpoint/2010/main" val="4180173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2D58F-80B9-7B80-D4A7-A93D2D396554}"/>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6A77B1C7-AD0B-0FA4-B4E8-3EB8D09098F6}"/>
              </a:ext>
            </a:extLst>
          </p:cNvPr>
          <p:cNvSpPr>
            <a:spLocks noGrp="1"/>
          </p:cNvSpPr>
          <p:nvPr>
            <p:ph idx="1"/>
          </p:nvPr>
        </p:nvSpPr>
        <p:spPr/>
        <p:txBody>
          <a:bodyPr>
            <a:normAutofit fontScale="92500"/>
          </a:bodyPr>
          <a:lstStyle/>
          <a:p>
            <a:r>
              <a:rPr lang="en-US" dirty="0"/>
              <a:t>On a scale of 1-10, how confident are you as a person?</a:t>
            </a:r>
          </a:p>
          <a:p>
            <a:r>
              <a:rPr lang="en-US" dirty="0"/>
              <a:t>On a scale of 1-10, how confident are you right now, that you are ready for your next role?</a:t>
            </a:r>
          </a:p>
          <a:p>
            <a:r>
              <a:rPr lang="en-US" dirty="0"/>
              <a:t>Visualize yourself in your next role.  What do you look like?  How do you show up?  How do you stand and talk to others?  How do you feel being in this position?</a:t>
            </a:r>
          </a:p>
          <a:p>
            <a:r>
              <a:rPr lang="en-US" dirty="0"/>
              <a:t>This is a picture of your future self.  Remind yourself of this every day, maybe twice.  Draw it, write it, keep it handy for the times you need it.  Go be it!</a:t>
            </a:r>
          </a:p>
        </p:txBody>
      </p:sp>
    </p:spTree>
    <p:extLst>
      <p:ext uri="{BB962C8B-B14F-4D97-AF65-F5344CB8AC3E}">
        <p14:creationId xmlns:p14="http://schemas.microsoft.com/office/powerpoint/2010/main" val="14631885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29</TotalTime>
  <Words>512</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Building Confidence</vt:lpstr>
      <vt:lpstr>Build Your Confidence!</vt:lpstr>
      <vt:lpstr>The Power of Visualization</vt:lpstr>
      <vt:lpstr>That is the power of visualization!</vt:lpstr>
      <vt:lpstr>Let’s Daydream a Bit!</vt:lpstr>
      <vt:lpstr>How Can I Build My Confidence?</vt:lpstr>
      <vt:lpstr>Remember this…  You didn’t get this far without the belief that you can do big things.  Now, you must tap into that belief and build on it.  You will have days that are hard…you will have days that you may think about giving up.  You are have come too far to only come this far!</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Confidence and Assertiveness</dc:title>
  <dc:creator>Cheri Dixon</dc:creator>
  <cp:lastModifiedBy>Cheri Dixon</cp:lastModifiedBy>
  <cp:revision>1</cp:revision>
  <dcterms:created xsi:type="dcterms:W3CDTF">2024-01-24T19:21:34Z</dcterms:created>
  <dcterms:modified xsi:type="dcterms:W3CDTF">2024-05-02T18:55:53Z</dcterms:modified>
</cp:coreProperties>
</file>