
<file path=[Content_Types].xml><?xml version="1.0" encoding="utf-8"?>
<Types xmlns="http://schemas.openxmlformats.org/package/2006/content-types">
  <Default ContentType="application/x-fontdata" Extension="fntdata"/>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Lst>
  <p:sldSz cx="18288000" cy="10287000"/>
  <p:notesSz cx="6858000" cy="9144000"/>
  <p:embeddedFontLst>
    <p:embeddedFont>
      <p:font typeface="Open Sans" charset="1" panose="020B0606030504020204"/>
      <p:regular r:id="rId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fonts/font7.fntdata" Type="http://schemas.openxmlformats.org/officeDocument/2006/relationships/font"/></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2" id="2"/>
          <p:cNvSpPr txBox="true"/>
          <p:nvPr/>
        </p:nvSpPr>
        <p:spPr>
          <a:xfrm rot="0">
            <a:off x="1028700" y="1529080"/>
            <a:ext cx="16230600" cy="6183336"/>
          </a:xfrm>
          <a:prstGeom prst="rect">
            <a:avLst/>
          </a:prstGeom>
        </p:spPr>
        <p:txBody>
          <a:bodyPr anchor="t" rtlCol="false" tIns="0" lIns="0" bIns="0" rIns="0">
            <a:spAutoFit/>
          </a:bodyPr>
          <a:lstStyle/>
          <a:p>
            <a:pPr algn="l">
              <a:lnSpc>
                <a:spcPts val="4476"/>
              </a:lnSpc>
              <a:spcBef>
                <a:spcPct val="0"/>
              </a:spcBef>
            </a:pPr>
            <a:r>
              <a:rPr lang="en-US" sz="3197">
                <a:solidFill>
                  <a:srgbClr val="000000"/>
                </a:solidFill>
                <a:latin typeface="Open Sans"/>
                <a:ea typeface="Open Sans"/>
                <a:cs typeface="Open Sans"/>
                <a:sym typeface="Open Sans"/>
              </a:rPr>
              <a:t>🔍 Texto original a transformar:</a:t>
            </a:r>
          </a:p>
          <a:p>
            <a:pPr algn="l">
              <a:lnSpc>
                <a:spcPts val="4476"/>
              </a:lnSpc>
              <a:spcBef>
                <a:spcPct val="0"/>
              </a:spcBef>
            </a:pPr>
            <a:r>
              <a:rPr lang="en-US" sz="3197">
                <a:solidFill>
                  <a:srgbClr val="000000"/>
                </a:solidFill>
                <a:latin typeface="Open Sans"/>
                <a:ea typeface="Open Sans"/>
                <a:cs typeface="Open Sans"/>
                <a:sym typeface="Open Sans"/>
              </a:rPr>
              <a:t>"Nuestra empresa ha implementado recientemente una serie de nuevas herramientas digitales que tienen como objetivo principal mejorar la productividad y la eficiencia del equipo de trabajo. Estas herramientas incluyen plataformas de colaboración, software de gestión de tareas y nuevas plantillas para presentaciones internas, lo cual nos ha permitido optimizar el flujo de comunicación entre departamentos. Aunque algunos miembros del equipo se mostraron reticentes al cambio al principio, la mayoría ha adaptado rápidamente sus rutinas. Hemos observado una mejora del 25% en la entrega de proyectos y una reducción significativa de errores en los reportes finales. Todo esto ha contribuido a una mayor motivación general y una cultura de trabajo más ágil."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DAGml-7uNqA</dc:identifier>
  <dcterms:modified xsi:type="dcterms:W3CDTF">2011-08-01T06:04:30Z</dcterms:modified>
  <cp:revision>1</cp:revision>
  <dc:title>Ejercicio. Arreglar texto</dc:title>
</cp:coreProperties>
</file>