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3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6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0629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3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0195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75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49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8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0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7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1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3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4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5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2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D4DE3-23F5-45A1-843A-31C4C012801A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0C88C2D-D5B0-458F-AE86-793E8F4DC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6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2BF0-7EEF-4593-86BA-A4C7261C2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Subject:</a:t>
            </a: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English</a:t>
            </a: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6634F9-57BE-46D0-A3FC-2944D661FC6F}"/>
              </a:ext>
            </a:extLst>
          </p:cNvPr>
          <p:cNvSpPr txBox="1"/>
          <p:nvPr/>
        </p:nvSpPr>
        <p:spPr>
          <a:xfrm>
            <a:off x="1280159" y="4572392"/>
            <a:ext cx="67946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Lesson/Topic :</a:t>
            </a:r>
          </a:p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			  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ound a </a:t>
            </a:r>
          </a:p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			  Words that start with sound a</a:t>
            </a:r>
            <a:endParaRPr lang="en-US" sz="1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8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FCFF-F105-4E9B-8AA3-740AA648D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597" y="908564"/>
            <a:ext cx="9184119" cy="45497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400" b="1" dirty="0"/>
              <a:t>Sound</a:t>
            </a:r>
          </a:p>
          <a:p>
            <a:pPr marL="0" indent="0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   </a:t>
            </a:r>
            <a:r>
              <a:rPr lang="en-US" sz="34400" b="1" dirty="0">
                <a:latin typeface="Century Gothic" panose="020B0502020202020204" pitchFamily="34" charset="0"/>
              </a:rPr>
              <a:t>a</a:t>
            </a:r>
            <a:endParaRPr lang="en-US" sz="239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9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1E6A0-85B3-4B5B-AAA0-405EED42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Sound a, </a:t>
            </a:r>
            <a:r>
              <a:rPr lang="en-US" sz="4400" b="1" dirty="0">
                <a:latin typeface="Century Gothic" panose="020B0502020202020204" pitchFamily="34" charset="0"/>
              </a:rPr>
              <a:t>repeat after teacher </a:t>
            </a:r>
            <a:endParaRPr lang="en-US" sz="6600" b="1" dirty="0"/>
          </a:p>
        </p:txBody>
      </p:sp>
      <p:pic>
        <p:nvPicPr>
          <p:cNvPr id="4" name="Jolly phonics Group 1 (s a t i p n)">
            <a:hlinkClick r:id="" action="ppaction://media"/>
            <a:extLst>
              <a:ext uri="{FF2B5EF4-FFF2-40B4-BE49-F238E27FC236}">
                <a16:creationId xmlns:a16="http://schemas.microsoft.com/office/drawing/2014/main" id="{C88C98B5-032B-426B-90A1-BFB3CA52540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5" end="700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38316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0F423-92CA-444B-BC5C-F61EF5D3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</a:t>
            </a:r>
            <a:r>
              <a:rPr lang="en-US" dirty="0">
                <a:latin typeface="Century Gothic" panose="020B0502020202020204" pitchFamily="34" charset="0"/>
              </a:rPr>
              <a:t>a </a:t>
            </a:r>
            <a:endParaRPr lang="en-US" dirty="0"/>
          </a:p>
        </p:txBody>
      </p:sp>
      <p:pic>
        <p:nvPicPr>
          <p:cNvPr id="1026" name="Picture 2" descr="How to get rid of ants in natural ways that are not harmful to the environment. #getridofants #ants #hacks">
            <a:extLst>
              <a:ext uri="{FF2B5EF4-FFF2-40B4-BE49-F238E27FC236}">
                <a16:creationId xmlns:a16="http://schemas.microsoft.com/office/drawing/2014/main" id="{AFDA00F6-8CD2-4494-BD13-316346DAF5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05"/>
          <a:stretch/>
        </p:blipFill>
        <p:spPr bwMode="auto">
          <a:xfrm>
            <a:off x="444882" y="1724489"/>
            <a:ext cx="3856415" cy="25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">
            <a:extLst>
              <a:ext uri="{FF2B5EF4-FFF2-40B4-BE49-F238E27FC236}">
                <a16:creationId xmlns:a16="http://schemas.microsoft.com/office/drawing/2014/main" id="{C62B8C70-1384-4034-97F2-D33B43AA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11" y="1338181"/>
            <a:ext cx="3426362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">
            <a:extLst>
              <a:ext uri="{FF2B5EF4-FFF2-40B4-BE49-F238E27FC236}">
                <a16:creationId xmlns:a16="http://schemas.microsoft.com/office/drawing/2014/main" id="{5340C7B2-7AE0-4804-905A-241DD1A9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66" y="1382399"/>
            <a:ext cx="3220802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0E2B3B-B097-4E36-95DF-2BAD0F5EA8E7}"/>
              </a:ext>
            </a:extLst>
          </p:cNvPr>
          <p:cNvSpPr/>
          <p:nvPr/>
        </p:nvSpPr>
        <p:spPr>
          <a:xfrm>
            <a:off x="976466" y="4525649"/>
            <a:ext cx="2444300" cy="463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ant</a:t>
            </a:r>
            <a:r>
              <a:rPr lang="en-US" sz="2800" b="1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8B80E-22F9-488D-9A09-1144CC964CBA}"/>
              </a:ext>
            </a:extLst>
          </p:cNvPr>
          <p:cNvSpPr/>
          <p:nvPr/>
        </p:nvSpPr>
        <p:spPr>
          <a:xfrm>
            <a:off x="5175377" y="4767739"/>
            <a:ext cx="2444300" cy="463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a</a:t>
            </a:r>
            <a:r>
              <a:rPr lang="en-US" sz="2400" b="1" dirty="0"/>
              <a:t>pple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0BE8C5-2A86-45F8-B47B-AA8C5FDE646D}"/>
              </a:ext>
            </a:extLst>
          </p:cNvPr>
          <p:cNvSpPr/>
          <p:nvPr/>
        </p:nvSpPr>
        <p:spPr>
          <a:xfrm>
            <a:off x="9031459" y="4700506"/>
            <a:ext cx="2444300" cy="463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a</a:t>
            </a:r>
            <a:r>
              <a:rPr lang="en-US" sz="2800" b="1" dirty="0"/>
              <a:t>rrow </a:t>
            </a:r>
          </a:p>
        </p:txBody>
      </p:sp>
    </p:spTree>
    <p:extLst>
      <p:ext uri="{BB962C8B-B14F-4D97-AF65-F5344CB8AC3E}">
        <p14:creationId xmlns:p14="http://schemas.microsoft.com/office/powerpoint/2010/main" val="89322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204A-9545-46D6-983A-71014341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Writing sound a</a:t>
            </a:r>
          </a:p>
        </p:txBody>
      </p:sp>
      <p:pic>
        <p:nvPicPr>
          <p:cNvPr id="7" name="ABC, Alphabet Writing, Letter Sounds, Learn English Phonics, Animated Video For Children">
            <a:hlinkClick r:id="" action="ppaction://media"/>
            <a:extLst>
              <a:ext uri="{FF2B5EF4-FFF2-40B4-BE49-F238E27FC236}">
                <a16:creationId xmlns:a16="http://schemas.microsoft.com/office/drawing/2014/main" id="{61E42680-D84B-4E8A-8DD7-4DAD4965008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4562" end="31943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410552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75DF-623D-4630-AD77-D25FF598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Read with teacher! </a:t>
            </a:r>
          </a:p>
        </p:txBody>
      </p:sp>
      <p:pic>
        <p:nvPicPr>
          <p:cNvPr id="1026" name="Picture 2" descr="How to teach the Letter A This Alphabet Stories Letter A Reading Comprehension Worksheet will help your students build their reading comprehension skill and knowledge of the letter A. Yourâ¦">
            <a:extLst>
              <a:ext uri="{FF2B5EF4-FFF2-40B4-BE49-F238E27FC236}">
                <a16:creationId xmlns:a16="http://schemas.microsoft.com/office/drawing/2014/main" id="{2A8EC22D-8089-4604-B9C3-D81EAC3EC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13666" r="9698" b="8968"/>
          <a:stretch/>
        </p:blipFill>
        <p:spPr bwMode="auto">
          <a:xfrm>
            <a:off x="5289452" y="351692"/>
            <a:ext cx="4895557" cy="62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3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9C22D-F1D7-484C-8CC9-827F8BCE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Reading words with sound “a”.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A26EFC-B9DB-4808-BC03-4A0C3BA23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155541"/>
            <a:ext cx="4185623" cy="576262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    Repeat and spell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F42949-CAB7-4564-BB71-488EE9363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412637" cy="39308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7700" dirty="0">
                <a:latin typeface="Century Gothic" panose="020B0502020202020204" pitchFamily="34" charset="0"/>
              </a:rPr>
              <a:t>bag 		  cat </a:t>
            </a:r>
          </a:p>
          <a:p>
            <a:pPr marL="0" indent="0">
              <a:buNone/>
            </a:pPr>
            <a:r>
              <a:rPr lang="en-US" sz="7700" dirty="0">
                <a:latin typeface="Century Gothic" panose="020B0502020202020204" pitchFamily="34" charset="0"/>
              </a:rPr>
              <a:t>bat 		    hat</a:t>
            </a:r>
          </a:p>
          <a:p>
            <a:pPr marL="0" indent="0">
              <a:buNone/>
            </a:pPr>
            <a:r>
              <a:rPr lang="en-US" sz="7700" dirty="0">
                <a:latin typeface="Century Gothic" panose="020B0502020202020204" pitchFamily="34" charset="0"/>
              </a:rPr>
              <a:t>cap		  car 	</a:t>
            </a:r>
          </a:p>
          <a:p>
            <a:pPr marL="0" indent="0">
              <a:buNone/>
            </a:pPr>
            <a:r>
              <a:rPr lang="en-US" sz="7700" dirty="0">
                <a:latin typeface="Century Gothic" panose="020B0502020202020204" pitchFamily="34" charset="0"/>
              </a:rPr>
              <a:t>cash 		  can  </a:t>
            </a:r>
          </a:p>
          <a:p>
            <a:pPr marL="0" indent="0">
              <a:buNone/>
            </a:pPr>
            <a:r>
              <a:rPr lang="en-US" sz="7700" dirty="0">
                <a:latin typeface="Century Gothic" panose="020B0502020202020204" pitchFamily="34" charset="0"/>
              </a:rPr>
              <a:t>cab		   ant </a:t>
            </a:r>
          </a:p>
          <a:p>
            <a:pPr marL="0" indent="0">
              <a:buNone/>
            </a:pPr>
            <a:endParaRPr lang="en-US" sz="31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6EAFB6-6012-4816-B06F-E34C067F6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94417" y="2160983"/>
            <a:ext cx="4185622" cy="576262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      </a:t>
            </a:r>
            <a:r>
              <a:rPr lang="en-US" b="1" dirty="0">
                <a:latin typeface="Century Gothic" panose="020B0502020202020204" pitchFamily="34" charset="0"/>
              </a:rPr>
              <a:t>Repeat and spell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09AE5A-C476-4F1E-AF88-5838156E4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1431" y="2737245"/>
            <a:ext cx="5335776" cy="39308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6400" dirty="0">
                <a:latin typeface="Century Gothic" panose="020B0502020202020204" pitchFamily="34" charset="0"/>
              </a:rPr>
              <a:t>angle 			arrow </a:t>
            </a:r>
          </a:p>
          <a:p>
            <a:pPr marL="0" indent="0">
              <a:buNone/>
            </a:pPr>
            <a:r>
              <a:rPr lang="en-US" sz="6400" dirty="0">
                <a:latin typeface="Century Gothic" panose="020B0502020202020204" pitchFamily="34" charset="0"/>
              </a:rPr>
              <a:t>ashes 			axel </a:t>
            </a:r>
          </a:p>
          <a:p>
            <a:pPr marL="0" indent="0">
              <a:buNone/>
            </a:pPr>
            <a:r>
              <a:rPr lang="en-US" sz="6400" dirty="0">
                <a:latin typeface="Century Gothic" panose="020B0502020202020204" pitchFamily="34" charset="0"/>
              </a:rPr>
              <a:t>away 			apple </a:t>
            </a:r>
          </a:p>
          <a:p>
            <a:pPr marL="0" indent="0">
              <a:buNone/>
            </a:pPr>
            <a:r>
              <a:rPr lang="en-US" sz="6400" dirty="0">
                <a:latin typeface="Century Gothic" panose="020B0502020202020204" pitchFamily="34" charset="0"/>
              </a:rPr>
              <a:t>Travel 			around </a:t>
            </a:r>
          </a:p>
          <a:p>
            <a:pPr marL="0" indent="0">
              <a:buNone/>
            </a:pPr>
            <a:r>
              <a:rPr lang="en-US" sz="6400" dirty="0">
                <a:latin typeface="Century Gothic" panose="020B0502020202020204" pitchFamily="34" charset="0"/>
              </a:rPr>
              <a:t>again 			alive</a:t>
            </a:r>
            <a:r>
              <a:rPr lang="en-US" sz="34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34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7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D9897-EBE2-438B-A565-649AF182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Century Gothic" panose="020B0502020202020204" pitchFamily="34" charset="0"/>
              </a:rPr>
              <a:t>Worksheet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9B9A3-BEA8-4FAA-9C72-38096EBC7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148" y="1930400"/>
            <a:ext cx="8297854" cy="2636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entury Gothic" panose="020B0502020202020204" pitchFamily="34" charset="0"/>
              </a:rPr>
              <a:t>   Write sound “a ” on your  English notebook and let teacher check it..</a:t>
            </a:r>
            <a:r>
              <a:rPr lang="en-US" sz="4800" dirty="0"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555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1594</TotalTime>
  <Words>129</Words>
  <Application>Microsoft Office PowerPoint</Application>
  <PresentationFormat>Widescreen</PresentationFormat>
  <Paragraphs>29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Trebuchet MS</vt:lpstr>
      <vt:lpstr>Wingdings 3</vt:lpstr>
      <vt:lpstr>Facet</vt:lpstr>
      <vt:lpstr>Subject: English </vt:lpstr>
      <vt:lpstr>PowerPoint Presentation</vt:lpstr>
      <vt:lpstr>Sound a, repeat after teacher </vt:lpstr>
      <vt:lpstr>Sound a </vt:lpstr>
      <vt:lpstr>Writing sound a</vt:lpstr>
      <vt:lpstr>Read with teacher! </vt:lpstr>
      <vt:lpstr>Reading words with sound “a”.</vt:lpstr>
      <vt:lpstr>Worksheet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</dc:title>
  <dc:creator>Life Internatinal</dc:creator>
  <cp:lastModifiedBy>Life Internatinal</cp:lastModifiedBy>
  <cp:revision>11</cp:revision>
  <dcterms:created xsi:type="dcterms:W3CDTF">2020-10-10T13:22:36Z</dcterms:created>
  <dcterms:modified xsi:type="dcterms:W3CDTF">2020-10-11T16:21:31Z</dcterms:modified>
</cp:coreProperties>
</file>