
<file path=[Content_Types].xml><?xml version="1.0" encoding="utf-8"?>
<Types xmlns="http://schemas.openxmlformats.org/package/2006/content-types"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7"/>
  </p:normalViewPr>
  <p:slideViewPr>
    <p:cSldViewPr snapToGrid="0" snapToObjects="1">
      <p:cViewPr varScale="1">
        <p:scale>
          <a:sx n="95" d="100"/>
          <a:sy n="95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359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58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4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9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7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6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2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2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3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6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1E8D-F8DA-C44B-993D-1B3832AB803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5E859D-4EDA-9347-AB3D-E5124FF4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2" Type="http://schemas.microsoft.com/office/2007/relationships/media" Target="../media/media1.m4a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406662-1C21-354F-B6C6-D54F1743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Disclaimer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1B0F2E-B055-4646-9C4A-56B66ECF2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0805" y="942108"/>
            <a:ext cx="7242587" cy="49691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/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This online course is for educational purposes only and should not be used as a substitute for professional mental health counseling. If you are experiencing high levels of anxiety, depression, or suicidal ideations, please consult a trained and licensed mental health therapist.</a:t>
            </a:r>
          </a:p>
          <a:p>
            <a:pPr marL="0" indent="0"/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/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Also, although this workshop discusses principles connected to The Church of Jesus Christ of Latter-day Saints, it is not affiliated with or endorsed by the Church in any way. </a:t>
            </a:r>
          </a:p>
        </p:txBody>
      </p:sp>
      <p:pic>
        <p:nvPicPr>
          <p:cNvPr id="7" name="Audio 6">
            <a:hlinkClick r:id="" action="ppaction://media"/>
            <a:extLst>
              <a:ext uri="{FF2B5EF4-FFF2-40B4-BE49-F238E27FC236}">
                <a16:creationId xmlns:a16="http://schemas.microsoft.com/office/drawing/2014/main" id="{663A8BAD-1910-864D-A101-5746C114CC10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26800" y="5892800"/>
            <a:ext cx="812800" cy="812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50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787"/>
    </mc:Choice>
    <mc:Fallback>
      <p:transition spd="slow" advTm="307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Macintosh PowerPoint</Application>
  <PresentationFormat>Widescreen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Disclaimer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Disclaimer</dc:title>
  <dc:creator>Jeremy Boden</dc:creator>
  <cp:lastModifiedBy>Jeremy Boden</cp:lastModifiedBy>
  <cp:revision>2</cp:revision>
  <dcterms:created xsi:type="dcterms:W3CDTF">2019-10-10T13:42:18Z</dcterms:created>
  <dcterms:modified xsi:type="dcterms:W3CDTF">2019-10-10T13:48:13Z</dcterms:modified>
</cp:coreProperties>
</file>