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5" r:id="rId20"/>
    <p:sldId id="273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5" autoAdjust="0"/>
    <p:restoredTop sz="94660"/>
  </p:normalViewPr>
  <p:slideViewPr>
    <p:cSldViewPr snapToGrid="0">
      <p:cViewPr varScale="1">
        <p:scale>
          <a:sx n="72" d="100"/>
          <a:sy n="72" d="100"/>
        </p:scale>
        <p:origin x="5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D434-BA3E-4DDE-B0D2-37EE2A50CB98}" type="datetimeFigureOut">
              <a:rPr lang="en-US" smtClean="0"/>
              <a:t>9/6/2019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D0E5C-5010-409C-8955-DF8D7B979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004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D434-BA3E-4DDE-B0D2-37EE2A50CB98}" type="datetimeFigureOut">
              <a:rPr lang="en-US" smtClean="0"/>
              <a:t>9/6/2019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D0E5C-5010-409C-8955-DF8D7B979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467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D434-BA3E-4DDE-B0D2-37EE2A50CB98}" type="datetimeFigureOut">
              <a:rPr lang="en-US" smtClean="0"/>
              <a:t>9/6/2019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D0E5C-5010-409C-8955-DF8D7B979040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444104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D434-BA3E-4DDE-B0D2-37EE2A50CB98}" type="datetimeFigureOut">
              <a:rPr lang="en-US" smtClean="0"/>
              <a:t>9/6/2019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D0E5C-5010-409C-8955-DF8D7B979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6460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D434-BA3E-4DDE-B0D2-37EE2A50CB98}" type="datetimeFigureOut">
              <a:rPr lang="en-US" smtClean="0"/>
              <a:t>9/6/2019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D0E5C-5010-409C-8955-DF8D7B979040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62428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D434-BA3E-4DDE-B0D2-37EE2A50CB98}" type="datetimeFigureOut">
              <a:rPr lang="en-US" smtClean="0"/>
              <a:t>9/6/2019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D0E5C-5010-409C-8955-DF8D7B979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3865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D434-BA3E-4DDE-B0D2-37EE2A50CB98}" type="datetimeFigureOut">
              <a:rPr lang="en-US" smtClean="0"/>
              <a:t>9/6/2019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D0E5C-5010-409C-8955-DF8D7B979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573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D434-BA3E-4DDE-B0D2-37EE2A50CB98}" type="datetimeFigureOut">
              <a:rPr lang="en-US" smtClean="0"/>
              <a:t>9/6/2019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D0E5C-5010-409C-8955-DF8D7B979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787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D434-BA3E-4DDE-B0D2-37EE2A50CB98}" type="datetimeFigureOut">
              <a:rPr lang="en-US" smtClean="0"/>
              <a:t>9/6/2019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D0E5C-5010-409C-8955-DF8D7B979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632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D434-BA3E-4DDE-B0D2-37EE2A50CB98}" type="datetimeFigureOut">
              <a:rPr lang="en-US" smtClean="0"/>
              <a:t>9/6/2019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D0E5C-5010-409C-8955-DF8D7B979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791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D434-BA3E-4DDE-B0D2-37EE2A50CB98}" type="datetimeFigureOut">
              <a:rPr lang="en-US" smtClean="0"/>
              <a:t>9/6/2019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D0E5C-5010-409C-8955-DF8D7B979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147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D434-BA3E-4DDE-B0D2-37EE2A50CB98}" type="datetimeFigureOut">
              <a:rPr lang="en-US" smtClean="0"/>
              <a:t>9/6/2019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D0E5C-5010-409C-8955-DF8D7B979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82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D434-BA3E-4DDE-B0D2-37EE2A50CB98}" type="datetimeFigureOut">
              <a:rPr lang="en-US" smtClean="0"/>
              <a:t>9/6/2019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D0E5C-5010-409C-8955-DF8D7B979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015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D434-BA3E-4DDE-B0D2-37EE2A50CB98}" type="datetimeFigureOut">
              <a:rPr lang="en-US" smtClean="0"/>
              <a:t>9/6/2019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D0E5C-5010-409C-8955-DF8D7B979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101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D434-BA3E-4DDE-B0D2-37EE2A50CB98}" type="datetimeFigureOut">
              <a:rPr lang="en-US" smtClean="0"/>
              <a:t>9/6/2019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D0E5C-5010-409C-8955-DF8D7B979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392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D434-BA3E-4DDE-B0D2-37EE2A50CB98}" type="datetimeFigureOut">
              <a:rPr lang="en-US" smtClean="0"/>
              <a:t>9/6/2019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D0E5C-5010-409C-8955-DF8D7B979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536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5DD434-BA3E-4DDE-B0D2-37EE2A50CB98}" type="datetimeFigureOut">
              <a:rPr lang="en-US" smtClean="0"/>
              <a:t>9/6/2019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EED0E5C-5010-409C-8955-DF8D7B979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62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training.mulesoft.com/course/mulesoftu-fundamentals4" TargetMode="External"/><Relationship Id="rId2" Type="http://schemas.openxmlformats.org/officeDocument/2006/relationships/hyperlink" Target="https://training.mulesoft.com/certification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1F4C2-706D-4907-A6C4-CE7D35BCC3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Course Agenda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AF4165-34AB-4DD1-BEBA-A1EC6811FD5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Mule 4 from scratch</a:t>
            </a:r>
          </a:p>
        </p:txBody>
      </p:sp>
    </p:spTree>
    <p:extLst>
      <p:ext uri="{BB962C8B-B14F-4D97-AF65-F5344CB8AC3E}">
        <p14:creationId xmlns:p14="http://schemas.microsoft.com/office/powerpoint/2010/main" val="17776130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94965-07C9-4B60-BDB0-7BEECBE1F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Mule Component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4EE8F3-C69C-4162-9DDA-04A338627F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Scatter Gather.</a:t>
            </a:r>
          </a:p>
          <a:p>
            <a:r>
              <a:rPr lang="en-US" dirty="0"/>
              <a:t>First </a:t>
            </a:r>
            <a:r>
              <a:rPr lang="en-US" dirty="0" err="1"/>
              <a:t>Succesful</a:t>
            </a:r>
            <a:endParaRPr lang="en-US" dirty="0"/>
          </a:p>
          <a:p>
            <a:r>
              <a:rPr lang="en-US" dirty="0"/>
              <a:t>Until </a:t>
            </a:r>
            <a:r>
              <a:rPr lang="en-US" dirty="0" err="1"/>
              <a:t>Succesful</a:t>
            </a:r>
            <a:endParaRPr lang="en-US" dirty="0"/>
          </a:p>
          <a:p>
            <a:r>
              <a:rPr lang="en-US" dirty="0"/>
              <a:t>JSM Active MQ</a:t>
            </a:r>
          </a:p>
        </p:txBody>
      </p:sp>
    </p:spTree>
    <p:extLst>
      <p:ext uri="{BB962C8B-B14F-4D97-AF65-F5344CB8AC3E}">
        <p14:creationId xmlns:p14="http://schemas.microsoft.com/office/powerpoint/2010/main" val="37427267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9B31BE-10BE-4A71-A419-51E165629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Dataweave</a:t>
            </a:r>
            <a:r>
              <a:rPr lang="en-US" dirty="0"/>
              <a:t> 2.0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A5599D-B6DC-4C51-B86A-2125AB7212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Basics of </a:t>
            </a:r>
            <a:r>
              <a:rPr lang="en-US" dirty="0" err="1"/>
              <a:t>Dataweave</a:t>
            </a:r>
            <a:r>
              <a:rPr lang="en-US" dirty="0"/>
              <a:t> 2.0.</a:t>
            </a:r>
          </a:p>
          <a:p>
            <a:r>
              <a:rPr lang="en-US" dirty="0"/>
              <a:t>Complex </a:t>
            </a:r>
            <a:r>
              <a:rPr lang="en-US" dirty="0" err="1"/>
              <a:t>dataweave</a:t>
            </a:r>
            <a:r>
              <a:rPr lang="en-US" dirty="0"/>
              <a:t> 2.0</a:t>
            </a:r>
          </a:p>
          <a:p>
            <a:r>
              <a:rPr lang="en-US" dirty="0"/>
              <a:t>XML transformation and condition.</a:t>
            </a:r>
          </a:p>
          <a:p>
            <a:r>
              <a:rPr lang="en-US" dirty="0" err="1"/>
              <a:t>Lyamdas</a:t>
            </a:r>
            <a:r>
              <a:rPr lang="en-US" dirty="0"/>
              <a:t> and custom functions.</a:t>
            </a:r>
          </a:p>
          <a:p>
            <a:r>
              <a:rPr lang="en-US" dirty="0" err="1"/>
              <a:t>Dataweave</a:t>
            </a:r>
            <a:r>
              <a:rPr lang="en-US" dirty="0"/>
              <a:t> 2.0 Library functions.</a:t>
            </a:r>
          </a:p>
        </p:txBody>
      </p:sp>
    </p:spTree>
    <p:extLst>
      <p:ext uri="{BB962C8B-B14F-4D97-AF65-F5344CB8AC3E}">
        <p14:creationId xmlns:p14="http://schemas.microsoft.com/office/powerpoint/2010/main" val="1786717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86826-E341-4B75-9AE3-15FB927FF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Exception Handling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6AE3AC-68CE-46A5-89DA-71E8DF7EE0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Mule 3 &amp; Mule 4 </a:t>
            </a:r>
            <a:r>
              <a:rPr lang="fr-FR" dirty="0" err="1"/>
              <a:t>Error</a:t>
            </a:r>
            <a:r>
              <a:rPr lang="fr-FR" dirty="0"/>
              <a:t> </a:t>
            </a:r>
            <a:r>
              <a:rPr lang="fr-FR" dirty="0" err="1"/>
              <a:t>MessageComparison</a:t>
            </a:r>
            <a:r>
              <a:rPr lang="fr-FR" dirty="0"/>
              <a:t>.</a:t>
            </a:r>
          </a:p>
          <a:p>
            <a:r>
              <a:rPr lang="fr-FR" dirty="0"/>
              <a:t>Exception Handling Part 1.</a:t>
            </a:r>
          </a:p>
          <a:p>
            <a:r>
              <a:rPr lang="fr-FR" dirty="0"/>
              <a:t>Exception Handling Part 2.</a:t>
            </a:r>
          </a:p>
          <a:p>
            <a:r>
              <a:rPr lang="fr-FR" dirty="0"/>
              <a:t>Exception Handling Part 3.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67281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2B14B-78AC-4BDE-9B3D-3167ACEFF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Cloudhub</a:t>
            </a:r>
            <a:r>
              <a:rPr lang="en-US" dirty="0"/>
              <a:t> in detail.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BEDCD1-08F4-4F88-A172-0705822B33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Understanding of </a:t>
            </a:r>
            <a:r>
              <a:rPr lang="en-US" dirty="0" err="1"/>
              <a:t>Cloudhub</a:t>
            </a:r>
            <a:endParaRPr lang="en-US" dirty="0"/>
          </a:p>
          <a:p>
            <a:r>
              <a:rPr lang="en-US" dirty="0" err="1"/>
              <a:t>Cloudhub</a:t>
            </a:r>
            <a:r>
              <a:rPr lang="en-US" dirty="0"/>
              <a:t> Deployment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988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7C1F51-B672-4274-BFED-BE9718F77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API Led Connectivity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9025E8-CC1F-47D8-A39D-97D3C732FD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API Led Connectivity.</a:t>
            </a:r>
          </a:p>
          <a:p>
            <a:r>
              <a:rPr lang="en-US" dirty="0"/>
              <a:t>What is the significance.</a:t>
            </a:r>
          </a:p>
          <a:p>
            <a:r>
              <a:rPr lang="en-US" dirty="0"/>
              <a:t>How to implement.</a:t>
            </a:r>
          </a:p>
        </p:txBody>
      </p:sp>
    </p:spTree>
    <p:extLst>
      <p:ext uri="{BB962C8B-B14F-4D97-AF65-F5344CB8AC3E}">
        <p14:creationId xmlns:p14="http://schemas.microsoft.com/office/powerpoint/2010/main" val="11635247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9753A5-0A2E-42B8-A051-90DE35B2E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RAML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1A0A7F-C06A-4B62-BC40-4C2328AABA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RAML Design Part 1</a:t>
            </a:r>
          </a:p>
          <a:p>
            <a:r>
              <a:rPr lang="en-US" dirty="0"/>
              <a:t>RAML Design Part 2</a:t>
            </a:r>
          </a:p>
          <a:p>
            <a:r>
              <a:rPr lang="en-US" dirty="0"/>
              <a:t>RAML Design Part 3</a:t>
            </a:r>
          </a:p>
          <a:p>
            <a:r>
              <a:rPr lang="en-US" dirty="0"/>
              <a:t>RAML Design Part 4</a:t>
            </a:r>
          </a:p>
        </p:txBody>
      </p:sp>
    </p:spTree>
    <p:extLst>
      <p:ext uri="{BB962C8B-B14F-4D97-AF65-F5344CB8AC3E}">
        <p14:creationId xmlns:p14="http://schemas.microsoft.com/office/powerpoint/2010/main" val="16343560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7CA76-743D-45CD-A730-742CB3A28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Munit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6F5CA9-5AB6-4D02-8688-671FCFFC70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Munit</a:t>
            </a:r>
            <a:r>
              <a:rPr lang="en-US" dirty="0"/>
              <a:t> Part 1</a:t>
            </a:r>
          </a:p>
          <a:p>
            <a:r>
              <a:rPr lang="en-US" dirty="0" err="1"/>
              <a:t>Munit</a:t>
            </a:r>
            <a:r>
              <a:rPr lang="en-US" dirty="0"/>
              <a:t> Part 2</a:t>
            </a:r>
          </a:p>
        </p:txBody>
      </p:sp>
    </p:spTree>
    <p:extLst>
      <p:ext uri="{BB962C8B-B14F-4D97-AF65-F5344CB8AC3E}">
        <p14:creationId xmlns:p14="http://schemas.microsoft.com/office/powerpoint/2010/main" val="25707781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7CD3F7-0B04-4D6D-AC9F-D86E0BF81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API Management and Policy Implementation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50E195-D759-46FE-9CE8-9FE28A0C84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API Management in </a:t>
            </a:r>
            <a:r>
              <a:rPr lang="en-US" dirty="0" err="1"/>
              <a:t>Cloudhub</a:t>
            </a:r>
            <a:r>
              <a:rPr lang="en-US" dirty="0"/>
              <a:t>.</a:t>
            </a:r>
          </a:p>
          <a:p>
            <a:r>
              <a:rPr lang="en-US" dirty="0"/>
              <a:t>Type of policy we have in Mule 4.</a:t>
            </a:r>
          </a:p>
          <a:p>
            <a:r>
              <a:rPr lang="en-US" dirty="0"/>
              <a:t>Policy implementation</a:t>
            </a:r>
          </a:p>
        </p:txBody>
      </p:sp>
    </p:spTree>
    <p:extLst>
      <p:ext uri="{BB962C8B-B14F-4D97-AF65-F5344CB8AC3E}">
        <p14:creationId xmlns:p14="http://schemas.microsoft.com/office/powerpoint/2010/main" val="15610914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3561F-B900-4E5D-8A69-D86B1D55E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Bonus Videos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B0D93F-A6CF-4227-94A3-432910BDC0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Will be added bi weekly.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6335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7620E-9F44-42D5-AB4D-D98F0A0B0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Mule4 Certification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E04821-B5A1-40A2-B79F-A3DB77DA43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28801"/>
            <a:ext cx="8596668" cy="4212562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Mulesoft</a:t>
            </a:r>
            <a:r>
              <a:rPr lang="en-US" dirty="0"/>
              <a:t> Certified Developer Level 1 (Mule 4) Certification</a:t>
            </a:r>
          </a:p>
          <a:p>
            <a:pPr marL="0" indent="0">
              <a:buNone/>
            </a:pPr>
            <a:r>
              <a:rPr lang="en-US" dirty="0"/>
              <a:t>Cost: 250$</a:t>
            </a:r>
          </a:p>
          <a:p>
            <a:pPr marL="0" indent="0">
              <a:buNone/>
            </a:pPr>
            <a:r>
              <a:rPr lang="en-US" dirty="0"/>
              <a:t>No. of Questions: 60</a:t>
            </a:r>
          </a:p>
          <a:p>
            <a:pPr marL="0" indent="0">
              <a:buNone/>
            </a:pPr>
            <a:r>
              <a:rPr lang="en-US" dirty="0"/>
              <a:t>Time: 120 Mins.</a:t>
            </a:r>
          </a:p>
          <a:p>
            <a:pPr marL="0" indent="0">
              <a:buNone/>
            </a:pPr>
            <a:r>
              <a:rPr lang="en-US" dirty="0"/>
              <a:t>Registration Link:</a:t>
            </a:r>
            <a:r>
              <a:rPr lang="en-US" dirty="0">
                <a:hlinkClick r:id="rId2"/>
              </a:rPr>
              <a:t> https://training.mulesoft.com/certification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Preparation</a:t>
            </a:r>
          </a:p>
          <a:p>
            <a:r>
              <a:rPr lang="en-US" dirty="0"/>
              <a:t>Watch all videos</a:t>
            </a:r>
          </a:p>
          <a:p>
            <a:r>
              <a:rPr lang="en-US" dirty="0"/>
              <a:t>Practice on tutorials.</a:t>
            </a:r>
          </a:p>
          <a:p>
            <a:r>
              <a:rPr lang="en-US" dirty="0"/>
              <a:t>Complete assignment.</a:t>
            </a:r>
          </a:p>
          <a:p>
            <a:r>
              <a:rPr lang="en-US" dirty="0">
                <a:hlinkClick r:id="rId3"/>
              </a:rPr>
              <a:t>https://training.mulesoft.com/course/mulesoftu-fundamentals4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7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3D766B-3869-4C5A-9753-D41EE51F4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004E8C-64ED-4BD2-B40E-E6738C37A9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Prerequisites.</a:t>
            </a:r>
          </a:p>
          <a:p>
            <a:r>
              <a:rPr lang="en-US" dirty="0"/>
              <a:t>Mule 3 is not required </a:t>
            </a:r>
            <a:r>
              <a:rPr lang="en-US" dirty="0" err="1"/>
              <a:t>inorder</a:t>
            </a:r>
            <a:r>
              <a:rPr lang="en-US" dirty="0"/>
              <a:t> to understand Mule 4</a:t>
            </a:r>
          </a:p>
          <a:p>
            <a:r>
              <a:rPr lang="en-US" dirty="0"/>
              <a:t>Basic knowledge of XML and JSON is advantage.</a:t>
            </a:r>
          </a:p>
          <a:p>
            <a:r>
              <a:rPr lang="en-US" dirty="0"/>
              <a:t>30% Theory 70% Practical</a:t>
            </a:r>
          </a:p>
          <a:p>
            <a:r>
              <a:rPr lang="en-US" dirty="0"/>
              <a:t>All project shared on </a:t>
            </a:r>
            <a:r>
              <a:rPr lang="en-US" dirty="0" err="1"/>
              <a:t>udemy</a:t>
            </a:r>
            <a:r>
              <a:rPr lang="en-US" dirty="0"/>
              <a:t> resources.</a:t>
            </a:r>
          </a:p>
          <a:p>
            <a:r>
              <a:rPr lang="en-US" dirty="0"/>
              <a:t>Assignments after every video.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37933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833A97-AA1B-4616-9F45-A25CD14E6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20509" y="2768600"/>
            <a:ext cx="8596668" cy="1320800"/>
          </a:xfrm>
        </p:spPr>
        <p:txBody>
          <a:bodyPr/>
          <a:lstStyle/>
          <a:p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461896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9B0664-73F8-44B4-92E4-471D47DBF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CB55D8-07D9-4F26-8F72-8F5BED1853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Course Agenda</a:t>
            </a:r>
          </a:p>
          <a:p>
            <a:r>
              <a:rPr lang="en-US" dirty="0"/>
              <a:t>What is </a:t>
            </a:r>
            <a:r>
              <a:rPr lang="en-US" dirty="0" err="1"/>
              <a:t>Orcrestration</a:t>
            </a:r>
            <a:endParaRPr lang="en-US" dirty="0"/>
          </a:p>
          <a:p>
            <a:r>
              <a:rPr lang="en-US" dirty="0" err="1"/>
              <a:t>Anypoint</a:t>
            </a:r>
            <a:r>
              <a:rPr lang="en-US" dirty="0"/>
              <a:t> Platform and Lifecycle of Mule API</a:t>
            </a:r>
          </a:p>
        </p:txBody>
      </p:sp>
    </p:spTree>
    <p:extLst>
      <p:ext uri="{BB962C8B-B14F-4D97-AF65-F5344CB8AC3E}">
        <p14:creationId xmlns:p14="http://schemas.microsoft.com/office/powerpoint/2010/main" val="1362970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D7B2E-0C3E-49E0-AABB-414606E41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Mule Basics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37773A-EBEA-4B44-8636-1D8E9DC308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Anypoint</a:t>
            </a:r>
            <a:r>
              <a:rPr lang="en-US" dirty="0"/>
              <a:t> studio Installation and walkthrough</a:t>
            </a:r>
          </a:p>
          <a:p>
            <a:r>
              <a:rPr lang="en-US" dirty="0"/>
              <a:t>Mule First API</a:t>
            </a:r>
          </a:p>
          <a:p>
            <a:r>
              <a:rPr lang="en-US" dirty="0"/>
              <a:t>Mule Message and Debugging</a:t>
            </a:r>
          </a:p>
          <a:p>
            <a:r>
              <a:rPr lang="en-US" dirty="0"/>
              <a:t>Mule Variable and global configuration</a:t>
            </a:r>
          </a:p>
        </p:txBody>
      </p:sp>
    </p:spTree>
    <p:extLst>
      <p:ext uri="{BB962C8B-B14F-4D97-AF65-F5344CB8AC3E}">
        <p14:creationId xmlns:p14="http://schemas.microsoft.com/office/powerpoint/2010/main" val="13462631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A973C-BF60-4668-A8D3-065A7CA5F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 Module and Mule runtime Deployments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3AA8C4-F1EB-4A4B-AA21-E5760586CB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Java Module</a:t>
            </a:r>
          </a:p>
          <a:p>
            <a:r>
              <a:rPr lang="en-US" dirty="0"/>
              <a:t>Standalone Mule runtime deployment</a:t>
            </a:r>
          </a:p>
          <a:p>
            <a:r>
              <a:rPr lang="en-US" dirty="0"/>
              <a:t>Install runtime in </a:t>
            </a:r>
            <a:r>
              <a:rPr lang="en-US" dirty="0" err="1"/>
              <a:t>Anypoint</a:t>
            </a:r>
            <a:r>
              <a:rPr lang="en-US" dirty="0"/>
              <a:t> Platform and Deploy API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9104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4B4AE-1C34-4762-A0D1-084268DFD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REST and SOAP API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7958E1-F18D-4DFA-91CB-1E28BB5847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Consume Rest API</a:t>
            </a:r>
          </a:p>
          <a:p>
            <a:r>
              <a:rPr lang="en-US" dirty="0"/>
              <a:t>Consume SOAP API</a:t>
            </a:r>
          </a:p>
        </p:txBody>
      </p:sp>
    </p:spTree>
    <p:extLst>
      <p:ext uri="{BB962C8B-B14F-4D97-AF65-F5344CB8AC3E}">
        <p14:creationId xmlns:p14="http://schemas.microsoft.com/office/powerpoint/2010/main" val="26999045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40D57-1109-487E-91E7-17B589CE6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Module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07D7B3-2791-4ECE-A069-7D2CE9CF37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Implementation of File Module</a:t>
            </a:r>
          </a:p>
          <a:p>
            <a:r>
              <a:rPr lang="en-US" dirty="0"/>
              <a:t>File watermarking and foreach loop</a:t>
            </a:r>
          </a:p>
          <a:p>
            <a:r>
              <a:rPr lang="en-US" dirty="0"/>
              <a:t>Write File Module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8617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F0725A-F6FB-4C56-90B5-B13C26B3D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Database Connector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65354D-C8A9-4865-82CC-F025B63704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Implementation of database connector</a:t>
            </a:r>
          </a:p>
          <a:p>
            <a:r>
              <a:rPr lang="en-US" dirty="0"/>
              <a:t>YAML Property externalization</a:t>
            </a:r>
          </a:p>
          <a:p>
            <a:r>
              <a:rPr lang="en-US" dirty="0"/>
              <a:t>Database watermarking</a:t>
            </a:r>
          </a:p>
          <a:p>
            <a:r>
              <a:rPr lang="en-US" dirty="0"/>
              <a:t>Secure Property in Mule 4</a:t>
            </a:r>
          </a:p>
        </p:txBody>
      </p:sp>
    </p:spTree>
    <p:extLst>
      <p:ext uri="{BB962C8B-B14F-4D97-AF65-F5344CB8AC3E}">
        <p14:creationId xmlns:p14="http://schemas.microsoft.com/office/powerpoint/2010/main" val="1980438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FB4E2-7DA4-4C0C-8E14-850AD45C2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Domain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C8F628-AC51-4281-8365-A8F6DC18C0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use of Domain project.</a:t>
            </a:r>
          </a:p>
          <a:p>
            <a:r>
              <a:rPr lang="en-US" dirty="0"/>
              <a:t>Implementation of domain project</a:t>
            </a:r>
          </a:p>
        </p:txBody>
      </p:sp>
    </p:spTree>
    <p:extLst>
      <p:ext uri="{BB962C8B-B14F-4D97-AF65-F5344CB8AC3E}">
        <p14:creationId xmlns:p14="http://schemas.microsoft.com/office/powerpoint/2010/main" val="108016581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39</TotalTime>
  <Words>359</Words>
  <Application>Microsoft Office PowerPoint</Application>
  <PresentationFormat>Widescreen</PresentationFormat>
  <Paragraphs>86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Trebuchet MS</vt:lpstr>
      <vt:lpstr>Wingdings 3</vt:lpstr>
      <vt:lpstr>Facet</vt:lpstr>
      <vt:lpstr>Course Agenda</vt:lpstr>
      <vt:lpstr>Agenda</vt:lpstr>
      <vt:lpstr>Introduction</vt:lpstr>
      <vt:lpstr>Mule Basics</vt:lpstr>
      <vt:lpstr>Java Module and Mule runtime Deployments</vt:lpstr>
      <vt:lpstr>REST and SOAP API</vt:lpstr>
      <vt:lpstr>File Module</vt:lpstr>
      <vt:lpstr>Database Connector</vt:lpstr>
      <vt:lpstr>Domain Project</vt:lpstr>
      <vt:lpstr>Mule Component</vt:lpstr>
      <vt:lpstr>Dataweave 2.0</vt:lpstr>
      <vt:lpstr>Exception Handling </vt:lpstr>
      <vt:lpstr>Cloudhub in detail.</vt:lpstr>
      <vt:lpstr>API Led Connectivity</vt:lpstr>
      <vt:lpstr>RAML Design</vt:lpstr>
      <vt:lpstr>Munit</vt:lpstr>
      <vt:lpstr>API Management and Policy Implementation</vt:lpstr>
      <vt:lpstr>Bonus Videos</vt:lpstr>
      <vt:lpstr>Mule4 Certification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Agenda</dc:title>
  <dc:creator>Windows User</dc:creator>
  <cp:lastModifiedBy>Windows User</cp:lastModifiedBy>
  <cp:revision>4</cp:revision>
  <dcterms:created xsi:type="dcterms:W3CDTF">2019-09-06T07:08:31Z</dcterms:created>
  <dcterms:modified xsi:type="dcterms:W3CDTF">2019-09-06T07:48:23Z</dcterms:modified>
</cp:coreProperties>
</file>