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8364" r:id="rId2"/>
    <p:sldMasterId id="2147488365" r:id="rId3"/>
    <p:sldMasterId id="2147488366" r:id="rId4"/>
    <p:sldMasterId id="2147488367" r:id="rId5"/>
    <p:sldMasterId id="2147488368" r:id="rId6"/>
    <p:sldMasterId id="2147488369" r:id="rId7"/>
    <p:sldMasterId id="2147488370" r:id="rId8"/>
    <p:sldMasterId id="2147488371" r:id="rId9"/>
    <p:sldMasterId id="2147488372" r:id="rId10"/>
    <p:sldMasterId id="2147488373" r:id="rId11"/>
    <p:sldMasterId id="2147488374" r:id="rId12"/>
  </p:sldMasterIdLst>
  <p:notesMasterIdLst>
    <p:notesMasterId r:id="rId29"/>
  </p:notesMasterIdLst>
  <p:handoutMasterIdLst>
    <p:handoutMasterId r:id="rId30"/>
  </p:handoutMasterIdLst>
  <p:sldIdLst>
    <p:sldId id="759" r:id="rId13"/>
    <p:sldId id="256" r:id="rId14"/>
    <p:sldId id="718" r:id="rId15"/>
    <p:sldId id="758" r:id="rId16"/>
    <p:sldId id="749" r:id="rId17"/>
    <p:sldId id="732" r:id="rId18"/>
    <p:sldId id="750" r:id="rId19"/>
    <p:sldId id="744" r:id="rId20"/>
    <p:sldId id="760" r:id="rId21"/>
    <p:sldId id="751" r:id="rId22"/>
    <p:sldId id="752" r:id="rId23"/>
    <p:sldId id="753" r:id="rId24"/>
    <p:sldId id="754" r:id="rId25"/>
    <p:sldId id="755" r:id="rId26"/>
    <p:sldId id="756" r:id="rId27"/>
    <p:sldId id="757" r:id="rId28"/>
  </p:sldIdLst>
  <p:sldSz cx="13004800" cy="9753600"/>
  <p:notesSz cx="6743700" cy="9880600"/>
  <p:defaultTextStyle>
    <a:lvl1pPr marL="0" indent="0" algn="ctr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3600">
        <a:latin typeface="Helvetica Light" charset="0"/>
        <a:ea typeface="Helvetica Light" charset="0"/>
      </a:defRPr>
    </a:lvl1pPr>
    <a:lvl2pPr marL="341312" indent="112712" algn="ctr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3600">
        <a:latin typeface="Helvetica Light" charset="0"/>
        <a:ea typeface="Helvetica Light" charset="0"/>
      </a:defRPr>
    </a:lvl2pPr>
    <a:lvl3pPr marL="682625" indent="227012" algn="ctr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3600">
        <a:latin typeface="Helvetica Light" charset="0"/>
        <a:ea typeface="Helvetica Light" charset="0"/>
      </a:defRPr>
    </a:lvl3pPr>
    <a:lvl4pPr marL="1027112" indent="341312" algn="ctr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3600">
        <a:latin typeface="Helvetica Light" charset="0"/>
        <a:ea typeface="Helvetica Light" charset="0"/>
      </a:defRPr>
    </a:lvl4pPr>
    <a:lvl5pPr marL="1368425" indent="455612" algn="ctr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3600">
        <a:latin typeface="Helvetica Light" charset="0"/>
        <a:ea typeface="Helvetica Light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5F27B-7B4C-4201-A70B-368E3E417DA7}" type="datetimeFigureOut">
              <a:rPr lang="en-SG" smtClean="0"/>
              <a:pPr/>
              <a:t>25/11/2012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0C607-E4C5-4152-9F3A-6A171DEC0CFB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AEBE-242E-4EF2-BF7E-0D5C1D9306EF}" type="datetimeFigureOut">
              <a:rPr lang="en-SG" smtClean="0"/>
              <a:pPr/>
              <a:t>25/11/2012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92650"/>
            <a:ext cx="5394325" cy="444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55B6-20D3-41FC-94F1-A42E258FCF2B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Chalkboard SE"/>
              <a:ea typeface="Chalkboard SE"/>
              <a:cs typeface="Chalkboard S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Date Placeholder 9219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9221" name="Footer Placeholder 9220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9222" name="Slide Number Placeholder 9221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41"/>
          <p:cNvSpPr>
            <a:spLocks/>
          </p:cNvSpPr>
          <p:nvPr/>
        </p:nvSpPr>
        <p:spPr>
          <a:xfrm>
            <a:off x="-12700" y="6502400"/>
            <a:ext cx="13004800" cy="1262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3" name="Rectangle 10242"/>
          <p:cNvSpPr>
            <a:spLocks/>
          </p:cNvSpPr>
          <p:nvPr/>
        </p:nvSpPr>
        <p:spPr>
          <a:xfrm>
            <a:off x="-12700" y="6634163"/>
            <a:ext cx="2081213" cy="1012825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4" name="Rectangle 10243"/>
          <p:cNvSpPr>
            <a:spLocks/>
          </p:cNvSpPr>
          <p:nvPr/>
        </p:nvSpPr>
        <p:spPr>
          <a:xfrm>
            <a:off x="2197100" y="6619875"/>
            <a:ext cx="10807700" cy="1014413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5" name="Rectangle 10244"/>
          <p:cNvSpPr>
            <a:spLocks/>
          </p:cNvSpPr>
          <p:nvPr/>
        </p:nvSpPr>
        <p:spPr>
          <a:xfrm>
            <a:off x="2060575" y="0"/>
            <a:ext cx="142875" cy="97678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6" name="Title 1024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7" name="Text Placeholder 1024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8" name="Date Placeholder 10247"/>
          <p:cNvSpPr>
            <a:spLocks noGrp="1"/>
          </p:cNvSpPr>
          <p:nvPr>
            <p:ph type="dt" sz="half" idx="2"/>
          </p:nvPr>
        </p:nvSpPr>
        <p:spPr>
          <a:xfrm>
            <a:off x="8886826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0249" name="Slide Number Placeholder 10248"/>
          <p:cNvSpPr>
            <a:spLocks noGrp="1"/>
          </p:cNvSpPr>
          <p:nvPr>
            <p:ph type="sldNum" sz="quarter" idx="4"/>
          </p:nvPr>
        </p:nvSpPr>
        <p:spPr>
          <a:xfrm>
            <a:off x="0" y="6638925"/>
            <a:ext cx="2060575" cy="942975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sz="3900" dirty="0"/>
              <a:t>*</a:t>
            </a:r>
          </a:p>
        </p:txBody>
      </p:sp>
      <p:sp>
        <p:nvSpPr>
          <p:cNvPr id="10250" name="Footer Placeholder 10249"/>
          <p:cNvSpPr>
            <a:spLocks noGrp="1"/>
          </p:cNvSpPr>
          <p:nvPr>
            <p:ph type="ftr" sz="quarter" idx="3"/>
          </p:nvPr>
        </p:nvSpPr>
        <p:spPr>
          <a:xfrm>
            <a:off x="2274888" y="8886826"/>
            <a:ext cx="6502400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26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Date Placeholder 11267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1269" name="Footer Placeholder 11268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1270" name="Slide Number Placeholder 11269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289"/>
          <p:cNvSpPr>
            <a:spLocks/>
          </p:cNvSpPr>
          <p:nvPr/>
        </p:nvSpPr>
        <p:spPr>
          <a:xfrm>
            <a:off x="8672512" y="0"/>
            <a:ext cx="450850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1" name="Rectangle 12290"/>
          <p:cNvSpPr>
            <a:spLocks/>
          </p:cNvSpPr>
          <p:nvPr/>
        </p:nvSpPr>
        <p:spPr>
          <a:xfrm>
            <a:off x="8737600" y="866775"/>
            <a:ext cx="322262" cy="8886825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2" name="Rectangle 12291"/>
          <p:cNvSpPr>
            <a:spLocks/>
          </p:cNvSpPr>
          <p:nvPr/>
        </p:nvSpPr>
        <p:spPr>
          <a:xfrm>
            <a:off x="8737600" y="0"/>
            <a:ext cx="322262" cy="758825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3" name="Title 12292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4" name="Text Placeholder 12293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5" name="Date Placeholder 12294"/>
          <p:cNvSpPr>
            <a:spLocks noGrp="1"/>
          </p:cNvSpPr>
          <p:nvPr>
            <p:ph type="dt" sz="half" idx="2"/>
          </p:nvPr>
        </p:nvSpPr>
        <p:spPr>
          <a:xfrm>
            <a:off x="9320212" y="8886826"/>
            <a:ext cx="3143250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2296" name="Footer Placeholder 12295"/>
          <p:cNvSpPr>
            <a:spLocks noGrp="1"/>
          </p:cNvSpPr>
          <p:nvPr>
            <p:ph type="ftr" sz="quarter" idx="3"/>
          </p:nvPr>
        </p:nvSpPr>
        <p:spPr>
          <a:xfrm>
            <a:off x="650875" y="8886826"/>
            <a:ext cx="7927975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7" name="Slide Number Placeholder 12296"/>
          <p:cNvSpPr>
            <a:spLocks noGrp="1"/>
          </p:cNvSpPr>
          <p:nvPr>
            <p:ph type="sldNum" sz="quarter" idx="4"/>
          </p:nvPr>
        </p:nvSpPr>
        <p:spPr>
          <a:xfrm rot="5400000">
            <a:off x="8517732" y="205580"/>
            <a:ext cx="758825" cy="347664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49"/>
          <p:cNvSpPr>
            <a:spLocks/>
          </p:cNvSpPr>
          <p:nvPr/>
        </p:nvSpPr>
        <p:spPr>
          <a:xfrm>
            <a:off x="0" y="8491538"/>
            <a:ext cx="13004800" cy="1262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1" name="Rectangle 2050"/>
          <p:cNvSpPr>
            <a:spLocks/>
          </p:cNvSpPr>
          <p:nvPr/>
        </p:nvSpPr>
        <p:spPr>
          <a:xfrm>
            <a:off x="-12700" y="8609012"/>
            <a:ext cx="3200400" cy="1014414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2" name="Rectangle 2051"/>
          <p:cNvSpPr>
            <a:spLocks/>
          </p:cNvSpPr>
          <p:nvPr/>
        </p:nvSpPr>
        <p:spPr>
          <a:xfrm>
            <a:off x="3355975" y="8594726"/>
            <a:ext cx="9648825" cy="10160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3" name="Title 2052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4" name="Text Placeholder 2053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5" name="Date Placeholder 2054"/>
          <p:cNvSpPr>
            <a:spLocks noGrp="1"/>
          </p:cNvSpPr>
          <p:nvPr>
            <p:ph type="dt" sz="half" idx="2"/>
          </p:nvPr>
        </p:nvSpPr>
        <p:spPr>
          <a:xfrm>
            <a:off x="107950" y="8631238"/>
            <a:ext cx="2927350" cy="974724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r>
              <a:rPr lang="en-US" altLang="en-US" sz="29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056" name="Footer Placeholder 2055"/>
          <p:cNvSpPr>
            <a:spLocks noGrp="1"/>
          </p:cNvSpPr>
          <p:nvPr>
            <p:ph type="ftr" sz="quarter" idx="3"/>
          </p:nvPr>
        </p:nvSpPr>
        <p:spPr>
          <a:xfrm>
            <a:off x="2965450" y="336550"/>
            <a:ext cx="8345488" cy="519113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7" name="Slide Number Placeholder 2056"/>
          <p:cNvSpPr>
            <a:spLocks noGrp="1"/>
          </p:cNvSpPr>
          <p:nvPr>
            <p:ph type="sldNum" sz="quarter" idx="4"/>
          </p:nvPr>
        </p:nvSpPr>
        <p:spPr>
          <a:xfrm>
            <a:off x="11379200" y="325438"/>
            <a:ext cx="1192212" cy="541337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>
                <a:solidFill>
                  <a:srgbClr val="EBDDC3"/>
                </a:solidFill>
              </a:rPr>
              <a:t>*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0" y="760413"/>
            <a:ext cx="758825" cy="349250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097"/>
          <p:cNvSpPr>
            <a:spLocks/>
          </p:cNvSpPr>
          <p:nvPr/>
        </p:nvSpPr>
        <p:spPr>
          <a:xfrm>
            <a:off x="0" y="2166938"/>
            <a:ext cx="13004800" cy="162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4099" name="Rectangle 4098"/>
          <p:cNvSpPr>
            <a:spLocks/>
          </p:cNvSpPr>
          <p:nvPr/>
        </p:nvSpPr>
        <p:spPr>
          <a:xfrm>
            <a:off x="0" y="2276475"/>
            <a:ext cx="1843088" cy="1408113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4100" name="Rectangle 4099"/>
          <p:cNvSpPr>
            <a:spLocks/>
          </p:cNvSpPr>
          <p:nvPr/>
        </p:nvSpPr>
        <p:spPr>
          <a:xfrm>
            <a:off x="1951038" y="2276475"/>
            <a:ext cx="11053762" cy="1408113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4101" name="Title 4100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2" name="Text Placeholder 4101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3" name="Date Placeholder 4102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4104" name="Slide Number Placeholder 4103"/>
          <p:cNvSpPr>
            <a:spLocks noGrp="1"/>
          </p:cNvSpPr>
          <p:nvPr>
            <p:ph type="sldNum" sz="quarter" idx="4"/>
          </p:nvPr>
        </p:nvSpPr>
        <p:spPr>
          <a:xfrm>
            <a:off x="0" y="2492375"/>
            <a:ext cx="1843088" cy="996950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sz="3400" dirty="0"/>
              <a:t>*</a:t>
            </a:r>
          </a:p>
        </p:txBody>
      </p:sp>
      <p:sp>
        <p:nvSpPr>
          <p:cNvPr id="4105" name="Footer Placeholder 4104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Date Placeholder 5123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5125" name="Footer Placeholder 5124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5126" name="Slide Number Placeholder 5125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Date Placeholder 6147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6149" name="Footer Placeholder 6148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6150" name="Slide Number Placeholder 6149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Date Placeholder 7171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7173" name="Footer Placeholder 7172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7174" name="Slide Number Placeholder 7173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Date Placeholder 8195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8197" name="Footer Placeholder 8196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8198" name="Slide Number Placeholder 8197"/>
          <p:cNvSpPr>
            <a:spLocks noGrp="1"/>
          </p:cNvSpPr>
          <p:nvPr>
            <p:ph type="sldNum" sz="quarter" idx="4"/>
          </p:nvPr>
        </p:nvSpPr>
        <p:spPr>
          <a:xfrm>
            <a:off x="0" y="8886826"/>
            <a:ext cx="758825" cy="541336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>
                <a:solidFill>
                  <a:srgbClr val="775F55"/>
                </a:solidFill>
              </a:rPr>
              <a:t>*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1"/>
    <p:sldLayoutId id="2147489113" r:id="rId2"/>
    <p:sldLayoutId id="2147489114" r:id="rId3"/>
    <p:sldLayoutId id="2147489115" r:id="rId4"/>
    <p:sldLayoutId id="2147489116" r:id="rId5"/>
    <p:sldLayoutId id="2147489117" r:id="rId6"/>
    <p:sldLayoutId id="2147489118" r:id="rId7"/>
    <p:sldLayoutId id="2147489119" r:id="rId8"/>
    <p:sldLayoutId id="2147489120" r:id="rId9"/>
    <p:sldLayoutId id="2147489121" r:id="rId10"/>
    <p:sldLayoutId id="2147489122" r:id="rId11"/>
    <p:sldLayoutId id="2147489123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41"/>
          <p:cNvSpPr>
            <a:spLocks/>
          </p:cNvSpPr>
          <p:nvPr/>
        </p:nvSpPr>
        <p:spPr>
          <a:xfrm>
            <a:off x="-12700" y="6502400"/>
            <a:ext cx="13004800" cy="1262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3" name="Rectangle 10242"/>
          <p:cNvSpPr>
            <a:spLocks/>
          </p:cNvSpPr>
          <p:nvPr/>
        </p:nvSpPr>
        <p:spPr>
          <a:xfrm>
            <a:off x="-12700" y="6634163"/>
            <a:ext cx="2081213" cy="1012825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4" name="Rectangle 10243"/>
          <p:cNvSpPr>
            <a:spLocks/>
          </p:cNvSpPr>
          <p:nvPr/>
        </p:nvSpPr>
        <p:spPr>
          <a:xfrm>
            <a:off x="2197100" y="6619875"/>
            <a:ext cx="10807700" cy="1014413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5" name="Rectangle 10244"/>
          <p:cNvSpPr>
            <a:spLocks/>
          </p:cNvSpPr>
          <p:nvPr/>
        </p:nvSpPr>
        <p:spPr>
          <a:xfrm>
            <a:off x="2060575" y="0"/>
            <a:ext cx="142875" cy="97678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0246" name="Title Placeholder 1024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7" name="Text Placeholder 1024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8" name="Date Placeholder 10247"/>
          <p:cNvSpPr>
            <a:spLocks noGrp="1"/>
          </p:cNvSpPr>
          <p:nvPr>
            <p:ph type="dt" sz="half" idx="2"/>
          </p:nvPr>
        </p:nvSpPr>
        <p:spPr>
          <a:xfrm>
            <a:off x="8886826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0249" name="Slide Number Placeholder 10248"/>
          <p:cNvSpPr>
            <a:spLocks noGrp="1"/>
          </p:cNvSpPr>
          <p:nvPr>
            <p:ph type="sldNum" sz="quarter" idx="4"/>
          </p:nvPr>
        </p:nvSpPr>
        <p:spPr>
          <a:xfrm>
            <a:off x="0" y="6638925"/>
            <a:ext cx="2060575" cy="942975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sz="3900" dirty="0"/>
              <a:t>*</a:t>
            </a:r>
          </a:p>
        </p:txBody>
      </p:sp>
      <p:sp>
        <p:nvSpPr>
          <p:cNvPr id="10250" name="Footer Placeholder 10249"/>
          <p:cNvSpPr>
            <a:spLocks noGrp="1"/>
          </p:cNvSpPr>
          <p:nvPr>
            <p:ph type="ftr" sz="quarter" idx="3"/>
          </p:nvPr>
        </p:nvSpPr>
        <p:spPr>
          <a:xfrm>
            <a:off x="2274888" y="8886826"/>
            <a:ext cx="6502400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08" r:id="rId1"/>
    <p:sldLayoutId id="2147489209" r:id="rId2"/>
    <p:sldLayoutId id="2147489210" r:id="rId3"/>
    <p:sldLayoutId id="2147489211" r:id="rId4"/>
    <p:sldLayoutId id="2147489212" r:id="rId5"/>
    <p:sldLayoutId id="2147489213" r:id="rId6"/>
    <p:sldLayoutId id="2147489214" r:id="rId7"/>
    <p:sldLayoutId id="2147489215" r:id="rId8"/>
    <p:sldLayoutId id="2147489216" r:id="rId9"/>
    <p:sldLayoutId id="2147489217" r:id="rId10"/>
    <p:sldLayoutId id="2147489218" r:id="rId11"/>
    <p:sldLayoutId id="2147489219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126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Date Placeholder 11267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1269" name="Footer Placeholder 11268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1270" name="Slide Number Placeholder 11269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20" r:id="rId1"/>
    <p:sldLayoutId id="2147489221" r:id="rId2"/>
    <p:sldLayoutId id="2147489222" r:id="rId3"/>
    <p:sldLayoutId id="2147489223" r:id="rId4"/>
    <p:sldLayoutId id="2147489224" r:id="rId5"/>
    <p:sldLayoutId id="2147489225" r:id="rId6"/>
    <p:sldLayoutId id="2147489226" r:id="rId7"/>
    <p:sldLayoutId id="2147489227" r:id="rId8"/>
    <p:sldLayoutId id="2147489228" r:id="rId9"/>
    <p:sldLayoutId id="2147489229" r:id="rId10"/>
    <p:sldLayoutId id="2147489230" r:id="rId11"/>
    <p:sldLayoutId id="214748923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289"/>
          <p:cNvSpPr>
            <a:spLocks/>
          </p:cNvSpPr>
          <p:nvPr/>
        </p:nvSpPr>
        <p:spPr>
          <a:xfrm>
            <a:off x="8672512" y="0"/>
            <a:ext cx="450850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1" name="Rectangle 12290"/>
          <p:cNvSpPr>
            <a:spLocks/>
          </p:cNvSpPr>
          <p:nvPr/>
        </p:nvSpPr>
        <p:spPr>
          <a:xfrm>
            <a:off x="8737600" y="866775"/>
            <a:ext cx="322262" cy="8886825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2" name="Rectangle 12291"/>
          <p:cNvSpPr>
            <a:spLocks/>
          </p:cNvSpPr>
          <p:nvPr/>
        </p:nvSpPr>
        <p:spPr>
          <a:xfrm>
            <a:off x="8737600" y="0"/>
            <a:ext cx="322262" cy="758825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3" name="Title Placeholder 12292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4" name="Text Placeholder 12293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5" name="Date Placeholder 12294"/>
          <p:cNvSpPr>
            <a:spLocks noGrp="1"/>
          </p:cNvSpPr>
          <p:nvPr>
            <p:ph type="dt" sz="half" idx="2"/>
          </p:nvPr>
        </p:nvSpPr>
        <p:spPr>
          <a:xfrm>
            <a:off x="9320212" y="8886826"/>
            <a:ext cx="3143250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12296" name="Footer Placeholder 12295"/>
          <p:cNvSpPr>
            <a:spLocks noGrp="1"/>
          </p:cNvSpPr>
          <p:nvPr>
            <p:ph type="ftr" sz="quarter" idx="3"/>
          </p:nvPr>
        </p:nvSpPr>
        <p:spPr>
          <a:xfrm>
            <a:off x="650875" y="8886826"/>
            <a:ext cx="7927975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12297" name="Slide Number Placeholder 12296"/>
          <p:cNvSpPr>
            <a:spLocks noGrp="1"/>
          </p:cNvSpPr>
          <p:nvPr>
            <p:ph type="sldNum" sz="quarter" idx="4"/>
          </p:nvPr>
        </p:nvSpPr>
        <p:spPr>
          <a:xfrm rot="5400000">
            <a:off x="8517732" y="205580"/>
            <a:ext cx="758825" cy="347664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32" r:id="rId1"/>
    <p:sldLayoutId id="2147489233" r:id="rId2"/>
    <p:sldLayoutId id="2147489234" r:id="rId3"/>
    <p:sldLayoutId id="2147489235" r:id="rId4"/>
    <p:sldLayoutId id="2147489236" r:id="rId5"/>
    <p:sldLayoutId id="2147489237" r:id="rId6"/>
    <p:sldLayoutId id="2147489238" r:id="rId7"/>
    <p:sldLayoutId id="2147489239" r:id="rId8"/>
    <p:sldLayoutId id="2147489240" r:id="rId9"/>
    <p:sldLayoutId id="2147489241" r:id="rId10"/>
    <p:sldLayoutId id="2147489242" r:id="rId11"/>
    <p:sldLayoutId id="2147489243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49"/>
          <p:cNvSpPr>
            <a:spLocks/>
          </p:cNvSpPr>
          <p:nvPr/>
        </p:nvSpPr>
        <p:spPr>
          <a:xfrm>
            <a:off x="0" y="8491538"/>
            <a:ext cx="13004800" cy="1262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1" name="Rectangle 2050"/>
          <p:cNvSpPr>
            <a:spLocks/>
          </p:cNvSpPr>
          <p:nvPr/>
        </p:nvSpPr>
        <p:spPr>
          <a:xfrm>
            <a:off x="-12700" y="8609012"/>
            <a:ext cx="3200400" cy="1014414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2" name="Rectangle 2051"/>
          <p:cNvSpPr>
            <a:spLocks/>
          </p:cNvSpPr>
          <p:nvPr/>
        </p:nvSpPr>
        <p:spPr>
          <a:xfrm>
            <a:off x="3355975" y="8594726"/>
            <a:ext cx="9648825" cy="10160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3" name="Title Placeholder 2052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4" name="Text Placeholder 2053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5" name="Date Placeholder 2054"/>
          <p:cNvSpPr>
            <a:spLocks noGrp="1"/>
          </p:cNvSpPr>
          <p:nvPr>
            <p:ph type="dt" sz="half" idx="2"/>
          </p:nvPr>
        </p:nvSpPr>
        <p:spPr>
          <a:xfrm>
            <a:off x="107950" y="8631238"/>
            <a:ext cx="2927350" cy="974724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r>
              <a:rPr lang="en-US" altLang="en-US" sz="29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056" name="Footer Placeholder 2055"/>
          <p:cNvSpPr>
            <a:spLocks noGrp="1"/>
          </p:cNvSpPr>
          <p:nvPr>
            <p:ph type="ftr" sz="quarter" idx="3"/>
          </p:nvPr>
        </p:nvSpPr>
        <p:spPr>
          <a:xfrm>
            <a:off x="2965450" y="336550"/>
            <a:ext cx="8345488" cy="519113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2057" name="Slide Number Placeholder 2056"/>
          <p:cNvSpPr>
            <a:spLocks noGrp="1"/>
          </p:cNvSpPr>
          <p:nvPr>
            <p:ph type="sldNum" sz="quarter" idx="4"/>
          </p:nvPr>
        </p:nvSpPr>
        <p:spPr>
          <a:xfrm>
            <a:off x="11379200" y="325438"/>
            <a:ext cx="1192212" cy="541337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>
                <a:solidFill>
                  <a:srgbClr val="EBDDC3"/>
                </a:solidFill>
              </a:rPr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EBDDC3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FFFFFF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FFFFFF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FFFFFF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FFFFFF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FFFFFF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Tw Cen MT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3073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0" y="760413"/>
            <a:ext cx="758825" cy="349250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097"/>
          <p:cNvSpPr>
            <a:spLocks/>
          </p:cNvSpPr>
          <p:nvPr/>
        </p:nvSpPr>
        <p:spPr>
          <a:xfrm>
            <a:off x="0" y="2166938"/>
            <a:ext cx="13004800" cy="162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4099" name="Rectangle 4098"/>
          <p:cNvSpPr>
            <a:spLocks/>
          </p:cNvSpPr>
          <p:nvPr/>
        </p:nvSpPr>
        <p:spPr>
          <a:xfrm>
            <a:off x="0" y="2276475"/>
            <a:ext cx="1843088" cy="1408113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4100" name="Rectangle 4099"/>
          <p:cNvSpPr>
            <a:spLocks/>
          </p:cNvSpPr>
          <p:nvPr/>
        </p:nvSpPr>
        <p:spPr>
          <a:xfrm>
            <a:off x="1951038" y="2276475"/>
            <a:ext cx="11053762" cy="1408113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4101" name="Title Placeholder 4100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2" name="Text Placeholder 4101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3" name="Date Placeholder 4102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4104" name="Slide Number Placeholder 4103"/>
          <p:cNvSpPr>
            <a:spLocks noGrp="1"/>
          </p:cNvSpPr>
          <p:nvPr>
            <p:ph type="sldNum" sz="quarter" idx="4"/>
          </p:nvPr>
        </p:nvSpPr>
        <p:spPr>
          <a:xfrm>
            <a:off x="0" y="2492375"/>
            <a:ext cx="1843088" cy="996950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sz="3400" dirty="0"/>
              <a:t>*</a:t>
            </a:r>
          </a:p>
        </p:txBody>
      </p:sp>
      <p:sp>
        <p:nvSpPr>
          <p:cNvPr id="4105" name="Footer Placeholder 4104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6" r:id="rId1"/>
    <p:sldLayoutId id="2147489137" r:id="rId2"/>
    <p:sldLayoutId id="2147489138" r:id="rId3"/>
    <p:sldLayoutId id="2147489139" r:id="rId4"/>
    <p:sldLayoutId id="2147489140" r:id="rId5"/>
    <p:sldLayoutId id="2147489141" r:id="rId6"/>
    <p:sldLayoutId id="2147489142" r:id="rId7"/>
    <p:sldLayoutId id="2147489143" r:id="rId8"/>
    <p:sldLayoutId id="2147489144" r:id="rId9"/>
    <p:sldLayoutId id="2147489145" r:id="rId10"/>
    <p:sldLayoutId id="2147489146" r:id="rId11"/>
    <p:sldLayoutId id="2147489147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5121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Date Placeholder 5123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5125" name="Footer Placeholder 5124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5126" name="Slide Number Placeholder 5125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1"/>
    <p:sldLayoutId id="2147489149" r:id="rId2"/>
    <p:sldLayoutId id="2147489150" r:id="rId3"/>
    <p:sldLayoutId id="2147489151" r:id="rId4"/>
    <p:sldLayoutId id="2147489152" r:id="rId5"/>
    <p:sldLayoutId id="2147489153" r:id="rId6"/>
    <p:sldLayoutId id="2147489154" r:id="rId7"/>
    <p:sldLayoutId id="2147489155" r:id="rId8"/>
    <p:sldLayoutId id="2147489156" r:id="rId9"/>
    <p:sldLayoutId id="2147489157" r:id="rId10"/>
    <p:sldLayoutId id="2147489158" r:id="rId11"/>
    <p:sldLayoutId id="2147489159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6145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Date Placeholder 6147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6149" name="Footer Placeholder 6148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6150" name="Slide Number Placeholder 6149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0" r:id="rId1"/>
    <p:sldLayoutId id="2147489161" r:id="rId2"/>
    <p:sldLayoutId id="2147489162" r:id="rId3"/>
    <p:sldLayoutId id="2147489163" r:id="rId4"/>
    <p:sldLayoutId id="2147489164" r:id="rId5"/>
    <p:sldLayoutId id="2147489165" r:id="rId6"/>
    <p:sldLayoutId id="2147489166" r:id="rId7"/>
    <p:sldLayoutId id="2147489167" r:id="rId8"/>
    <p:sldLayoutId id="2147489168" r:id="rId9"/>
    <p:sldLayoutId id="2147489169" r:id="rId10"/>
    <p:sldLayoutId id="2147489170" r:id="rId11"/>
    <p:sldLayoutId id="214748917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7169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Date Placeholder 7171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7173" name="Footer Placeholder 7172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7174" name="Slide Number Placeholder 7173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72" r:id="rId1"/>
    <p:sldLayoutId id="2147489173" r:id="rId2"/>
    <p:sldLayoutId id="2147489174" r:id="rId3"/>
    <p:sldLayoutId id="2147489175" r:id="rId4"/>
    <p:sldLayoutId id="2147489176" r:id="rId5"/>
    <p:sldLayoutId id="2147489177" r:id="rId6"/>
    <p:sldLayoutId id="2147489178" r:id="rId7"/>
    <p:sldLayoutId id="2147489179" r:id="rId8"/>
    <p:sldLayoutId id="2147489180" r:id="rId9"/>
    <p:sldLayoutId id="2147489181" r:id="rId10"/>
    <p:sldLayoutId id="2147489182" r:id="rId11"/>
    <p:sldLayoutId id="2147489183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8193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Date Placeholder 8195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8197" name="Footer Placeholder 8196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8198" name="Slide Number Placeholder 8197"/>
          <p:cNvSpPr>
            <a:spLocks noGrp="1"/>
          </p:cNvSpPr>
          <p:nvPr>
            <p:ph type="sldNum" sz="quarter" idx="4"/>
          </p:nvPr>
        </p:nvSpPr>
        <p:spPr>
          <a:xfrm>
            <a:off x="0" y="8886826"/>
            <a:ext cx="758825" cy="541336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>
                <a:solidFill>
                  <a:srgbClr val="775F55"/>
                </a:solidFill>
              </a:rPr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84" r:id="rId1"/>
    <p:sldLayoutId id="2147489185" r:id="rId2"/>
    <p:sldLayoutId id="2147489186" r:id="rId3"/>
    <p:sldLayoutId id="2147489187" r:id="rId4"/>
    <p:sldLayoutId id="2147489188" r:id="rId5"/>
    <p:sldLayoutId id="2147489189" r:id="rId6"/>
    <p:sldLayoutId id="2147489190" r:id="rId7"/>
    <p:sldLayoutId id="2147489191" r:id="rId8"/>
    <p:sldLayoutId id="2147489192" r:id="rId9"/>
    <p:sldLayoutId id="2147489193" r:id="rId10"/>
    <p:sldLayoutId id="2147489194" r:id="rId11"/>
    <p:sldLayoutId id="2147489195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9217"/>
          <p:cNvSpPr>
            <a:spLocks noGrp="1"/>
          </p:cNvSpPr>
          <p:nvPr>
            <p:ph type="title"/>
          </p:nvPr>
        </p:nvSpPr>
        <p:spPr>
          <a:xfrm>
            <a:off x="868363" y="325438"/>
            <a:ext cx="11595099" cy="1408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869950" y="1143000"/>
            <a:ext cx="11598276" cy="7569200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Date Placeholder 9219"/>
          <p:cNvSpPr>
            <a:spLocks noGrp="1"/>
          </p:cNvSpPr>
          <p:nvPr>
            <p:ph type="dt" sz="half" idx="2"/>
          </p:nvPr>
        </p:nvSpPr>
        <p:spPr>
          <a:xfrm>
            <a:off x="8669338" y="8886826"/>
            <a:ext cx="3794124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pPr algn="l"/>
            <a:r>
              <a:rPr lang="en-US" altLang="en-US" sz="2000" dirty="0">
                <a:solidFill>
                  <a:srgbClr val="775F55"/>
                </a:solidFill>
              </a:rPr>
              <a:t>*</a:t>
            </a:r>
          </a:p>
        </p:txBody>
      </p:sp>
      <p:sp>
        <p:nvSpPr>
          <p:cNvPr id="9221" name="Footer Placeholder 9220"/>
          <p:cNvSpPr>
            <a:spLocks noGrp="1"/>
          </p:cNvSpPr>
          <p:nvPr>
            <p:ph type="ftr" sz="quarter" idx="3"/>
          </p:nvPr>
        </p:nvSpPr>
        <p:spPr>
          <a:xfrm>
            <a:off x="868363" y="8886826"/>
            <a:ext cx="7710487" cy="519112"/>
          </a:xfrm>
          <a:prstGeom prst="rect">
            <a:avLst/>
          </a:prstGeom>
          <a:noFill/>
          <a:ln>
            <a:noFill/>
          </a:ln>
        </p:spPr>
        <p:txBody>
          <a:bodyPr lIns="130030" tIns="65013" rIns="130030" bIns="65013" anchor="ctr"/>
          <a:lstStyle/>
          <a:p>
            <a:endParaRPr/>
          </a:p>
        </p:txBody>
      </p:sp>
      <p:sp>
        <p:nvSpPr>
          <p:cNvPr id="9222" name="Slide Number Placeholder 9221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758825" cy="347663"/>
          </a:xfrm>
          <a:prstGeom prst="rect">
            <a:avLst/>
          </a:prstGeom>
          <a:noFill/>
          <a:ln>
            <a:noFill/>
          </a:ln>
        </p:spPr>
        <p:txBody>
          <a:bodyPr lIns="91428" tIns="45713" rIns="91428" bIns="45713"/>
          <a:lstStyle/>
          <a:p>
            <a:r>
              <a:rPr lang="en-US" altLang="en-US" dirty="0"/>
              <a:t>*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96" r:id="rId1"/>
    <p:sldLayoutId id="2147489197" r:id="rId2"/>
    <p:sldLayoutId id="2147489198" r:id="rId3"/>
    <p:sldLayoutId id="2147489199" r:id="rId4"/>
    <p:sldLayoutId id="2147489200" r:id="rId5"/>
    <p:sldLayoutId id="2147489201" r:id="rId6"/>
    <p:sldLayoutId id="2147489202" r:id="rId7"/>
    <p:sldLayoutId id="2147489203" r:id="rId8"/>
    <p:sldLayoutId id="2147489204" r:id="rId9"/>
    <p:sldLayoutId id="2147489205" r:id="rId10"/>
    <p:sldLayoutId id="2147489206" r:id="rId11"/>
    <p:sldLayoutId id="2147489207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6200">
          <a:solidFill>
            <a:srgbClr val="775F55"/>
          </a:solidFill>
          <a:latin typeface="Tw Cen MT" charset="0"/>
        </a:defRPr>
      </a:lvl1pPr>
    </p:titleStyle>
    <p:bodyStyle>
      <a:lvl1pPr marL="450850" indent="-45085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DD8047"/>
        </a:buClr>
        <a:buSzPct val="60000"/>
        <a:buFont typeface="Wingdings" charset="2"/>
        <a:buChar char=""/>
        <a:defRPr sz="3900">
          <a:solidFill>
            <a:srgbClr val="000000"/>
          </a:solidFill>
          <a:latin typeface="Tw Cen MT" charset="0"/>
        </a:defRPr>
      </a:lvl1pPr>
      <a:lvl2pPr marL="908050" indent="-387350" algn="l" rtl="0" eaLnBrk="0" fontAlgn="base" hangingPunct="0">
        <a:lnSpc>
          <a:spcPct val="100000"/>
        </a:lnSpc>
        <a:spcBef>
          <a:spcPts val="775"/>
        </a:spcBef>
        <a:spcAft>
          <a:spcPct val="0"/>
        </a:spcAft>
        <a:buClr>
          <a:srgbClr val="94B6D2"/>
        </a:buClr>
        <a:buSzPct val="70000"/>
        <a:buFont typeface="Wingdings 2" charset="2"/>
        <a:buChar char=""/>
        <a:defRPr sz="3600">
          <a:solidFill>
            <a:srgbClr val="000000"/>
          </a:solidFill>
          <a:latin typeface="Tw Cen MT" charset="0"/>
        </a:defRPr>
      </a:lvl2pPr>
      <a:lvl3pPr marL="1296987" indent="-322262" algn="l" rtl="0" eaLnBrk="0" fontAlgn="base" hangingPunct="0">
        <a:lnSpc>
          <a:spcPct val="100000"/>
        </a:lnSpc>
        <a:spcBef>
          <a:spcPts val="712"/>
        </a:spcBef>
        <a:spcAft>
          <a:spcPct val="0"/>
        </a:spcAft>
        <a:buClr>
          <a:srgbClr val="DD8047"/>
        </a:buClr>
        <a:buSzPct val="75000"/>
        <a:buFont typeface="Wingdings" charset="2"/>
        <a:buChar char=""/>
        <a:defRPr sz="3300">
          <a:solidFill>
            <a:srgbClr val="000000"/>
          </a:solidFill>
          <a:latin typeface="Tw Cen MT" charset="0"/>
        </a:defRPr>
      </a:lvl3pPr>
      <a:lvl4pPr marL="1946275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4pPr>
      <a:lvl5pPr marL="2597150" indent="-322262" algn="l" rtl="0" eaLnBrk="0" fontAlgn="base" hangingPunct="0">
        <a:lnSpc>
          <a:spcPct val="100000"/>
        </a:lnSpc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900">
          <a:solidFill>
            <a:srgbClr val="000000"/>
          </a:solidFill>
          <a:latin typeface="Tw Cen MT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1pPr>
      <a:lvl2pPr marL="649287" indent="-192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2pPr>
      <a:lvl3pPr marL="1300162" indent="-385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3pPr>
      <a:lvl4pPr marL="1949450" indent="-5778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4pPr>
      <a:lvl5pPr marL="2600325" indent="-7715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w Cen MT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924472"/>
          </a:xfrm>
          <a:solidFill>
            <a:srgbClr val="00B0F0">
              <a:alpha val="70195"/>
            </a:srgbClr>
          </a:solidFill>
        </p:spPr>
        <p:txBody>
          <a:bodyPr lIns="120676" tIns="68958" rIns="120676" bIns="68958"/>
          <a:lstStyle/>
          <a:p>
            <a:pPr marL="346075" algn="ctr" defTabSz="1239838" eaLnBrk="1" hangingPunct="1">
              <a:tabLst>
                <a:tab pos="871538" algn="l"/>
              </a:tabLst>
            </a:pPr>
            <a:r>
              <a:rPr lang="zh-CN" altLang="en-US" sz="6000" b="1" u="sng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神国的价值观</a:t>
            </a:r>
            <a: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b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</a:br>
            <a:r>
              <a:rPr lang="zh-TW" altLang="en-US" sz="54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复习：</a:t>
            </a:r>
            <a:endParaRPr lang="en-US" sz="4800" i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1739563" y="9067800"/>
            <a:ext cx="1265237" cy="6937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 algn="r" defTabSz="236538" hangingPunct="0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0" y="1852464"/>
            <a:ext cx="13004800" cy="925002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0676" tIns="68958" rIns="120676" bIns="68958">
            <a:spAutoFit/>
          </a:bodyPr>
          <a:lstStyle/>
          <a:p>
            <a:pPr marL="1162050" lvl="2" indent="-800100" algn="l" defTabSz="692150" hangingPunct="0">
              <a:buFont typeface="Tw Cen MT" pitchFamily="34" charset="0"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我让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异象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掌管 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-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多结果</a:t>
            </a:r>
            <a:r>
              <a:rPr lang="zh-CN" altLang="en-US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子</a:t>
            </a:r>
            <a:r>
              <a:rPr lang="en-US" altLang="zh-CN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sz="3200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V</a:t>
            </a:r>
            <a:endParaRPr lang="zh-CN" altLang="en-US" sz="3200" b="1" dirty="0">
              <a:solidFill>
                <a:srgbClr val="7030A0"/>
              </a:solidFill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 typeface="Tw Cen MT" pitchFamily="34" charset="0"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我委身于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细胞小组生</a:t>
            </a:r>
            <a:r>
              <a:rPr lang="zh-CN" alt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命</a:t>
            </a:r>
            <a:r>
              <a:rPr lang="en-US" altLang="zh-CN" sz="44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C</a:t>
            </a:r>
            <a:endParaRPr lang="zh-CN" alt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 typeface="Tw Cen MT" pitchFamily="34" charset="0"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门徒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–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造门徒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D</a:t>
            </a:r>
            <a:endParaRPr lang="en-US" b="1" u="sng" dirty="0">
              <a:solidFill>
                <a:srgbClr val="7030A0"/>
              </a:solidFill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我对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属灵操练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充满激情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S</a:t>
            </a: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endParaRPr lang="en-US" altLang="zh-CN" sz="800" b="1" dirty="0">
              <a:solidFill>
                <a:srgbClr val="7030A0"/>
              </a:solidFill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降服于属灵的掌</a:t>
            </a:r>
            <a:r>
              <a:rPr lang="zh-CN" alt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权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A</a:t>
            </a:r>
            <a:endParaRPr lang="en-US" altLang="zh-C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珍惜终身的关系</a:t>
            </a:r>
            <a:r>
              <a:rPr lang="en-US" altLang="zh-CN" sz="44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R</a:t>
            </a:r>
            <a:endParaRPr lang="en-US" altLang="zh-CN" sz="4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我必须为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战斗而 装备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E</a:t>
            </a:r>
          </a:p>
          <a:p>
            <a:pPr marL="1162050" lvl="2" indent="-800100" algn="l" defTabSz="692150" hangingPunct="0">
              <a:tabLst>
                <a:tab pos="11658600" algn="l"/>
              </a:tabLst>
              <a:defRPr/>
            </a:pPr>
            <a:endParaRPr lang="en-US" altLang="zh-CN" sz="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 typeface="+mj-lt"/>
              <a:buAutoNum type="arabicPeriod" startAt="8"/>
              <a:tabLst>
                <a:tab pos="11658600" algn="l"/>
              </a:tabLst>
              <a:defRPr/>
            </a:pPr>
            <a:r>
              <a:rPr lang="zh-CN" altLang="en-US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要 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建立下一代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G</a:t>
            </a:r>
          </a:p>
          <a:p>
            <a:pPr marL="1162050" lvl="2" indent="-800100" algn="l" defTabSz="692150">
              <a:buFontTx/>
              <a:buAutoNum type="arabicPeriod" startAt="8"/>
              <a:tabLst>
                <a:tab pos="11658600" algn="l"/>
              </a:tabLst>
              <a:defRPr/>
            </a:pPr>
            <a:r>
              <a:rPr lang="zh-CN" altLang="en-US" sz="32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我要 </a:t>
            </a:r>
            <a:r>
              <a:rPr lang="zh-CN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繁殖</a:t>
            </a:r>
            <a:r>
              <a:rPr lang="en-SG" altLang="zh-CN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G12</a:t>
            </a:r>
            <a:r>
              <a:rPr lang="zh-CN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领袖 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R</a:t>
            </a:r>
          </a:p>
          <a:p>
            <a:pPr marL="1162050" lvl="2" indent="-800100" algn="l" defTabSz="692150">
              <a:buFontTx/>
              <a:buAutoNum type="arabicPeriod" startAt="8"/>
              <a:tabLst>
                <a:tab pos="11658600" algn="l"/>
              </a:tabLst>
              <a:defRPr/>
            </a:pPr>
            <a:endParaRPr lang="en-US" altLang="zh-CN" sz="1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>
              <a:buFontTx/>
              <a:buAutoNum type="arabicPeriod" startAt="8"/>
              <a:tabLst>
                <a:tab pos="11658600" algn="l"/>
              </a:tabLst>
              <a:defRPr/>
            </a:pPr>
            <a:r>
              <a:rPr lang="zh-CN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我要 </a:t>
            </a:r>
            <a:r>
              <a:rPr lang="zh-CN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延长教</a:t>
            </a:r>
            <a:r>
              <a:rPr lang="zh-CN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会的见证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E</a:t>
            </a:r>
            <a:endParaRPr lang="en-US" altLang="zh-CN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>
              <a:tabLst>
                <a:tab pos="11658600" algn="l"/>
              </a:tabLst>
              <a:defRPr/>
            </a:pPr>
            <a:endParaRPr lang="en-US" altLang="zh-CN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95350" defTabSz="692150" hangingPunct="0">
              <a:tabLst>
                <a:tab pos="11563350" algn="l"/>
              </a:tabLst>
              <a:defRPr/>
            </a:pPr>
            <a:endParaRPr lang="zh-CN" altLang="en-US" sz="4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50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950200" y="1524000"/>
            <a:ext cx="5075238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7" name="Title 2150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524000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</a:t>
            </a:r>
            <a:r>
              <a:rPr lang="en-US" altLang="en-US" sz="4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IV. How to EXTEND the witness of my     church?</a:t>
            </a:r>
          </a:p>
        </p:txBody>
      </p:sp>
      <p:sp>
        <p:nvSpPr>
          <p:cNvPr id="21508" name="Rectangle 21507"/>
          <p:cNvSpPr>
            <a:spLocks/>
          </p:cNvSpPr>
          <p:nvPr/>
        </p:nvSpPr>
        <p:spPr>
          <a:xfrm>
            <a:off x="544513" y="1828800"/>
            <a:ext cx="7086600" cy="768350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A.  Winsome Character</a:t>
            </a:r>
          </a:p>
        </p:txBody>
      </p:sp>
      <p:sp>
        <p:nvSpPr>
          <p:cNvPr id="21509" name="Rectangle 21508"/>
          <p:cNvSpPr>
            <a:spLocks/>
          </p:cNvSpPr>
          <p:nvPr/>
        </p:nvSpPr>
        <p:spPr>
          <a:xfrm>
            <a:off x="11782426" y="9069388"/>
            <a:ext cx="1265236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9</a:t>
            </a:r>
          </a:p>
        </p:txBody>
      </p:sp>
      <p:sp>
        <p:nvSpPr>
          <p:cNvPr id="21510" name="Rectangle 21509"/>
          <p:cNvSpPr>
            <a:spLocks/>
          </p:cNvSpPr>
          <p:nvPr/>
        </p:nvSpPr>
        <p:spPr>
          <a:xfrm>
            <a:off x="1487488" y="2630488"/>
            <a:ext cx="6096000" cy="1931987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3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b) Habit of asking </a:t>
            </a:r>
          </a:p>
          <a:p>
            <a:pPr algn="l">
              <a:lnSpc>
                <a:spcPct val="90000"/>
              </a:lnSpc>
            </a:pPr>
            <a:r>
              <a:rPr lang="en-US" altLang="en-US" sz="43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God for divine </a:t>
            </a:r>
          </a:p>
          <a:p>
            <a:pPr algn="l">
              <a:lnSpc>
                <a:spcPct val="90000"/>
              </a:lnSpc>
            </a:pPr>
            <a:r>
              <a:rPr lang="en-US" altLang="en-US" sz="43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connections</a:t>
            </a:r>
          </a:p>
        </p:txBody>
      </p:sp>
      <p:sp>
        <p:nvSpPr>
          <p:cNvPr id="21511" name="Rectangle 21510"/>
          <p:cNvSpPr>
            <a:spLocks/>
          </p:cNvSpPr>
          <p:nvPr/>
        </p:nvSpPr>
        <p:spPr>
          <a:xfrm>
            <a:off x="2235200" y="4702175"/>
            <a:ext cx="5715000" cy="4438651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‒ transient people 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33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(kairos moments)</a:t>
            </a:r>
          </a:p>
          <a:p>
            <a:pPr algn="l">
              <a:lnSpc>
                <a:spcPct val="90000"/>
              </a:lnSpc>
            </a:pPr>
            <a:endParaRPr/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‒ landscape people</a:t>
            </a:r>
          </a:p>
          <a:p>
            <a:pPr algn="l">
              <a:lnSpc>
                <a:spcPct val="90000"/>
              </a:lnSpc>
            </a:pPr>
            <a:r>
              <a:rPr lang="en-US" altLang="en-US" sz="3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33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(would-be prospects)</a:t>
            </a:r>
          </a:p>
          <a:p>
            <a:pPr algn="l">
              <a:lnSpc>
                <a:spcPct val="90000"/>
              </a:lnSpc>
            </a:pPr>
            <a:endParaRPr/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‒ my “class” people 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33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(GOD’s assignments)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529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349" y="1276401"/>
            <a:ext cx="6103275" cy="847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Title 2253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276400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pPr marL="1793875" indent="-1073150"/>
            <a:r>
              <a:rPr lang="en-US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四	</a:t>
            </a:r>
            <a:r>
              <a:rPr lang="en-US" altLang="en-US" sz="6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方法</a:t>
            </a:r>
            <a:r>
              <a:rPr lang="zh-CN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（</a:t>
            </a:r>
            <a:r>
              <a:rPr lang="en-US" altLang="zh-CN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CA</a:t>
            </a:r>
            <a:r>
              <a:rPr lang="en-US" altLang="zh-CN" sz="8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S</a:t>
            </a:r>
            <a:r>
              <a:rPr lang="en-US" altLang="zh-CN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T</a:t>
            </a:r>
            <a:r>
              <a:rPr lang="zh-CN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）</a:t>
            </a:r>
            <a:endParaRPr lang="en-US" alt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Rounded MT Bold" charset="0"/>
            </a:endParaRPr>
          </a:p>
        </p:txBody>
      </p:sp>
      <p:sp>
        <p:nvSpPr>
          <p:cNvPr id="22532" name="Rectangle 22531"/>
          <p:cNvSpPr>
            <a:spLocks/>
          </p:cNvSpPr>
          <p:nvPr/>
        </p:nvSpPr>
        <p:spPr>
          <a:xfrm>
            <a:off x="6005513" y="1276400"/>
            <a:ext cx="6545559" cy="9140655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720725" indent="-720725" algn="l"/>
            <a: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</a:t>
            </a:r>
            <a:r>
              <a:rPr lang="en-US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. </a:t>
            </a:r>
            <a:r>
              <a:rPr lang="en-US" alt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分享技巧</a:t>
            </a:r>
            <a:r>
              <a:rPr lang="en-US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 (</a:t>
            </a:r>
            <a:r>
              <a:rPr lang="en-US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S</a:t>
            </a:r>
            <a:r>
              <a:rPr lang="en-US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kills</a:t>
            </a:r>
            <a:r>
              <a:rPr lang="en-US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)</a:t>
            </a:r>
          </a:p>
          <a:p>
            <a:pPr marL="1547812" indent="-914400" algn="l">
              <a:buAutoNum type="alphaLcParenR"/>
            </a:pP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练习</a:t>
            </a:r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: </a:t>
            </a:r>
          </a:p>
          <a:p>
            <a:pPr marL="1547812" indent="-914400" algn="l"/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使用基本工具</a:t>
            </a:r>
            <a:r>
              <a:rPr lang="zh-CN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endParaRPr lang="en-US" altLang="zh-CN" sz="48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547812" indent="-914400" algn="l"/>
            <a:r>
              <a:rPr lang="en-US" altLang="zh-CN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altLang="zh-CN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zh-CN" altLang="en-US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福音桥</a:t>
            </a:r>
            <a:r>
              <a:rPr lang="en-US" altLang="zh-CN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/</a:t>
            </a:r>
            <a:r>
              <a:rPr lang="zh-CN" altLang="en-US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点燃生命</a:t>
            </a:r>
            <a:r>
              <a:rPr lang="en-US" altLang="zh-CN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</a:p>
          <a:p>
            <a:pPr marL="720725" indent="-720725" algn="l"/>
            <a:endParaRPr lang="zh-CN" altLang="en-US" sz="28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1547812" indent="-914400" algn="l">
              <a:buAutoNum type="alphaLcParenR" startAt="2"/>
            </a:pP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过程</a:t>
            </a:r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: </a:t>
            </a:r>
          </a:p>
          <a:p>
            <a:pPr marL="1547812" indent="-914400" algn="l"/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克服错误的恐惧</a:t>
            </a:r>
          </a:p>
          <a:p>
            <a:pPr marL="720725" indent="-720725" algn="l"/>
            <a:endParaRPr lang="zh-CN" altLang="en-US" sz="28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1530350" indent="-896938" algn="l"/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c) 	</a:t>
            </a: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进程</a:t>
            </a:r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: </a:t>
            </a:r>
          </a:p>
          <a:p>
            <a:pPr marL="720725" indent="809625" algn="l"/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导师学习</a:t>
            </a:r>
          </a:p>
          <a:p>
            <a:pPr algn="l">
              <a:lnSpc>
                <a:spcPct val="90000"/>
              </a:lnSpc>
            </a:pPr>
            <a:endParaRPr lang="en-US" altLang="en-US" sz="4500" b="1" dirty="0">
              <a:solidFill>
                <a:srgbClr val="C00000"/>
              </a:solidFill>
              <a:latin typeface="Arial" charset="0"/>
              <a:ea typeface="Arial Rounded MT Bold" charset="0"/>
            </a:endParaRPr>
          </a:p>
        </p:txBody>
      </p:sp>
      <p:sp>
        <p:nvSpPr>
          <p:cNvPr id="22533" name="Rectangle 22532"/>
          <p:cNvSpPr>
            <a:spLocks/>
          </p:cNvSpPr>
          <p:nvPr/>
        </p:nvSpPr>
        <p:spPr>
          <a:xfrm>
            <a:off x="117522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55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797800" y="1524000"/>
            <a:ext cx="52197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6" name="Rectangle 23555"/>
          <p:cNvSpPr>
            <a:spLocks/>
          </p:cNvSpPr>
          <p:nvPr/>
        </p:nvSpPr>
        <p:spPr>
          <a:xfrm>
            <a:off x="558800" y="1654175"/>
            <a:ext cx="6934200" cy="3931537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marL="720725" indent="-720725" algn="l">
              <a:buFont typeface="+mj-lt"/>
              <a:buAutoNum type="arabicPeriod" startAt="4"/>
            </a:pPr>
            <a:r>
              <a:rPr lang="zh-TW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时间</a:t>
            </a:r>
            <a:endParaRPr lang="en-US" altLang="en-US" sz="6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441450" indent="-720725" algn="l">
              <a:buFont typeface="Arial" pitchFamily="34" charset="0"/>
              <a:buChar char="•"/>
            </a:pPr>
            <a:r>
              <a:rPr lang="zh-TW" altLang="en-US" sz="6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祷告</a:t>
            </a:r>
            <a:endParaRPr lang="en-US" altLang="zh-TW" sz="6000" b="1" dirty="0" smtClean="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441450" indent="-720725" algn="l">
              <a:buFont typeface="Arial" pitchFamily="34" charset="0"/>
              <a:buChar char="•"/>
            </a:pPr>
            <a:r>
              <a:rPr lang="zh-CN" altLang="en-US" sz="6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两分钟</a:t>
            </a:r>
            <a:endParaRPr lang="en-US" altLang="zh-CN" sz="6000" b="1" dirty="0" smtClean="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441450" indent="-720725" algn="l">
              <a:buFont typeface="Arial" pitchFamily="34" charset="0"/>
              <a:buChar char="•"/>
            </a:pPr>
            <a:r>
              <a:rPr lang="en-US" altLang="zh-CN" sz="6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80/20 </a:t>
            </a:r>
            <a:r>
              <a:rPr lang="zh-TW" altLang="en-US" sz="6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原则</a:t>
            </a:r>
            <a:r>
              <a:rPr lang="zh-CN" altLang="en-US" sz="6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endParaRPr lang="en-US" altLang="en-US" sz="6000" b="1" dirty="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3557" name="Rectangle 23556"/>
          <p:cNvSpPr>
            <a:spLocks/>
          </p:cNvSpPr>
          <p:nvPr/>
        </p:nvSpPr>
        <p:spPr>
          <a:xfrm>
            <a:off x="11752262" y="9069388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11</a:t>
            </a:r>
          </a:p>
        </p:txBody>
      </p:sp>
      <p:sp>
        <p:nvSpPr>
          <p:cNvPr id="7" name="Title 2253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492424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pPr marL="1793875" indent="-1073150"/>
            <a:r>
              <a:rPr lang="en-US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四	</a:t>
            </a:r>
            <a:r>
              <a:rPr lang="en-US" altLang="en-US" sz="6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方法</a:t>
            </a:r>
            <a:r>
              <a:rPr lang="zh-CN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（</a:t>
            </a:r>
            <a:r>
              <a:rPr lang="en-US" altLang="zh-CN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CA</a:t>
            </a:r>
            <a:r>
              <a:rPr lang="en-US" altLang="zh-CN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S</a:t>
            </a:r>
            <a:r>
              <a:rPr lang="en-US" altLang="zh-CN" sz="8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T</a:t>
            </a:r>
            <a:r>
              <a:rPr lang="zh-CN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）</a:t>
            </a:r>
            <a:endParaRPr lang="en-US" alt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Rounded MT 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101800" y="5668888"/>
            <a:ext cx="5794932" cy="371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524000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</a:t>
            </a:r>
            <a:r>
              <a:rPr lang="en-US" altLang="en-US" sz="4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IV. How to EXTEND the witness of my     church?</a:t>
            </a:r>
          </a:p>
        </p:txBody>
      </p:sp>
      <p:sp>
        <p:nvSpPr>
          <p:cNvPr id="24579" name="Rectangle 24578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9</a:t>
            </a:r>
          </a:p>
        </p:txBody>
      </p:sp>
      <p:sp>
        <p:nvSpPr>
          <p:cNvPr id="24580" name="Rectangle 24579"/>
          <p:cNvSpPr>
            <a:spLocks/>
          </p:cNvSpPr>
          <p:nvPr/>
        </p:nvSpPr>
        <p:spPr>
          <a:xfrm>
            <a:off x="558800" y="1654175"/>
            <a:ext cx="12115800" cy="768350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C.  Work-in TIME for people </a:t>
            </a:r>
            <a:r>
              <a:rPr lang="en-US" altLang="en-US" sz="33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(pray / 2 min rule)</a:t>
            </a:r>
          </a:p>
        </p:txBody>
      </p:sp>
      <p:sp>
        <p:nvSpPr>
          <p:cNvPr id="24581" name="Rectangle 24580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6</a:t>
            </a:r>
          </a:p>
        </p:txBody>
      </p:sp>
      <p:sp>
        <p:nvSpPr>
          <p:cNvPr id="24582" name="Rectangle 24581"/>
          <p:cNvSpPr>
            <a:spLocks/>
          </p:cNvSpPr>
          <p:nvPr/>
        </p:nvSpPr>
        <p:spPr>
          <a:xfrm>
            <a:off x="117395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12</a:t>
            </a:r>
          </a:p>
        </p:txBody>
      </p:sp>
      <p:sp>
        <p:nvSpPr>
          <p:cNvPr id="24583" name="Rectangle 24582"/>
          <p:cNvSpPr>
            <a:spLocks/>
          </p:cNvSpPr>
          <p:nvPr/>
        </p:nvSpPr>
        <p:spPr>
          <a:xfrm>
            <a:off x="1397000" y="2438400"/>
            <a:ext cx="11277600" cy="1309688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2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d) with family for special occasions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3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(birthdays, anniversaries, travels) </a:t>
            </a:r>
          </a:p>
        </p:txBody>
      </p:sp>
      <p:pic>
        <p:nvPicPr>
          <p:cNvPr id="24584" name="Picture 2458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320800" y="3886200"/>
            <a:ext cx="10744200" cy="552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560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524000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</a:t>
            </a:r>
            <a:r>
              <a:rPr lang="en-US" altLang="en-US" sz="4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IV. How to EXTEND the witness of my     church?</a:t>
            </a:r>
          </a:p>
        </p:txBody>
      </p:sp>
      <p:sp>
        <p:nvSpPr>
          <p:cNvPr id="25603" name="Rectangle 25602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9</a:t>
            </a:r>
          </a:p>
        </p:txBody>
      </p:sp>
      <p:sp>
        <p:nvSpPr>
          <p:cNvPr id="25604" name="Rectangle 25603"/>
          <p:cNvSpPr>
            <a:spLocks/>
          </p:cNvSpPr>
          <p:nvPr/>
        </p:nvSpPr>
        <p:spPr>
          <a:xfrm>
            <a:off x="558800" y="1654175"/>
            <a:ext cx="12115800" cy="768350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D.  80/20 rule</a:t>
            </a:r>
          </a:p>
        </p:txBody>
      </p:sp>
      <p:sp>
        <p:nvSpPr>
          <p:cNvPr id="25605" name="Rectangle 25604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6</a:t>
            </a:r>
          </a:p>
        </p:txBody>
      </p:sp>
      <p:sp>
        <p:nvSpPr>
          <p:cNvPr id="25606" name="Rectangle 25605"/>
          <p:cNvSpPr>
            <a:spLocks/>
          </p:cNvSpPr>
          <p:nvPr/>
        </p:nvSpPr>
        <p:spPr>
          <a:xfrm>
            <a:off x="117395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13</a:t>
            </a:r>
          </a:p>
        </p:txBody>
      </p:sp>
      <p:sp>
        <p:nvSpPr>
          <p:cNvPr id="25607" name="Rectangle 25606"/>
          <p:cNvSpPr>
            <a:spLocks/>
          </p:cNvSpPr>
          <p:nvPr/>
        </p:nvSpPr>
        <p:spPr>
          <a:xfrm>
            <a:off x="1473200" y="2438400"/>
            <a:ext cx="11201400" cy="1863725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2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a) 80% of daily time </a:t>
            </a:r>
            <a:r>
              <a:rPr lang="en-US" altLang="en-US" sz="33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(personal/private)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‒ discipline in personal matters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‒ extra time for Father’s business</a:t>
            </a:r>
            <a:r>
              <a:rPr lang="en-US" altLang="en-US" sz="42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</a:p>
        </p:txBody>
      </p:sp>
      <p:pic>
        <p:nvPicPr>
          <p:cNvPr id="25608" name="Picture 2560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387600" y="4302125"/>
            <a:ext cx="8153400" cy="522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662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524000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</a:t>
            </a:r>
            <a:r>
              <a:rPr lang="en-US" altLang="en-US" sz="4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IV. How to EXTEND the witness of my     church?</a:t>
            </a:r>
          </a:p>
        </p:txBody>
      </p:sp>
      <p:sp>
        <p:nvSpPr>
          <p:cNvPr id="26627" name="Rectangle 26626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9</a:t>
            </a:r>
          </a:p>
        </p:txBody>
      </p:sp>
      <p:sp>
        <p:nvSpPr>
          <p:cNvPr id="26628" name="Rectangle 26627"/>
          <p:cNvSpPr>
            <a:spLocks/>
          </p:cNvSpPr>
          <p:nvPr/>
        </p:nvSpPr>
        <p:spPr>
          <a:xfrm>
            <a:off x="558800" y="1654175"/>
            <a:ext cx="12115800" cy="768350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D.  80/20 rule</a:t>
            </a:r>
          </a:p>
        </p:txBody>
      </p:sp>
      <p:sp>
        <p:nvSpPr>
          <p:cNvPr id="26629" name="Rectangle 26628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6</a:t>
            </a:r>
          </a:p>
        </p:txBody>
      </p:sp>
      <p:sp>
        <p:nvSpPr>
          <p:cNvPr id="26630" name="Rectangle 26629"/>
          <p:cNvSpPr>
            <a:spLocks/>
          </p:cNvSpPr>
          <p:nvPr/>
        </p:nvSpPr>
        <p:spPr>
          <a:xfrm>
            <a:off x="117395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14</a:t>
            </a:r>
          </a:p>
        </p:txBody>
      </p:sp>
      <p:sp>
        <p:nvSpPr>
          <p:cNvPr id="26631" name="Rectangle 26630"/>
          <p:cNvSpPr>
            <a:spLocks/>
          </p:cNvSpPr>
          <p:nvPr/>
        </p:nvSpPr>
        <p:spPr>
          <a:xfrm>
            <a:off x="1473200" y="2438400"/>
            <a:ext cx="11353800" cy="2389188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2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b) 20% of daily time</a:t>
            </a:r>
            <a:r>
              <a:rPr lang="en-US" altLang="en-US" sz="42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3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(for Great Commission)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‒ invite new people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‒ Net leader helps to lead open cells </a:t>
            </a:r>
          </a:p>
          <a:p>
            <a:pPr algn="l">
              <a:lnSpc>
                <a:spcPct val="90000"/>
              </a:lnSpc>
            </a:pPr>
            <a:r>
              <a:rPr lang="en-US" altLang="en-US" sz="35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 </a:t>
            </a:r>
            <a:r>
              <a:rPr lang="en-US" altLang="en-US" sz="33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(Nov’12—Dec’12—Jan’13)</a:t>
            </a:r>
          </a:p>
        </p:txBody>
      </p:sp>
      <p:pic>
        <p:nvPicPr>
          <p:cNvPr id="26632" name="Picture 2663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17675" y="4827588"/>
            <a:ext cx="97377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764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990600"/>
          </a:xfrm>
          <a:solidFill>
            <a:srgbClr val="BF95DF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</a:t>
            </a:r>
            <a:r>
              <a:rPr lang="en-US" altLang="en-US" sz="4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Application</a:t>
            </a:r>
          </a:p>
        </p:txBody>
      </p:sp>
      <p:sp>
        <p:nvSpPr>
          <p:cNvPr id="27651" name="Rectangle 27650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9</a:t>
            </a:r>
          </a:p>
        </p:txBody>
      </p:sp>
      <p:sp>
        <p:nvSpPr>
          <p:cNvPr id="27652" name="Rectangle 27651"/>
          <p:cNvSpPr>
            <a:spLocks/>
          </p:cNvSpPr>
          <p:nvPr/>
        </p:nvSpPr>
        <p:spPr>
          <a:xfrm>
            <a:off x="558800" y="1201738"/>
            <a:ext cx="12115800" cy="8524874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6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Work</a:t>
            </a: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at </a:t>
            </a:r>
          </a:p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10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PROCESS </a:t>
            </a:r>
          </a:p>
          <a:p>
            <a:pPr algn="l">
              <a:lnSpc>
                <a:spcPct val="90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(little is the new big)</a:t>
            </a:r>
          </a:p>
          <a:p>
            <a:pPr algn="l">
              <a:lnSpc>
                <a:spcPct val="90000"/>
              </a:lnSpc>
            </a:pPr>
            <a:endParaRPr/>
          </a:p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6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PROCESS</a:t>
            </a: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leads to </a:t>
            </a:r>
          </a:p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10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PROGRESS</a:t>
            </a:r>
          </a:p>
          <a:p>
            <a:pPr algn="l">
              <a:lnSpc>
                <a:spcPct val="90000"/>
              </a:lnSpc>
            </a:pPr>
            <a:endParaRPr/>
          </a:p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60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PROGRESS</a:t>
            </a: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brings </a:t>
            </a:r>
          </a:p>
          <a:p>
            <a:pPr algn="l">
              <a:lnSpc>
                <a:spcPct val="90000"/>
              </a:lnSpc>
            </a:pPr>
            <a:r>
              <a:rPr lang="en-US" altLang="en-US" sz="4500" b="1" dirty="0">
                <a:solidFill>
                  <a:srgbClr val="C00000"/>
                </a:solidFill>
                <a:latin typeface="Arial" charset="0"/>
                <a:ea typeface="Arial Rounded MT Bold" charset="0"/>
              </a:rPr>
              <a:t> </a:t>
            </a:r>
            <a:r>
              <a:rPr lang="en-US" altLang="en-US" sz="10000" b="1" dirty="0">
                <a:solidFill>
                  <a:srgbClr val="000099"/>
                </a:solidFill>
                <a:latin typeface="Arial" charset="0"/>
                <a:ea typeface="Arial Rounded MT Bold" charset="0"/>
              </a:rPr>
              <a:t>SUCCESS</a:t>
            </a:r>
          </a:p>
        </p:txBody>
      </p:sp>
      <p:sp>
        <p:nvSpPr>
          <p:cNvPr id="27653" name="Rectangle 27652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6</a:t>
            </a:r>
          </a:p>
        </p:txBody>
      </p:sp>
      <p:sp>
        <p:nvSpPr>
          <p:cNvPr id="27654" name="Rectangle 27653"/>
          <p:cNvSpPr>
            <a:spLocks/>
          </p:cNvSpPr>
          <p:nvPr/>
        </p:nvSpPr>
        <p:spPr>
          <a:xfrm>
            <a:off x="117395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3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-52387" y="3364632"/>
            <a:ext cx="13057187" cy="638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4338"/>
          <p:cNvSpPr>
            <a:spLocks/>
          </p:cNvSpPr>
          <p:nvPr/>
        </p:nvSpPr>
        <p:spPr>
          <a:xfrm>
            <a:off x="8102600" y="84138"/>
            <a:ext cx="4446588" cy="484187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22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18th November 2012</a:t>
            </a:r>
          </a:p>
        </p:txBody>
      </p:sp>
      <p:sp>
        <p:nvSpPr>
          <p:cNvPr id="14340" name="Rectangle 14339"/>
          <p:cNvSpPr>
            <a:spLocks/>
          </p:cNvSpPr>
          <p:nvPr/>
        </p:nvSpPr>
        <p:spPr>
          <a:xfrm>
            <a:off x="381721" y="18975"/>
            <a:ext cx="6762030" cy="638327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 anchor="ctr">
            <a:spAutoFit/>
          </a:bodyPr>
          <a:lstStyle/>
          <a:p>
            <a:pPr algn="l"/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神国价值观 (十)</a:t>
            </a:r>
          </a:p>
        </p:txBody>
      </p:sp>
      <p:sp>
        <p:nvSpPr>
          <p:cNvPr id="14341" name="Rectangle 14340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2</a:t>
            </a:r>
          </a:p>
        </p:txBody>
      </p:sp>
      <p:sp>
        <p:nvSpPr>
          <p:cNvPr id="14342" name="Rectangle 14341"/>
          <p:cNvSpPr>
            <a:spLocks/>
          </p:cNvSpPr>
          <p:nvPr/>
        </p:nvSpPr>
        <p:spPr>
          <a:xfrm>
            <a:off x="482600" y="693416"/>
            <a:ext cx="11721432" cy="1623212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 anchor="ctr">
            <a:spAutoFit/>
          </a:bodyPr>
          <a:lstStyle/>
          <a:p>
            <a:r>
              <a:rPr lang="zh-CN" altLang="en-US" sz="6600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我要</a:t>
            </a:r>
            <a:r>
              <a:rPr lang="zh-CN" altLang="en-US" sz="9600" b="1" u="sng" dirty="0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延长</a:t>
            </a:r>
            <a:r>
              <a:rPr lang="zh-CN" altLang="en-US" sz="6600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教会的见证</a:t>
            </a:r>
            <a:r>
              <a:rPr sz="6600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</a:t>
            </a:r>
            <a:r>
              <a:rPr sz="6000" b="1" dirty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(下)</a:t>
            </a:r>
          </a:p>
        </p:txBody>
      </p:sp>
      <p:sp>
        <p:nvSpPr>
          <p:cNvPr id="14343" name="Rectangle 14342"/>
          <p:cNvSpPr>
            <a:spLocks/>
          </p:cNvSpPr>
          <p:nvPr/>
        </p:nvSpPr>
        <p:spPr>
          <a:xfrm>
            <a:off x="2037904" y="2356520"/>
            <a:ext cx="828091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以赛亚书 54:2; 路加 12:34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276400"/>
          </a:xfrm>
          <a:solidFill>
            <a:srgbClr val="C00000">
              <a:alpha val="47058"/>
            </a:srgbClr>
          </a:solidFill>
          <a:ln/>
        </p:spPr>
        <p:txBody>
          <a:bodyPr wrap="square" lIns="126418" tIns="72237" rIns="126418" bIns="72237" anchor="ctr"/>
          <a:lstStyle/>
          <a:p>
            <a:pPr algn="ctr"/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 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经文关键</a:t>
            </a:r>
            <a:endParaRPr lang="en-US" altLang="en-US" sz="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63" name="Rectangle 15362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3</a:t>
            </a:r>
          </a:p>
        </p:txBody>
      </p:sp>
      <p:sp>
        <p:nvSpPr>
          <p:cNvPr id="15364" name="Rectangle 15363"/>
          <p:cNvSpPr>
            <a:spLocks/>
          </p:cNvSpPr>
          <p:nvPr/>
        </p:nvSpPr>
        <p:spPr>
          <a:xfrm>
            <a:off x="482600" y="1371600"/>
            <a:ext cx="12039600" cy="8148076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l"/>
            <a:r>
              <a:rPr sz="6000" b="1" u="sng" dirty="0" err="1">
                <a:latin typeface="Microsoft JhengHei" pitchFamily="34" charset="-120"/>
                <a:ea typeface="Microsoft JhengHei" pitchFamily="34" charset="-120"/>
              </a:rPr>
              <a:t>以赛亚</a:t>
            </a:r>
            <a:r>
              <a:rPr sz="6000" b="1" u="sng" dirty="0">
                <a:latin typeface="Microsoft JhengHei" pitchFamily="34" charset="-120"/>
                <a:ea typeface="Microsoft JhengHei" pitchFamily="34" charset="-120"/>
              </a:rPr>
              <a:t> 54:2</a:t>
            </a:r>
          </a:p>
          <a:p>
            <a:pPr algn="l"/>
            <a:r>
              <a:rPr sz="6000" b="1" dirty="0">
                <a:latin typeface="Microsoft JhengHei" pitchFamily="34" charset="-120"/>
                <a:ea typeface="Microsoft JhengHei" pitchFamily="34" charset="-120"/>
              </a:rPr>
              <a:t>“要 扩 张 你 帐 幕 之 地 ， 张 大 你 居 所 的 幔 子 ， 不 要 限 制 ； 要 放 长 你 的 绳 子 ， 坚 固 你 的 </a:t>
            </a:r>
            <a:r>
              <a:rPr sz="6000" b="1" dirty="0" err="1">
                <a:latin typeface="Microsoft JhengHei" pitchFamily="34" charset="-120"/>
                <a:ea typeface="Microsoft JhengHei" pitchFamily="34" charset="-120"/>
              </a:rPr>
              <a:t>橛子</a:t>
            </a:r>
            <a:r>
              <a:rPr sz="6000" b="1" dirty="0">
                <a:latin typeface="Microsoft JhengHei" pitchFamily="34" charset="-120"/>
                <a:ea typeface="Microsoft JhengHei" pitchFamily="34" charset="-120"/>
              </a:rPr>
              <a:t>。"</a:t>
            </a:r>
          </a:p>
          <a:p>
            <a:pPr algn="l"/>
            <a:endParaRPr sz="4000" b="1" dirty="0">
              <a:latin typeface="Microsoft JhengHei" pitchFamily="34" charset="-120"/>
              <a:ea typeface="Microsoft JhengHei" pitchFamily="34" charset="-120"/>
            </a:endParaRPr>
          </a:p>
          <a:p>
            <a:pPr algn="l"/>
            <a:r>
              <a:rPr sz="6000" b="1" u="sng" dirty="0" err="1">
                <a:latin typeface="Microsoft JhengHei" pitchFamily="34" charset="-120"/>
                <a:ea typeface="Microsoft JhengHei" pitchFamily="34" charset="-120"/>
              </a:rPr>
              <a:t>路加</a:t>
            </a:r>
            <a:r>
              <a:rPr sz="6000" b="1" u="sng" dirty="0">
                <a:latin typeface="Microsoft JhengHei" pitchFamily="34" charset="-120"/>
                <a:ea typeface="Microsoft JhengHei" pitchFamily="34" charset="-120"/>
              </a:rPr>
              <a:t> 12:34</a:t>
            </a:r>
          </a:p>
          <a:p>
            <a:pPr algn="l"/>
            <a:r>
              <a:rPr sz="6000" b="1" dirty="0">
                <a:latin typeface="Microsoft JhengHei" pitchFamily="34" charset="-120"/>
                <a:ea typeface="Microsoft JhengHei" pitchFamily="34" charset="-120"/>
              </a:rPr>
              <a:t>因 为 你 们 的 财 宝 在 哪 里 ， 你 们 的 心 也 在 哪 里 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38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084263"/>
          </a:xfrm>
          <a:solidFill>
            <a:srgbClr val="92D050">
              <a:alpha val="47058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 </a:t>
            </a:r>
            <a:r>
              <a:rPr lang="en-US" altLang="en-US" sz="72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复习</a:t>
            </a:r>
            <a:endParaRPr lang="en-US" altLang="en-US" sz="5500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387" name="Rectangle 16386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4</a:t>
            </a:r>
          </a:p>
        </p:txBody>
      </p:sp>
      <p:sp>
        <p:nvSpPr>
          <p:cNvPr id="16388" name="Rectangle 16387"/>
          <p:cNvSpPr>
            <a:spLocks/>
          </p:cNvSpPr>
          <p:nvPr/>
        </p:nvSpPr>
        <p:spPr>
          <a:xfrm>
            <a:off x="0" y="1219200"/>
            <a:ext cx="13004800" cy="976882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352425" algn="l">
              <a:lnSpc>
                <a:spcPct val="90000"/>
              </a:lnSpc>
            </a:pPr>
            <a:r>
              <a:rPr lang="en-US" altLang="en-US" sz="6000" b="1" dirty="0" err="1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我要</a:t>
            </a:r>
            <a:r>
              <a:rPr lang="zh-TW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延长</a:t>
            </a:r>
            <a:r>
              <a:rPr lang="en-US" altLang="en-US" sz="6000" b="1" dirty="0" err="1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教会的见证</a:t>
            </a:r>
            <a:r>
              <a:rPr lang="en-US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en-US" sz="60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(上)</a:t>
            </a:r>
          </a:p>
        </p:txBody>
      </p:sp>
      <p:pic>
        <p:nvPicPr>
          <p:cNvPr id="16389" name="Picture 1638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25736" y="5812904"/>
            <a:ext cx="11809312" cy="394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Rectangle 16389"/>
          <p:cNvSpPr>
            <a:spLocks/>
          </p:cNvSpPr>
          <p:nvPr/>
        </p:nvSpPr>
        <p:spPr>
          <a:xfrm>
            <a:off x="0" y="2212504"/>
            <a:ext cx="13004800" cy="3525272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1441450" indent="-1089025" algn="l">
              <a:lnSpc>
                <a:spcPct val="90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1.</a:t>
            </a:r>
            <a:r>
              <a:rPr lang="en-US" altLang="en-US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 基督的教会是什么样子的呢？ (BBB)</a:t>
            </a:r>
          </a:p>
          <a:p>
            <a:pPr marL="1441450" indent="-368300" algn="l">
              <a:lnSpc>
                <a:spcPct val="90000"/>
              </a:lnSpc>
            </a:pPr>
            <a:r>
              <a:rPr lang="en-US" altLang="en-US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‒ 	</a:t>
            </a:r>
            <a:r>
              <a:rPr lang="en-US" altLang="en-US" sz="4400" b="1" dirty="0" err="1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与耶稣同</a:t>
            </a:r>
            <a:r>
              <a:rPr lang="zh-CN" altLang="en-US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个</a:t>
            </a:r>
            <a:r>
              <a:rPr lang="en-US" altLang="en-US" sz="4400" b="1" dirty="0" err="1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阵线</a:t>
            </a:r>
            <a:r>
              <a:rPr lang="en-US" altLang="en-US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(Position)</a:t>
            </a:r>
          </a:p>
          <a:p>
            <a:pPr marL="1441450" indent="-1089025" algn="l">
              <a:lnSpc>
                <a:spcPct val="90000"/>
              </a:lnSpc>
            </a:pPr>
            <a:endParaRPr sz="4800" dirty="0">
              <a:latin typeface="Microsoft JhengHei" pitchFamily="34" charset="-120"/>
              <a:ea typeface="Microsoft JhengHei" pitchFamily="34" charset="-120"/>
            </a:endParaRPr>
          </a:p>
          <a:p>
            <a:pPr marL="1441450" indent="-1089025" algn="l">
              <a:lnSpc>
                <a:spcPct val="90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2. </a:t>
            </a:r>
            <a:r>
              <a:rPr lang="en-US" altLang="en-US" sz="5400" b="1" dirty="0" err="1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恩慈存在的意义</a:t>
            </a:r>
            <a:r>
              <a:rPr lang="en-US" altLang="en-US" sz="5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?  </a:t>
            </a:r>
            <a:r>
              <a:rPr lang="en-US" altLang="en-US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(天国的钥匙和军队)</a:t>
            </a:r>
          </a:p>
          <a:p>
            <a:pPr marL="1441450" indent="-368300" algn="l">
              <a:lnSpc>
                <a:spcPct val="90000"/>
              </a:lnSpc>
            </a:pPr>
            <a:r>
              <a:rPr lang="en-US" altLang="en-US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‒ 	</a:t>
            </a:r>
            <a:r>
              <a:rPr lang="en-US" altLang="en-US" sz="4400" b="1" dirty="0" err="1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明白耶稣的目的</a:t>
            </a:r>
            <a:r>
              <a:rPr lang="en-US" altLang="en-US" sz="44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 (Purpose)</a:t>
            </a:r>
            <a:endParaRPr lang="en-US" altLang="en-US" sz="4400" b="1" dirty="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409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664200" y="1219200"/>
            <a:ext cx="7162800" cy="818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Title 1741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084263"/>
          </a:xfrm>
          <a:solidFill>
            <a:srgbClr val="C00000">
              <a:alpha val="27058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5500" b="1" dirty="0">
                <a:solidFill>
                  <a:srgbClr val="000000"/>
                </a:solidFill>
                <a:latin typeface="Arial" charset="0"/>
                <a:ea typeface="Arial Rounded MT Bold" charset="0"/>
              </a:rPr>
              <a:t>   </a:t>
            </a:r>
            <a:r>
              <a:rPr lang="en-US" altLang="en-US" sz="60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今天</a:t>
            </a:r>
            <a:endParaRPr lang="en-US" altLang="en-US" sz="5500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2" name="Rectangle 17411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5</a:t>
            </a:r>
          </a:p>
        </p:txBody>
      </p:sp>
      <p:sp>
        <p:nvSpPr>
          <p:cNvPr id="17413" name="Rectangle 17412"/>
          <p:cNvSpPr>
            <a:spLocks/>
          </p:cNvSpPr>
          <p:nvPr/>
        </p:nvSpPr>
        <p:spPr>
          <a:xfrm>
            <a:off x="0" y="1219200"/>
            <a:ext cx="6430392" cy="1807878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352425"/>
            <a:r>
              <a:rPr lang="en-US" altLang="en-US" sz="5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我要</a:t>
            </a:r>
            <a:r>
              <a:rPr lang="zh-TW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延长</a:t>
            </a:r>
            <a:r>
              <a:rPr lang="en-US" altLang="en-US" sz="5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教会</a:t>
            </a:r>
            <a:endParaRPr lang="en-US" altLang="en-US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pPr marL="352425"/>
            <a:r>
              <a:rPr lang="en-US" altLang="en-US" sz="5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的见证</a:t>
            </a:r>
            <a:r>
              <a:rPr lang="en-US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(下)</a:t>
            </a:r>
          </a:p>
        </p:txBody>
      </p:sp>
      <p:sp>
        <p:nvSpPr>
          <p:cNvPr id="17414" name="Rectangle 17413"/>
          <p:cNvSpPr>
            <a:spLocks/>
          </p:cNvSpPr>
          <p:nvPr/>
        </p:nvSpPr>
        <p:spPr>
          <a:xfrm>
            <a:off x="725488" y="5956920"/>
            <a:ext cx="6234112" cy="3192873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3. 好处</a:t>
            </a:r>
          </a:p>
          <a:p>
            <a:pPr algn="l">
              <a:lnSpc>
                <a:spcPct val="90000"/>
              </a:lnSpc>
            </a:pPr>
            <a:endParaRPr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pPr algn="l">
              <a:lnSpc>
                <a:spcPct val="90000"/>
              </a:lnSpc>
            </a:pPr>
            <a:r>
              <a:rPr lang="en-US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4. 方法</a:t>
            </a:r>
          </a:p>
        </p:txBody>
      </p:sp>
      <p:sp>
        <p:nvSpPr>
          <p:cNvPr id="17415" name="Rectangle 17414"/>
          <p:cNvSpPr>
            <a:spLocks/>
          </p:cNvSpPr>
          <p:nvPr/>
        </p:nvSpPr>
        <p:spPr>
          <a:xfrm>
            <a:off x="725488" y="3220616"/>
            <a:ext cx="6961187" cy="2389576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352425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5400" b="1" dirty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大委命</a:t>
            </a:r>
          </a:p>
          <a:p>
            <a:pPr marL="352425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5400" b="1" dirty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大诫命</a:t>
            </a:r>
            <a:endParaRPr sz="6000" dirty="0">
              <a:latin typeface="Microsoft JhengHei" pitchFamily="34" charset="-120"/>
              <a:ea typeface="Microsoft JhengHei" pitchFamily="34" charset="-120"/>
            </a:endParaRPr>
          </a:p>
          <a:p>
            <a:pPr marL="352425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5400" b="1" dirty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大使命</a:t>
            </a:r>
            <a:endParaRPr sz="6000" dirty="0"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084263"/>
          </a:xfrm>
          <a:solidFill>
            <a:srgbClr val="8BE1FF">
              <a:alpha val="96076"/>
            </a:srgbClr>
          </a:solidFill>
          <a:ln/>
        </p:spPr>
        <p:txBody>
          <a:bodyPr wrap="square" lIns="126418" tIns="72237" rIns="126418" bIns="72237" anchor="ctr"/>
          <a:lstStyle/>
          <a:p>
            <a:pPr marL="2144713" indent="-1423988"/>
            <a:r>
              <a:rPr lang="en-US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三  	</a:t>
            </a:r>
            <a:r>
              <a:rPr lang="en-US" altLang="en-US" sz="6000" b="1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好处</a:t>
            </a:r>
            <a:endParaRPr lang="en-US" altLang="en-US" sz="6000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435" name="Rectangle 18434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6</a:t>
            </a:r>
          </a:p>
        </p:txBody>
      </p:sp>
      <p:sp>
        <p:nvSpPr>
          <p:cNvPr id="18436" name="Rectangle 18435"/>
          <p:cNvSpPr>
            <a:spLocks/>
          </p:cNvSpPr>
          <p:nvPr/>
        </p:nvSpPr>
        <p:spPr>
          <a:xfrm>
            <a:off x="558800" y="1371600"/>
            <a:ext cx="12115800" cy="3109773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marL="720725" indent="-720725" algn="l">
              <a:lnSpc>
                <a:spcPct val="90000"/>
              </a:lnSpc>
              <a:buFont typeface="+mj-lt"/>
              <a:buAutoNum type="arabicPeriod"/>
            </a:pPr>
            <a:r>
              <a:rPr lang="en-US" altLang="en-US" sz="6000" b="1" dirty="0" err="1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所有的生理需求得到满足</a:t>
            </a:r>
            <a:r>
              <a:rPr lang="en-US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</a:p>
          <a:p>
            <a:pPr marL="720725" indent="-720725" algn="l">
              <a:lnSpc>
                <a:spcPct val="90000"/>
              </a:lnSpc>
              <a:tabLst>
                <a:tab pos="720725" algn="l"/>
              </a:tabLst>
            </a:pPr>
            <a:r>
              <a:rPr lang="en-US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en-US" altLang="en-US" sz="4400" b="1" dirty="0" err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食物、衣服等</a:t>
            </a:r>
            <a:r>
              <a:rPr lang="en-US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  <a:r>
              <a:rPr lang="zh-CN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en-US" b="1" i="1" dirty="0" err="1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马太</a:t>
            </a:r>
            <a:r>
              <a:rPr lang="en-US" altLang="en-US" b="1" i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en-US" b="1" i="1" dirty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6:33; </a:t>
            </a:r>
            <a:r>
              <a:rPr lang="en-US" altLang="en-US" b="1" i="1" dirty="0" err="1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路加</a:t>
            </a:r>
            <a:r>
              <a:rPr lang="en-US" altLang="en-US" b="1" i="1" dirty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en-US" b="1" i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12:31</a:t>
            </a:r>
          </a:p>
          <a:p>
            <a:pPr marL="1441450" lvl="3" indent="-720725" algn="l">
              <a:lnSpc>
                <a:spcPct val="90000"/>
              </a:lnSpc>
            </a:pPr>
            <a:r>
              <a:rPr lang="en-US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‒</a:t>
            </a:r>
            <a:r>
              <a:rPr lang="en-US" altLang="en-US" sz="4400" b="1" i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altLang="en-US" sz="4400" b="1" dirty="0" err="1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心态改变</a:t>
            </a:r>
            <a:endParaRPr lang="en-US" altLang="en-US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l">
              <a:lnSpc>
                <a:spcPct val="90000"/>
              </a:lnSpc>
            </a:pPr>
            <a:r>
              <a:rPr lang="en-US" altLang="en-US" sz="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</a:p>
          <a:p>
            <a:pPr marL="1441450" algn="l">
              <a:lnSpc>
                <a:spcPct val="90000"/>
              </a:lnSpc>
            </a:pPr>
            <a:r>
              <a:rPr lang="en-US" altLang="en-US" sz="4400" b="1" i="1" dirty="0" err="1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我的财宝在天上吗</a:t>
            </a:r>
            <a:r>
              <a:rPr lang="en-US" altLang="en-US" sz="4400" b="1" i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？ 加 12:34</a:t>
            </a:r>
          </a:p>
        </p:txBody>
      </p:sp>
      <p:sp>
        <p:nvSpPr>
          <p:cNvPr id="18437" name="Rectangle 18436"/>
          <p:cNvSpPr>
            <a:spLocks/>
          </p:cNvSpPr>
          <p:nvPr/>
        </p:nvSpPr>
        <p:spPr>
          <a:xfrm>
            <a:off x="117395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6</a:t>
            </a:r>
          </a:p>
        </p:txBody>
      </p:sp>
      <p:sp>
        <p:nvSpPr>
          <p:cNvPr id="18438" name="Rectangle 18437"/>
          <p:cNvSpPr>
            <a:spLocks/>
          </p:cNvSpPr>
          <p:nvPr/>
        </p:nvSpPr>
        <p:spPr>
          <a:xfrm>
            <a:off x="813768" y="3508648"/>
            <a:ext cx="11175032" cy="755282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720725" indent="-720725" algn="l">
              <a:lnSpc>
                <a:spcPct val="90000"/>
              </a:lnSpc>
            </a:pPr>
            <a:r>
              <a:rPr lang="en-US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endParaRPr lang="en-US" altLang="en-US" b="1" i="1" dirty="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8439" name="Picture 1843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605856" y="4588768"/>
            <a:ext cx="9753600" cy="516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084263"/>
          </a:xfrm>
          <a:solidFill>
            <a:srgbClr val="8BE1FF">
              <a:alpha val="96076"/>
            </a:srgbClr>
          </a:solidFill>
          <a:ln/>
        </p:spPr>
        <p:txBody>
          <a:bodyPr wrap="square" lIns="126418" tIns="72237" rIns="126418" bIns="72237" anchor="ctr"/>
          <a:lstStyle/>
          <a:p>
            <a:pPr marL="2144713" indent="-1423988"/>
            <a:r>
              <a:rPr lang="en-US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三  	</a:t>
            </a:r>
            <a:r>
              <a:rPr lang="en-US" altLang="en-US" sz="6000" b="1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好处</a:t>
            </a:r>
            <a:endParaRPr lang="en-US" altLang="en-US" sz="6000" b="1" dirty="0">
              <a:solidFill>
                <a:srgbClr val="000000"/>
              </a:solidFill>
              <a:latin typeface="Arial" charset="0"/>
              <a:ea typeface="Arial Rounded MT Bold" charset="0"/>
            </a:endParaRPr>
          </a:p>
        </p:txBody>
      </p:sp>
      <p:sp>
        <p:nvSpPr>
          <p:cNvPr id="19459" name="Rectangle 19458"/>
          <p:cNvSpPr>
            <a:spLocks/>
          </p:cNvSpPr>
          <p:nvPr/>
        </p:nvSpPr>
        <p:spPr>
          <a:xfrm>
            <a:off x="11739562" y="9067800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6</a:t>
            </a:r>
          </a:p>
        </p:txBody>
      </p:sp>
      <p:sp>
        <p:nvSpPr>
          <p:cNvPr id="19460" name="Rectangle 19459"/>
          <p:cNvSpPr>
            <a:spLocks/>
          </p:cNvSpPr>
          <p:nvPr/>
        </p:nvSpPr>
        <p:spPr>
          <a:xfrm>
            <a:off x="558800" y="1371600"/>
            <a:ext cx="12115800" cy="6192155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marL="914400" indent="-914400" algn="l">
              <a:buFont typeface="+mj-lt"/>
              <a:buAutoNum type="arabicPeriod" startAt="2"/>
            </a:pPr>
            <a:r>
              <a:rPr lang="en-US" altLang="en-US" sz="4800" b="1" dirty="0" err="1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基督的存在和力量</a:t>
            </a:r>
            <a:endParaRPr lang="en-US" altLang="en-US" sz="45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924050" lvl="3" indent="-896938" algn="l"/>
            <a:r>
              <a:rPr lang="en-US" altLang="en-US" sz="4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‒ 	</a:t>
            </a:r>
            <a:r>
              <a:rPr lang="en-US" altLang="en-US" sz="4400" b="1" dirty="0" err="1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因为我们的天父很高兴地给天国</a:t>
            </a:r>
            <a:r>
              <a:rPr lang="en-US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   </a:t>
            </a:r>
            <a:endParaRPr lang="en-US" altLang="en-US" sz="40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924050" lvl="3" indent="-896938" algn="l"/>
            <a:r>
              <a:rPr lang="en-US" altLang="en-US" sz="4000" b="1" i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altLang="en-US" sz="4000" b="1" i="1" dirty="0" err="1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路加</a:t>
            </a:r>
            <a:r>
              <a:rPr lang="en-US" altLang="en-US" sz="4000" b="1" i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 12:32</a:t>
            </a:r>
          </a:p>
          <a:p>
            <a:pPr marL="896938" indent="-896938" algn="l"/>
            <a:endParaRPr lang="en-US" altLang="en-US" b="1" i="1" dirty="0" smtClean="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914400" indent="-914400" algn="l">
              <a:buFont typeface="+mj-lt"/>
              <a:buAutoNum type="arabicPeriod" startAt="3"/>
            </a:pPr>
            <a:r>
              <a:rPr lang="en-US" altLang="en-US" sz="5400" b="1" dirty="0" err="1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协同网络捕鱼的作用</a:t>
            </a:r>
            <a:endParaRPr lang="en-US" altLang="en-US" sz="5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924050" lvl="3" indent="-896938" algn="l"/>
            <a:r>
              <a:rPr lang="en-US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‒ 	</a:t>
            </a:r>
            <a:r>
              <a:rPr lang="en-US" altLang="en-US" sz="4400" b="1" dirty="0" err="1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好处：协议加倍功率</a:t>
            </a:r>
            <a:endParaRPr lang="en-US" altLang="en-US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l">
              <a:lnSpc>
                <a:spcPct val="90000"/>
              </a:lnSpc>
            </a:pPr>
            <a:endParaRPr lang="en-US" altLang="en-US" sz="4800" b="1" dirty="0" smtClean="0">
              <a:solidFill>
                <a:srgbClr val="C00000"/>
              </a:solidFill>
              <a:latin typeface="Arial" charset="0"/>
              <a:ea typeface="Arial Rounded MT Bold" charset="0"/>
            </a:endParaRPr>
          </a:p>
          <a:p>
            <a:pPr algn="l">
              <a:lnSpc>
                <a:spcPct val="90000"/>
              </a:lnSpc>
            </a:pPr>
            <a:endParaRPr lang="en-US" altLang="en-US" sz="4800" b="1" i="1" dirty="0" smtClean="0">
              <a:solidFill>
                <a:srgbClr val="000000"/>
              </a:solidFill>
              <a:latin typeface="Arial" charset="0"/>
              <a:ea typeface="Arial Rounded MT Bold" charset="0"/>
            </a:endParaRPr>
          </a:p>
          <a:p>
            <a:pPr algn="l">
              <a:lnSpc>
                <a:spcPct val="90000"/>
              </a:lnSpc>
            </a:pPr>
            <a:endParaRPr lang="en-US" altLang="en-US" sz="45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9461" name="Rectangle 19460"/>
          <p:cNvSpPr>
            <a:spLocks/>
          </p:cNvSpPr>
          <p:nvPr/>
        </p:nvSpPr>
        <p:spPr>
          <a:xfrm>
            <a:off x="117395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7</a:t>
            </a:r>
          </a:p>
        </p:txBody>
      </p:sp>
      <p:pic>
        <p:nvPicPr>
          <p:cNvPr id="19465" name="Picture 1946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97744" y="5812904"/>
            <a:ext cx="11665296" cy="394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48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53727" y="5668888"/>
            <a:ext cx="11794983" cy="40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itle 2048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276400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60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en-US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四	</a:t>
            </a:r>
            <a:r>
              <a:rPr lang="en-US" altLang="en-US" sz="6000" b="1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方法</a:t>
            </a:r>
            <a:r>
              <a:rPr lang="zh-CN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（</a:t>
            </a:r>
            <a:r>
              <a:rPr lang="en-US" altLang="zh-CN" sz="8000" b="1" u="sng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C</a:t>
            </a:r>
            <a:r>
              <a:rPr lang="en-US" altLang="zh-CN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AST</a:t>
            </a:r>
            <a:r>
              <a:rPr lang="zh-CN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）</a:t>
            </a:r>
            <a:endParaRPr lang="en-US" altLang="en-US" sz="6000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84" name="Rectangle 20483"/>
          <p:cNvSpPr>
            <a:spLocks/>
          </p:cNvSpPr>
          <p:nvPr/>
        </p:nvSpPr>
        <p:spPr>
          <a:xfrm>
            <a:off x="0" y="1348408"/>
            <a:ext cx="12695088" cy="5160465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720725" indent="-544513" algn="l">
              <a:buAutoNum type="arabicPeriod"/>
            </a:pPr>
            <a:r>
              <a:rPr lang="en-US" altLang="en-US" sz="6000" b="1" u="sng" dirty="0" err="1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性格和习</a:t>
            </a:r>
            <a:r>
              <a:rPr lang="zh-TW" altLang="en-US" sz="6000" b="1" u="sng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惯</a:t>
            </a:r>
            <a:r>
              <a:rPr lang="zh-CN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en-US" altLang="en-US" sz="7200" b="1" u="sng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C</a:t>
            </a:r>
            <a:r>
              <a:rPr lang="en-US" altLang="en-US" sz="60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haracter</a:t>
            </a:r>
            <a:r>
              <a:rPr lang="en-US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</a:p>
          <a:p>
            <a:pPr marL="1441450" lvl="1" indent="-720725" algn="l"/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a) 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从事新的人的习惯</a:t>
            </a:r>
            <a:r>
              <a:rPr lang="zh-CN" altLang="en-US" sz="4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（工作，俱乐部，朋友，亲戚） </a:t>
            </a:r>
          </a:p>
          <a:p>
            <a:pPr marL="1441450" lvl="1" indent="-720725" algn="l"/>
            <a:endParaRPr lang="zh-CN" altLang="en-US" sz="28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1441450" lvl="1" indent="-720725" algn="l"/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b) 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习惯寻求神的非凡的连接 </a:t>
            </a:r>
            <a:r>
              <a:rPr lang="zh-CN" altLang="en-US" sz="4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（短暂，景观人，同学） </a:t>
            </a:r>
          </a:p>
          <a:p>
            <a:pPr marL="914400" indent="-914400" algn="l">
              <a:lnSpc>
                <a:spcPct val="90000"/>
              </a:lnSpc>
              <a:buAutoNum type="arabicPeriod"/>
            </a:pPr>
            <a:endParaRPr lang="en-US" altLang="en-US" sz="4500" b="1" dirty="0">
              <a:solidFill>
                <a:srgbClr val="C00000"/>
              </a:solidFill>
              <a:latin typeface="Arial" charset="0"/>
              <a:ea typeface="Arial Rounded MT Bold" charset="0"/>
            </a:endParaRPr>
          </a:p>
        </p:txBody>
      </p:sp>
      <p:sp>
        <p:nvSpPr>
          <p:cNvPr id="20486" name="Rectangle 20485"/>
          <p:cNvSpPr>
            <a:spLocks/>
          </p:cNvSpPr>
          <p:nvPr/>
        </p:nvSpPr>
        <p:spPr>
          <a:xfrm>
            <a:off x="11739562" y="9064626"/>
            <a:ext cx="1265238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000000"/>
                </a:solidFill>
                <a:latin typeface="Arial" charset="0"/>
                <a:ea typeface="Arial" charset="0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50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726536" y="1348409"/>
            <a:ext cx="5298902" cy="840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Rectangle 21508"/>
          <p:cNvSpPr>
            <a:spLocks/>
          </p:cNvSpPr>
          <p:nvPr/>
        </p:nvSpPr>
        <p:spPr>
          <a:xfrm>
            <a:off x="11782426" y="9069388"/>
            <a:ext cx="1265236" cy="684212"/>
          </a:xfrm>
          <a:prstGeom prst="rect">
            <a:avLst/>
          </a:prstGeom>
          <a:noFill/>
          <a:ln>
            <a:noFill/>
          </a:ln>
        </p:spPr>
        <p:txBody>
          <a:bodyPr lIns="126418" tIns="72237" rIns="126418" bIns="72237">
            <a:spAutoFit/>
          </a:bodyPr>
          <a:lstStyle/>
          <a:p>
            <a:pPr algn="r"/>
            <a:r>
              <a:rPr lang="en-US" altLang="en-US" sz="3500" dirty="0">
                <a:solidFill>
                  <a:srgbClr val="FFFFFF"/>
                </a:solidFill>
                <a:latin typeface="Arial" charset="0"/>
                <a:ea typeface="Arial" charset="0"/>
              </a:rPr>
              <a:t>9</a:t>
            </a:r>
          </a:p>
        </p:txBody>
      </p:sp>
      <p:sp>
        <p:nvSpPr>
          <p:cNvPr id="8" name="Title 2048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276400"/>
          </a:xfrm>
          <a:solidFill>
            <a:srgbClr val="FFC000">
              <a:alpha val="100000"/>
            </a:srgbClr>
          </a:solidFill>
          <a:ln/>
        </p:spPr>
        <p:txBody>
          <a:bodyPr wrap="square" lIns="126418" tIns="72237" rIns="126418" bIns="72237" anchor="ctr"/>
          <a:lstStyle/>
          <a:p>
            <a:r>
              <a:rPr lang="en-US" altLang="en-US" sz="60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en-US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四	</a:t>
            </a:r>
            <a:r>
              <a:rPr lang="en-US" altLang="en-US" sz="6000" b="1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方法</a:t>
            </a:r>
            <a:r>
              <a:rPr lang="zh-CN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（</a:t>
            </a:r>
            <a:r>
              <a:rPr lang="en-US" altLang="zh-CN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C</a:t>
            </a:r>
            <a:r>
              <a:rPr lang="en-US" altLang="zh-CN" sz="8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A</a:t>
            </a:r>
            <a:r>
              <a:rPr lang="en-US" altLang="zh-CN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ST</a:t>
            </a:r>
            <a:r>
              <a:rPr lang="zh-CN" altLang="en-US" sz="6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）</a:t>
            </a:r>
            <a:endParaRPr lang="en-US" altLang="en-US" sz="6000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25736" y="1492424"/>
            <a:ext cx="6545559" cy="3654538"/>
          </a:xfrm>
          <a:prstGeom prst="rect">
            <a:avLst/>
          </a:prstGeom>
          <a:noFill/>
          <a:ln>
            <a:noFill/>
          </a:ln>
        </p:spPr>
        <p:txBody>
          <a:bodyPr wrap="square" lIns="126418" tIns="72237" rIns="126418" bIns="72237">
            <a:spAutoFit/>
          </a:bodyPr>
          <a:lstStyle/>
          <a:p>
            <a:pPr marL="720725" indent="-720725" algn="l"/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2</a:t>
            </a:r>
            <a:r>
              <a:rPr lang="en-US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. </a:t>
            </a:r>
            <a:r>
              <a:rPr lang="zh-TW" alt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态度，看法</a:t>
            </a:r>
            <a:r>
              <a:rPr lang="en-US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 (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A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ttitude</a:t>
            </a:r>
            <a:r>
              <a:rPr lang="en-US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)</a:t>
            </a:r>
          </a:p>
          <a:p>
            <a:pPr marL="1547812" indent="-914400" algn="l">
              <a:buFont typeface="Arial" pitchFamily="34" charset="0"/>
              <a:buChar char="•"/>
            </a:pP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恩典 </a:t>
            </a:r>
            <a:r>
              <a:rPr lang="en-US" altLang="zh-CN" sz="5400" b="1" dirty="0" err="1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vs</a:t>
            </a:r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TW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法律</a:t>
            </a:r>
            <a:endParaRPr lang="en-US" altLang="zh-TW" sz="5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1547812" indent="-914400" algn="l">
              <a:buFont typeface="Arial" pitchFamily="34" charset="0"/>
              <a:buChar char="•"/>
            </a:pP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问题： 论断 </a:t>
            </a:r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endParaRPr lang="en-US" altLang="en-US" sz="4500" b="1" dirty="0">
              <a:solidFill>
                <a:srgbClr val="C00000"/>
              </a:solidFill>
              <a:latin typeface="Arial" charset="0"/>
              <a:ea typeface="Arial Rounded MT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BDDC3"/>
      </a:dk2>
      <a:lt2>
        <a:srgbClr val="775F55"/>
      </a:lt2>
      <a:accent1>
        <a:srgbClr val="94B6D2"/>
      </a:accent1>
      <a:accent2>
        <a:srgbClr val="DD8047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475</Words>
  <Application>Microsoft Office PowerPoint</Application>
  <PresentationFormat>Custom</PresentationFormat>
  <Paragraphs>144</Paragraphs>
  <Slides>16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/>
      <vt:lpstr/>
      <vt:lpstr/>
      <vt:lpstr/>
      <vt:lpstr/>
      <vt:lpstr/>
      <vt:lpstr/>
      <vt:lpstr/>
      <vt:lpstr/>
      <vt:lpstr/>
      <vt:lpstr/>
      <vt:lpstr/>
      <vt:lpstr>神国的价值观  复习：</vt:lpstr>
      <vt:lpstr>Slide 2</vt:lpstr>
      <vt:lpstr>   经文关键</vt:lpstr>
      <vt:lpstr>   复习</vt:lpstr>
      <vt:lpstr>   今天</vt:lpstr>
      <vt:lpstr>三   好处</vt:lpstr>
      <vt:lpstr>三   好处</vt:lpstr>
      <vt:lpstr>  四 方法 （CAST）</vt:lpstr>
      <vt:lpstr>  四 方法 （CAST）</vt:lpstr>
      <vt:lpstr>  IV. How to EXTEND the witness of my     church?</vt:lpstr>
      <vt:lpstr>四 方法 （CAST）</vt:lpstr>
      <vt:lpstr>四 方法 （CAST）</vt:lpstr>
      <vt:lpstr>  IV. How to EXTEND the witness of my     church?</vt:lpstr>
      <vt:lpstr>  IV. How to EXTEND the witness of my     church?</vt:lpstr>
      <vt:lpstr>  IV. How to EXTEND the witness of my     church?</vt:lpstr>
      <vt:lpstr>  Application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神国的价值观  复习：</dc:title>
  <cp:lastModifiedBy>David Seow</cp:lastModifiedBy>
  <cp:revision>3</cp:revision>
  <dcterms:modified xsi:type="dcterms:W3CDTF">2012-11-25T00:32:43Z</dcterms:modified>
</cp:coreProperties>
</file>