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87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6BC29-DDF7-421F-9685-22071B5443BC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50E62-B25A-4739-A7C1-E4AFE4A85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96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6BC29-DDF7-421F-9685-22071B5443BC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50E62-B25A-4739-A7C1-E4AFE4A85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602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6BC29-DDF7-421F-9685-22071B5443BC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50E62-B25A-4739-A7C1-E4AFE4A85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3713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6BC29-DDF7-421F-9685-22071B5443BC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50E62-B25A-4739-A7C1-E4AFE4A85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343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6BC29-DDF7-421F-9685-22071B5443BC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50E62-B25A-4739-A7C1-E4AFE4A85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7705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6BC29-DDF7-421F-9685-22071B5443BC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50E62-B25A-4739-A7C1-E4AFE4A85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9091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6BC29-DDF7-421F-9685-22071B5443BC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50E62-B25A-4739-A7C1-E4AFE4A85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4133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6BC29-DDF7-421F-9685-22071B5443BC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50E62-B25A-4739-A7C1-E4AFE4A85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4816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6BC29-DDF7-421F-9685-22071B5443BC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50E62-B25A-4739-A7C1-E4AFE4A85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681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6BC29-DDF7-421F-9685-22071B5443BC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6F850E62-B25A-4739-A7C1-E4AFE4A85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941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6BC29-DDF7-421F-9685-22071B5443BC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50E62-B25A-4739-A7C1-E4AFE4A85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264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6BC29-DDF7-421F-9685-22071B5443BC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50E62-B25A-4739-A7C1-E4AFE4A85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655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6BC29-DDF7-421F-9685-22071B5443BC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50E62-B25A-4739-A7C1-E4AFE4A85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892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6BC29-DDF7-421F-9685-22071B5443BC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50E62-B25A-4739-A7C1-E4AFE4A85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017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6BC29-DDF7-421F-9685-22071B5443BC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50E62-B25A-4739-A7C1-E4AFE4A85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20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6BC29-DDF7-421F-9685-22071B5443BC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50E62-B25A-4739-A7C1-E4AFE4A85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593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6BC29-DDF7-421F-9685-22071B5443BC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50E62-B25A-4739-A7C1-E4AFE4A85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854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9AC6BC29-DDF7-421F-9685-22071B5443BC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F850E62-B25A-4739-A7C1-E4AFE4A85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329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41993" y="577636"/>
            <a:ext cx="8574622" cy="2616199"/>
          </a:xfrm>
        </p:spPr>
        <p:txBody>
          <a:bodyPr/>
          <a:lstStyle/>
          <a:p>
            <a:r>
              <a:rPr lang="en-US" dirty="0"/>
              <a:t>Virtual Links</a:t>
            </a:r>
          </a:p>
        </p:txBody>
      </p:sp>
    </p:spTree>
    <p:extLst>
      <p:ext uri="{BB962C8B-B14F-4D97-AF65-F5344CB8AC3E}">
        <p14:creationId xmlns:p14="http://schemas.microsoft.com/office/powerpoint/2010/main" val="12453925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0" y="0"/>
            <a:ext cx="10018713" cy="1752599"/>
          </a:xfrm>
        </p:spPr>
        <p:txBody>
          <a:bodyPr/>
          <a:lstStyle/>
          <a:p>
            <a:r>
              <a:rPr lang="en-US" dirty="0"/>
              <a:t>Why we use Virtual Links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0923" y="1482011"/>
            <a:ext cx="10018713" cy="3124201"/>
          </a:xfrm>
        </p:spPr>
        <p:txBody>
          <a:bodyPr>
            <a:normAutofit/>
          </a:bodyPr>
          <a:lstStyle/>
          <a:p>
            <a:r>
              <a:rPr lang="en-US" sz="2800" dirty="0"/>
              <a:t>Allows two ABRs that connect to same no backbone area to form a neighbor relationship.</a:t>
            </a:r>
          </a:p>
          <a:p>
            <a:r>
              <a:rPr lang="en-US" sz="2800" dirty="0"/>
              <a:t>Virtual link acts like a virtual point to point connection between two routers</a:t>
            </a:r>
          </a:p>
          <a:p>
            <a:r>
              <a:rPr lang="en-US" sz="2800" dirty="0"/>
              <a:t>The routers forma a neighbor relationship, inside area 0 and flood LSAs over that link</a:t>
            </a:r>
          </a:p>
        </p:txBody>
      </p:sp>
    </p:spTree>
    <p:extLst>
      <p:ext uri="{BB962C8B-B14F-4D97-AF65-F5344CB8AC3E}">
        <p14:creationId xmlns:p14="http://schemas.microsoft.com/office/powerpoint/2010/main" val="14537365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0" y="0"/>
            <a:ext cx="10018713" cy="1752599"/>
          </a:xfrm>
        </p:spPr>
        <p:txBody>
          <a:bodyPr/>
          <a:lstStyle/>
          <a:p>
            <a:r>
              <a:rPr lang="en-US" dirty="0"/>
              <a:t>Configuring Virtual links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8833" y="1752599"/>
            <a:ext cx="10018713" cy="3124201"/>
          </a:xfrm>
        </p:spPr>
        <p:txBody>
          <a:bodyPr>
            <a:noAutofit/>
          </a:bodyPr>
          <a:lstStyle/>
          <a:p>
            <a:r>
              <a:rPr lang="en-US" sz="3200" dirty="0"/>
              <a:t>Just like we did in the lab</a:t>
            </a:r>
          </a:p>
          <a:p>
            <a:pPr lvl="1"/>
            <a:r>
              <a:rPr lang="en-US" sz="2800" dirty="0"/>
              <a:t>Router </a:t>
            </a:r>
            <a:r>
              <a:rPr lang="en-US" sz="2800" dirty="0" err="1"/>
              <a:t>ospf</a:t>
            </a:r>
            <a:r>
              <a:rPr lang="en-US" sz="2800" dirty="0"/>
              <a:t> 1</a:t>
            </a:r>
          </a:p>
          <a:p>
            <a:pPr lvl="1"/>
            <a:r>
              <a:rPr lang="en-US" sz="2800" dirty="0"/>
              <a:t>Area 1 virtual-link 2.2.2.2</a:t>
            </a:r>
          </a:p>
          <a:p>
            <a:r>
              <a:rPr lang="en-US" sz="3200" dirty="0"/>
              <a:t>Verification commands for Virtual Links</a:t>
            </a:r>
          </a:p>
          <a:p>
            <a:pPr lvl="1"/>
            <a:r>
              <a:rPr lang="en-US" sz="2800" dirty="0" err="1"/>
              <a:t>Sh</a:t>
            </a:r>
            <a:r>
              <a:rPr lang="en-US" sz="2800" dirty="0"/>
              <a:t> </a:t>
            </a:r>
            <a:r>
              <a:rPr lang="en-US" sz="2800" dirty="0" err="1"/>
              <a:t>ip</a:t>
            </a:r>
            <a:r>
              <a:rPr lang="en-US" sz="2800" dirty="0"/>
              <a:t> </a:t>
            </a:r>
            <a:r>
              <a:rPr lang="en-US" sz="2800" dirty="0" err="1"/>
              <a:t>ospf</a:t>
            </a:r>
            <a:r>
              <a:rPr lang="en-US" sz="2800" dirty="0"/>
              <a:t> virtual-links</a:t>
            </a:r>
          </a:p>
          <a:p>
            <a:pPr lvl="1"/>
            <a:r>
              <a:rPr lang="en-US" sz="2800" dirty="0" err="1"/>
              <a:t>Sh</a:t>
            </a:r>
            <a:r>
              <a:rPr lang="en-US" sz="2800" dirty="0"/>
              <a:t> </a:t>
            </a:r>
            <a:r>
              <a:rPr lang="en-US" sz="2800" dirty="0" err="1"/>
              <a:t>ip</a:t>
            </a:r>
            <a:r>
              <a:rPr lang="en-US" sz="2800" dirty="0"/>
              <a:t> </a:t>
            </a:r>
            <a:r>
              <a:rPr lang="en-US" sz="2800" dirty="0" err="1"/>
              <a:t>ospf</a:t>
            </a:r>
            <a:r>
              <a:rPr lang="en-US" sz="2800" dirty="0"/>
              <a:t> neighbor detail 2.2.2.2</a:t>
            </a:r>
          </a:p>
        </p:txBody>
      </p:sp>
    </p:spTree>
    <p:extLst>
      <p:ext uri="{BB962C8B-B14F-4D97-AF65-F5344CB8AC3E}">
        <p14:creationId xmlns:p14="http://schemas.microsoft.com/office/powerpoint/2010/main" val="15930250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93B4CCAC-FD5A-4D59-B1AC-EAF45910B5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8</TotalTime>
  <Words>84</Words>
  <Application>Microsoft Office PowerPoint</Application>
  <PresentationFormat>Widescreen</PresentationFormat>
  <Paragraphs>12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Corbel</vt:lpstr>
      <vt:lpstr>Parallax</vt:lpstr>
      <vt:lpstr>Virtual Links</vt:lpstr>
      <vt:lpstr>Why we use Virtual Links</vt:lpstr>
      <vt:lpstr>Configuring Virtual links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Virtual Links</dc:title>
  <dc:creator>Jarhead</dc:creator>
  <cp:lastModifiedBy>Jarhead</cp:lastModifiedBy>
  <cp:revision>4</cp:revision>
  <dcterms:created xsi:type="dcterms:W3CDTF">2016-05-18T20:06:05Z</dcterms:created>
  <dcterms:modified xsi:type="dcterms:W3CDTF">2016-05-24T17:31:50Z</dcterms:modified>
</cp:coreProperties>
</file>