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Oswald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Oswald-bold.fntdata"/><Relationship Id="rId10" Type="http://schemas.openxmlformats.org/officeDocument/2006/relationships/slide" Target="slides/slide5.xml"/><Relationship Id="rId21" Type="http://schemas.openxmlformats.org/officeDocument/2006/relationships/font" Target="fonts/Oswald-regular.fntdata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PlayfairDisplay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86008e40eb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86008e40eb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86008e40eb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86008e40eb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86008e40eb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86008e40eb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6008e40eb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6008e40eb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6008e40eb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6008e40eb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6008e40eb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6008e40eb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6008e40eb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6008e40eb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D9D2E9"/>
                </a:highlight>
              </a:rPr>
              <a:t>Traduction 1</a:t>
            </a:r>
            <a:endParaRPr>
              <a:highlight>
                <a:srgbClr val="D9D2E9"/>
              </a:highlight>
            </a:endParaRPr>
          </a:p>
        </p:txBody>
      </p:sp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/>
              <a:t>H: Bonjour Madame! Je peux vous aider?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Good afternoon Madam! How may I help you? 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/>
              <a:t>S: Oui! Je prends l’avion aujourd’hui.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Yes! I have a flight today.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H: Parfait! Comment vous appelez-vous?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Perfect! What is your name?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D9D2E9"/>
                </a:highlight>
              </a:rPr>
              <a:t>Traduction 1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S: Je m’appelle Sophie Dulac.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My name is Sophie Dulac.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H: Très bien. Quelle est votre destination Madame Dulac?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Great. What is your destination Mrs. Dulac?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/>
              <a:t>S: Je vais à Paris, et la compagnie aérienne c’est Air Paris. Ah, et le numéro de vol est AP 5412.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I am going to Paris: the airline is Air Paris. Oh, and the flight number is AP 5412.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D9D2E9"/>
                </a:highlight>
              </a:rPr>
              <a:t>Traduction 1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H: J’ai besoin de votre passeport s’il vous plaît.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 I need your passport, please.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H: Est-ce que vous avez une préférence pour votre siège? Fenêtre ou couloir?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Do you have a preference for your seat? Window or aisle?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S: Je préfère un siège côté couloir s’il vous plaît.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 I prefer an aisle seat, please.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D9D2E9"/>
                </a:highlight>
              </a:rPr>
              <a:t>Traduction 1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H: Très bien. Combien de bagages avez-vous?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All right. How many bags do you have?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S: J’ai un bagage à enregistrer et un bagage à main.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I have one baggage to check, and one carry-on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H: Pouvez-vous mettre votre valise sur le tapis?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Can you put your suitcase on the baggage scale?</a:t>
            </a:r>
            <a:endParaRPr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D9D2E9"/>
                </a:highlight>
              </a:rPr>
              <a:t>Traduction 1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S</a:t>
            </a:r>
            <a:r>
              <a:rPr b="1" lang="en"/>
              <a:t>:</a:t>
            </a:r>
            <a:r>
              <a:rPr lang="en"/>
              <a:t> </a:t>
            </a:r>
            <a:r>
              <a:rPr b="1" lang="en"/>
              <a:t>Oui, bien-sûr.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Yes, sure.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/>
              <a:t>H: C’est bon, elle pèse 20 kilos. Notre compagnie autorise jusqu’à 23 kilos.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"/>
              <a:t>It is all right, it weighs 20 kilos. Our airline allows up to 23 kilos.</a:t>
            </a:r>
            <a:endParaRPr i="1"/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/>
              <a:t>H: Madame Dulac, vous n’avez pas d’objets coupants dans votre bagage à main? </a:t>
            </a:r>
            <a:r>
              <a:rPr i="1" lang="en"/>
              <a:t>Mrs. Dulac, you do not have any sharp object in your carry-on bag?</a:t>
            </a:r>
            <a:endParaRPr i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"/>
              <a:t>S: Non, j’ai juste quelques vêtements, mon gel douche et mon parfum.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No, I only have a few clothes, my bath gel and my perfume</a:t>
            </a:r>
            <a:r>
              <a:rPr lang="en"/>
              <a:t>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D9D2E9"/>
                </a:highlight>
              </a:rPr>
              <a:t>Traduction 1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H: Attention pour les liquides: ils doivent être inférieurs à 100 millilitres! 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Be careful with the liquids: they have to be less than 100 milliliters!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S: Vraiment? Alors je vais mettre le parfum dans ma valise parce que c’est un grand flacon.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Really? So, I am going to put the perfume in my suitcase because it is a large bottle.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H: Oui, bien-sûr, allez-y.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H: Yes sure, here you are.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>
                <a:highlight>
                  <a:srgbClr val="D9D2E9"/>
                </a:highlight>
              </a:rPr>
              <a:t>Traduction 1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/>
              <a:t>H: Voici votre carte d’embarquement, Madame Dulac. Vous devez être en porte 56F pour 15h30. Est-ce que vous avez des questions?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Here is your boarding pass, Mrs. Dulac. You must be at the gate 56F at 3:30 pm. Do you have questions?</a:t>
            </a:r>
            <a:endParaRPr i="1"/>
          </a:p>
          <a:p>
            <a:pPr indent="471170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S: Non, c’est très bien, merci Monsieur! 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No, that is fine Sir. Thank you!</a:t>
            </a:r>
            <a:endParaRPr i="1"/>
          </a:p>
          <a:p>
            <a:pPr indent="471170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en"/>
              <a:t>H: Bon vol!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en"/>
              <a:t>Have a nice flight!</a:t>
            </a:r>
            <a:endParaRPr i="1"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