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09" r:id="rId2"/>
    <p:sldId id="310" r:id="rId3"/>
    <p:sldId id="307" r:id="rId4"/>
    <p:sldId id="268" r:id="rId5"/>
    <p:sldId id="335" r:id="rId6"/>
    <p:sldId id="339" r:id="rId7"/>
    <p:sldId id="340" r:id="rId8"/>
    <p:sldId id="341" r:id="rId9"/>
    <p:sldId id="342" r:id="rId10"/>
    <p:sldId id="337" r:id="rId11"/>
    <p:sldId id="269" r:id="rId12"/>
    <p:sldId id="283" r:id="rId13"/>
    <p:sldId id="278" r:id="rId14"/>
    <p:sldId id="277" r:id="rId15"/>
    <p:sldId id="282" r:id="rId16"/>
    <p:sldId id="275" r:id="rId17"/>
    <p:sldId id="281" r:id="rId18"/>
    <p:sldId id="272" r:id="rId19"/>
    <p:sldId id="274" r:id="rId20"/>
    <p:sldId id="276" r:id="rId21"/>
    <p:sldId id="311" r:id="rId22"/>
    <p:sldId id="312" r:id="rId23"/>
    <p:sldId id="313" r:id="rId24"/>
    <p:sldId id="314" r:id="rId25"/>
    <p:sldId id="315" r:id="rId26"/>
    <p:sldId id="329" r:id="rId27"/>
    <p:sldId id="316" r:id="rId28"/>
    <p:sldId id="317" r:id="rId29"/>
    <p:sldId id="318" r:id="rId30"/>
    <p:sldId id="319" r:id="rId31"/>
    <p:sldId id="330" r:id="rId32"/>
    <p:sldId id="320" r:id="rId33"/>
    <p:sldId id="321" r:id="rId34"/>
    <p:sldId id="322" r:id="rId35"/>
    <p:sldId id="323" r:id="rId36"/>
    <p:sldId id="324" r:id="rId37"/>
    <p:sldId id="270" r:id="rId38"/>
    <p:sldId id="287" r:id="rId39"/>
    <p:sldId id="288" r:id="rId40"/>
    <p:sldId id="326" r:id="rId41"/>
    <p:sldId id="325" r:id="rId42"/>
    <p:sldId id="331" r:id="rId43"/>
    <p:sldId id="332" r:id="rId44"/>
    <p:sldId id="333" r:id="rId45"/>
    <p:sldId id="334" r:id="rId46"/>
    <p:sldId id="336" r:id="rId47"/>
    <p:sldId id="327" r:id="rId48"/>
    <p:sldId id="338" r:id="rId49"/>
    <p:sldId id="328" r:id="rId50"/>
    <p:sldId id="293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670C65-BBEF-4502-9B3D-87C53FDA3B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88F5D-420D-4A0E-9B5B-A92912533C6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69A479-C8B5-419F-92D4-09B0B5626D92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E5BDD8-C76F-413B-AF90-92DF8732EA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C0D597-1A3A-4B1A-9D82-DC8BF2386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0AAEA-CA23-43DA-BBCC-0A262E897B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81A79-9E5F-4D53-8423-71644305D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EC3F1D-7487-481C-9DF7-E5B12A00F00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6BDA1A12-B866-4000-AA80-3A8909711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F9D7E1EE-5C42-4F85-8988-1C2D269307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9338C361-68A8-4AB1-A54C-D09E2FEA2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AF8E9E5-00DD-4353-9811-546D93376E6B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E23AD-2DAB-4D51-854E-12760DFD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AF170C-58A8-4678-8FB5-E40B63E6858D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3A5CA-C68F-4D6B-BF7D-F57CA131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9E56C-2003-4F71-8CA7-125A2485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7283E-38A4-45FE-82AC-9E08E4BA1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43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356D2-E2FC-44A0-9E74-BE4427BF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31FF7B-1989-4BF4-BEF4-BF7567338357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0FFAC-9FE2-49BB-A124-8BB91501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4B20B-D26C-4A94-9CA4-4450020C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69B60-EAA0-48FF-AB47-B8A088D113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26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19B99-B49E-4A99-9EB7-1F5EDAB4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0F6977-3A1B-4407-8BF3-8C1C5D35C68D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0DF1-B54D-443E-BCEE-22D9AE61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AFF68-544E-4D86-A4C8-DE743B1B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6608E-AEC1-48FA-98C0-A47FCDE9F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94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D108C-6C31-44D3-A75F-4AA604D9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461373-102E-4634-A667-128B7F586111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BB58C-F9B1-4529-BD7E-AA3B0050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CEC1-C41D-4760-994A-1517642E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7C307-9322-4A88-BB4A-739E0F538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21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36CD4-A204-4F20-A2BC-0C5BD9D5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DEE2BE-8A09-4E97-A9BF-34CC55D708FA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2A660-1734-4B85-803A-5DEA1F7B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8F23-DED4-4B53-B5C7-BF626D5C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28369-7060-4B98-9DB3-BE9BBDE264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3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9D7470-A6D5-4F0C-B0AC-1510FB94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5F12FD-568B-4D1E-90C7-DFA6709A1B54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14878A-FC5D-4316-AD3D-2FC1566F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6F181B-A526-4B90-B978-14BB4909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7A9BE-C2C2-413F-86CD-039F29169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0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511F9A-7C87-4988-B3B7-E6649DFB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D390F-C076-4FFB-A2FC-E52B721C7518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2E4FFA-D660-4D36-809B-C556FFB4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B8EB12-DBF0-4FC9-AA03-84466C48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111F-22D3-401B-A26E-78AE01AFF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9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667C3EA-71B3-4712-B1B4-45A105751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1CB08-BA2F-4BCA-87F5-7007B76F3F7D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BE30D2-0EA6-4867-BA81-99D6FA1C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A2CC8-D191-4D07-A8C8-612897CF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AD186-BE27-431B-A293-ABDA13B93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40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CA9C2D-46CB-4EA7-8913-A5968435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716829-D23A-426C-A921-02781213D348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8DD08-CB3E-4C73-97BD-7DF57E00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1D9F01-66B7-4B6C-B5C6-4800FCAB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18C76-2C6E-416E-BA19-CC37A878C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2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402E8E-982A-4AB0-944E-3C08D089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F4BC8-7363-43C9-95A9-0DCDFFD80BF1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8921E-1B69-47C7-A45D-0C700F17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C5966D-A5FC-4555-A050-54EBF46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1B14C-7676-44B1-9323-2544E205D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12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1A1DF6-71B2-46C0-A0C6-E2064671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FD8DBE-0FCE-4544-B106-F8415118AC7D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C34055-D7C2-4884-8F78-ED2E8240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68E395-E73F-4BD0-9617-39E54088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E5A0A-9E7A-4206-BF28-3010CDA1B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66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9A6A75-2D49-40F5-86FE-DAB5314A1F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6053BCC-3524-46B1-8EF3-4B5BF53833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C26E0-7876-45DC-986B-F7BA5182A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EE526CB-29F8-4D38-A08F-785907DB431B}" type="datetimeFigureOut">
              <a:rPr lang="en-US" altLang="en-US"/>
              <a:pPr/>
              <a:t>3/8/2021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09A57-9972-4842-B628-7D119537B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D8BA0-B140-4FE7-AE45-A05F815E2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C2DBA8E-DAB6-4C30-AF53-288C4ACD76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xilart - Background Forest Animation (ABB) by MrStarchy">
            <a:extLst>
              <a:ext uri="{FF2B5EF4-FFF2-40B4-BE49-F238E27FC236}">
                <a16:creationId xmlns:a16="http://schemas.microsoft.com/office/drawing/2014/main" id="{0915EB75-4412-4CE6-8769-5FEEF583A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x GIFs - Get the best GIF on GIPHY">
            <a:extLst>
              <a:ext uri="{FF2B5EF4-FFF2-40B4-BE49-F238E27FC236}">
                <a16:creationId xmlns:a16="http://schemas.microsoft.com/office/drawing/2014/main" id="{899AC7D4-03A4-4ABA-AD2E-D12CF9820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03" y="460420"/>
            <a:ext cx="5789053" cy="65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F0997-2629-4614-BECA-2A399D5D1688}"/>
              </a:ext>
            </a:extLst>
          </p:cNvPr>
          <p:cNvSpPr txBox="1"/>
          <p:nvPr/>
        </p:nvSpPr>
        <p:spPr>
          <a:xfrm>
            <a:off x="141668" y="3429000"/>
            <a:ext cx="70447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Dinosaurs</a:t>
            </a:r>
          </a:p>
        </p:txBody>
      </p:sp>
    </p:spTree>
    <p:extLst>
      <p:ext uri="{BB962C8B-B14F-4D97-AF65-F5344CB8AC3E}">
        <p14:creationId xmlns:p14="http://schemas.microsoft.com/office/powerpoint/2010/main" val="257794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953838-7756-4662-A008-D09BED9E24B0}"/>
              </a:ext>
            </a:extLst>
          </p:cNvPr>
          <p:cNvSpPr txBox="1"/>
          <p:nvPr/>
        </p:nvSpPr>
        <p:spPr>
          <a:xfrm>
            <a:off x="682580" y="940158"/>
            <a:ext cx="79205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Body Parts Of a Dinosaur</a:t>
            </a:r>
          </a:p>
        </p:txBody>
      </p:sp>
    </p:spTree>
    <p:extLst>
      <p:ext uri="{BB962C8B-B14F-4D97-AF65-F5344CB8AC3E}">
        <p14:creationId xmlns:p14="http://schemas.microsoft.com/office/powerpoint/2010/main" val="245232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MonolophosaurusHiRes_usl6ti.jpg">
            <a:extLst>
              <a:ext uri="{FF2B5EF4-FFF2-40B4-BE49-F238E27FC236}">
                <a16:creationId xmlns:a16="http://schemas.microsoft.com/office/drawing/2014/main" id="{207B5382-D842-4196-92B5-D324E1EFC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38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8C59F7-CD8E-403B-86D1-3323AF0F69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13263" y="949325"/>
            <a:ext cx="1408112" cy="16049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4DEC98B-1C54-4B22-8020-C51BC794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813" y="138113"/>
            <a:ext cx="2439987" cy="963612"/>
          </a:xfrm>
        </p:spPr>
        <p:txBody>
          <a:bodyPr/>
          <a:lstStyle/>
          <a:p>
            <a:r>
              <a:rPr lang="en-US" altLang="en-US" b="1">
                <a:latin typeface="Chalkduster" pitchFamily="6" charset="0"/>
              </a:rPr>
              <a:t>body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966B3C-E56D-4397-95F0-66E9AB6AC6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83425" y="1438275"/>
            <a:ext cx="642938" cy="16827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BD210AE-455D-42D0-824B-33B784A13BA1}"/>
              </a:ext>
            </a:extLst>
          </p:cNvPr>
          <p:cNvSpPr txBox="1">
            <a:spLocks/>
          </p:cNvSpPr>
          <p:nvPr/>
        </p:nvSpPr>
        <p:spPr bwMode="auto">
          <a:xfrm>
            <a:off x="6704013" y="620713"/>
            <a:ext cx="24399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tail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D72DC9-29DA-4E68-A70E-D106A68CEE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5850" y="949325"/>
            <a:ext cx="0" cy="22796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FE856224-5A09-4A79-98FB-72D362747BA0}"/>
              </a:ext>
            </a:extLst>
          </p:cNvPr>
          <p:cNvSpPr txBox="1">
            <a:spLocks/>
          </p:cNvSpPr>
          <p:nvPr/>
        </p:nvSpPr>
        <p:spPr bwMode="auto">
          <a:xfrm>
            <a:off x="168275" y="2876550"/>
            <a:ext cx="24384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fangs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9959E1-DB20-4832-B4D5-C4C462A7046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97063" y="2241550"/>
            <a:ext cx="901700" cy="30368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A91CD9CE-10E0-4388-B65F-A4A5FFC65D86}"/>
              </a:ext>
            </a:extLst>
          </p:cNvPr>
          <p:cNvSpPr txBox="1">
            <a:spLocks/>
          </p:cNvSpPr>
          <p:nvPr/>
        </p:nvSpPr>
        <p:spPr bwMode="auto">
          <a:xfrm>
            <a:off x="498475" y="5049838"/>
            <a:ext cx="24384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neck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E40556-E998-4F69-8A9A-20C9B2B80FB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671888" y="4130675"/>
            <a:ext cx="581025" cy="18827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6962CF2C-3A64-4F77-84E0-E6EE2FAE4072}"/>
              </a:ext>
            </a:extLst>
          </p:cNvPr>
          <p:cNvSpPr txBox="1">
            <a:spLocks/>
          </p:cNvSpPr>
          <p:nvPr/>
        </p:nvSpPr>
        <p:spPr bwMode="auto">
          <a:xfrm>
            <a:off x="2452688" y="5753100"/>
            <a:ext cx="2438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arms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DE3FAA-2286-4EDF-80AC-BA29FE7F6F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21375" y="4724400"/>
            <a:ext cx="116205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0F440603-88BA-4197-BBAA-032107F54F53}"/>
              </a:ext>
            </a:extLst>
          </p:cNvPr>
          <p:cNvSpPr txBox="1">
            <a:spLocks/>
          </p:cNvSpPr>
          <p:nvPr/>
        </p:nvSpPr>
        <p:spPr bwMode="auto">
          <a:xfrm>
            <a:off x="6507163" y="4079875"/>
            <a:ext cx="243998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legs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76B1D5-655D-4118-BEC1-442E6A61F5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43525" y="6178550"/>
            <a:ext cx="1739900" cy="10953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49C2C967-7996-429F-9835-1F91B11826F7}"/>
              </a:ext>
            </a:extLst>
          </p:cNvPr>
          <p:cNvSpPr txBox="1">
            <a:spLocks/>
          </p:cNvSpPr>
          <p:nvPr/>
        </p:nvSpPr>
        <p:spPr bwMode="auto">
          <a:xfrm>
            <a:off x="6781800" y="5753100"/>
            <a:ext cx="2438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claw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4867EED-E5FE-4019-9349-7A901CA000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19288" y="1201738"/>
            <a:ext cx="1509712" cy="2286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E49E2BB9-D7D8-4135-BFA1-AE4438757BD2}"/>
              </a:ext>
            </a:extLst>
          </p:cNvPr>
          <p:cNvSpPr txBox="1">
            <a:spLocks/>
          </p:cNvSpPr>
          <p:nvPr/>
        </p:nvSpPr>
        <p:spPr bwMode="auto">
          <a:xfrm>
            <a:off x="2905125" y="949325"/>
            <a:ext cx="2438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head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BAB3F2F-F425-44A4-8881-3C3412A936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2975" y="206375"/>
            <a:ext cx="1663700" cy="2222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B20ED470-7567-45F7-8807-D92AD385EC87}"/>
              </a:ext>
            </a:extLst>
          </p:cNvPr>
          <p:cNvSpPr txBox="1">
            <a:spLocks/>
          </p:cNvSpPr>
          <p:nvPr/>
        </p:nvSpPr>
        <p:spPr bwMode="auto">
          <a:xfrm>
            <a:off x="2208213" y="0"/>
            <a:ext cx="24399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horn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/>
      <p:bldP spid="25" grpId="0"/>
      <p:bldP spid="28" grpId="0"/>
      <p:bldP spid="32" grpId="0"/>
      <p:bldP spid="37" grpId="0"/>
      <p:bldP spid="43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5">
            <a:extLst>
              <a:ext uri="{FF2B5EF4-FFF2-40B4-BE49-F238E27FC236}">
                <a16:creationId xmlns:a16="http://schemas.microsoft.com/office/drawing/2014/main" id="{3F79CC6F-B14B-4B03-B014-1C5A01FD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48992F-9AA8-4877-AD00-2B0072DEDF5C}"/>
              </a:ext>
            </a:extLst>
          </p:cNvPr>
          <p:cNvSpPr txBox="1">
            <a:spLocks/>
          </p:cNvSpPr>
          <p:nvPr/>
        </p:nvSpPr>
        <p:spPr>
          <a:xfrm>
            <a:off x="755650" y="292100"/>
            <a:ext cx="7850188" cy="1143000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cs typeface="Chalkduster"/>
              </a:rPr>
              <a:t>head</a:t>
            </a:r>
          </a:p>
        </p:txBody>
      </p:sp>
      <p:pic>
        <p:nvPicPr>
          <p:cNvPr id="10243" name="Picture 1" descr="ada.gif">
            <a:extLst>
              <a:ext uri="{FF2B5EF4-FFF2-40B4-BE49-F238E27FC236}">
                <a16:creationId xmlns:a16="http://schemas.microsoft.com/office/drawing/2014/main" id="{14368A74-C363-4A9A-A3AB-C0D2FAFF2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963" y="1417638"/>
            <a:ext cx="5103813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a0222-110085-h-t-rex-definitive-dinosuar-head-wall-mount__41776.1501860621.jpg">
            <a:extLst>
              <a:ext uri="{FF2B5EF4-FFF2-40B4-BE49-F238E27FC236}">
                <a16:creationId xmlns:a16="http://schemas.microsoft.com/office/drawing/2014/main" id="{3466DA8A-DBB8-4267-ADCF-A64EF817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725613"/>
            <a:ext cx="5122863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53A3-C566-4A94-8A40-2FD92F18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legs</a:t>
            </a:r>
          </a:p>
        </p:txBody>
      </p:sp>
      <p:pic>
        <p:nvPicPr>
          <p:cNvPr id="11266" name="Picture 3" descr="Unknown.jpg">
            <a:extLst>
              <a:ext uri="{FF2B5EF4-FFF2-40B4-BE49-F238E27FC236}">
                <a16:creationId xmlns:a16="http://schemas.microsoft.com/office/drawing/2014/main" id="{3F3FC579-193A-4A7A-88F8-BBFC30B77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3"/>
          <a:stretch>
            <a:fillRect/>
          </a:stretch>
        </p:blipFill>
        <p:spPr bwMode="auto">
          <a:xfrm>
            <a:off x="5905500" y="2287588"/>
            <a:ext cx="305117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wara.gif">
            <a:extLst>
              <a:ext uri="{FF2B5EF4-FFF2-40B4-BE49-F238E27FC236}">
                <a16:creationId xmlns:a16="http://schemas.microsoft.com/office/drawing/2014/main" id="{5F96927C-DE6F-4AE8-882C-62D5EEDA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844675"/>
            <a:ext cx="592931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4B6A2E-AA55-4BC6-93DF-A1EF963B58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95688" y="1270000"/>
            <a:ext cx="2860675" cy="230981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2E76-3341-45CF-A63D-7EF12356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arms</a:t>
            </a:r>
          </a:p>
        </p:txBody>
      </p:sp>
      <p:pic>
        <p:nvPicPr>
          <p:cNvPr id="12290" name="Picture 5" descr="wer.gif">
            <a:extLst>
              <a:ext uri="{FF2B5EF4-FFF2-40B4-BE49-F238E27FC236}">
                <a16:creationId xmlns:a16="http://schemas.microsoft.com/office/drawing/2014/main" id="{47706A97-7DDB-4579-96FF-25BA4C74B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604963"/>
            <a:ext cx="585787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1d2.jpg">
            <a:extLst>
              <a:ext uri="{FF2B5EF4-FFF2-40B4-BE49-F238E27FC236}">
                <a16:creationId xmlns:a16="http://schemas.microsoft.com/office/drawing/2014/main" id="{9ACED046-DE15-46DC-AC61-CBE6174A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/>
          <a:stretch>
            <a:fillRect/>
          </a:stretch>
        </p:blipFill>
        <p:spPr bwMode="auto">
          <a:xfrm>
            <a:off x="5278438" y="3389313"/>
            <a:ext cx="4252912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6BC0B2-9F02-4782-B8B5-DB5BC6F391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6363" y="1270000"/>
            <a:ext cx="0" cy="32734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nommingdino1.gif">
            <a:extLst>
              <a:ext uri="{FF2B5EF4-FFF2-40B4-BE49-F238E27FC236}">
                <a16:creationId xmlns:a16="http://schemas.microsoft.com/office/drawing/2014/main" id="{381B98CC-6E71-4E55-B962-FF21DE61A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289050"/>
            <a:ext cx="541337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5">
            <a:extLst>
              <a:ext uri="{FF2B5EF4-FFF2-40B4-BE49-F238E27FC236}">
                <a16:creationId xmlns:a16="http://schemas.microsoft.com/office/drawing/2014/main" id="{E59756BC-B366-4CE5-878A-CB25146D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00388-8286-454D-9F9F-597D9D338219}"/>
              </a:ext>
            </a:extLst>
          </p:cNvPr>
          <p:cNvSpPr txBox="1">
            <a:spLocks/>
          </p:cNvSpPr>
          <p:nvPr/>
        </p:nvSpPr>
        <p:spPr>
          <a:xfrm>
            <a:off x="755650" y="292100"/>
            <a:ext cx="7850188" cy="1143000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cs typeface="Chalkduster"/>
              </a:rPr>
              <a:t>body</a:t>
            </a:r>
          </a:p>
        </p:txBody>
      </p:sp>
      <p:pic>
        <p:nvPicPr>
          <p:cNvPr id="13316" name="Picture 6" descr="rw.png">
            <a:extLst>
              <a:ext uri="{FF2B5EF4-FFF2-40B4-BE49-F238E27FC236}">
                <a16:creationId xmlns:a16="http://schemas.microsoft.com/office/drawing/2014/main" id="{9786F9B5-DFA4-42FA-B9A6-D2C6A931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10495" r="23523" b="26076"/>
          <a:stretch>
            <a:fillRect/>
          </a:stretch>
        </p:blipFill>
        <p:spPr bwMode="auto">
          <a:xfrm>
            <a:off x="5070475" y="1590675"/>
            <a:ext cx="395763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6D25-E49A-4BE6-BF45-0ECCBF24605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94150" y="1270000"/>
            <a:ext cx="931863" cy="198913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2DB8-0F31-4B75-99EA-301F2ACD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tail</a:t>
            </a:r>
          </a:p>
        </p:txBody>
      </p:sp>
      <p:pic>
        <p:nvPicPr>
          <p:cNvPr id="14338" name="Picture 2" descr="cute_dino_walk_by_lancochang-d6tb3vu.gif">
            <a:extLst>
              <a:ext uri="{FF2B5EF4-FFF2-40B4-BE49-F238E27FC236}">
                <a16:creationId xmlns:a16="http://schemas.microsoft.com/office/drawing/2014/main" id="{D5E5B3C5-40F9-4451-B112-4D42518E5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709738"/>
            <a:ext cx="9144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67887C-CAA7-46AF-B194-31E5BFAB0B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95850" y="1270000"/>
            <a:ext cx="1560513" cy="36877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0" name="Picture 8" descr="67552799862fa09dd2f3a8f6f6c748bb.png">
            <a:extLst>
              <a:ext uri="{FF2B5EF4-FFF2-40B4-BE49-F238E27FC236}">
                <a16:creationId xmlns:a16="http://schemas.microsoft.com/office/drawing/2014/main" id="{3D0F01B5-7237-4AF9-9175-BA6747FD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533">
            <a:off x="798513" y="303213"/>
            <a:ext cx="540861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4EEE-D8F1-49EB-8B03-6FA9993F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neck</a:t>
            </a:r>
          </a:p>
        </p:txBody>
      </p:sp>
      <p:pic>
        <p:nvPicPr>
          <p:cNvPr id="15362" name="Picture 2" descr="tumblr_p21evqD0981wzypxlo1_500.gif">
            <a:extLst>
              <a:ext uri="{FF2B5EF4-FFF2-40B4-BE49-F238E27FC236}">
                <a16:creationId xmlns:a16="http://schemas.microsoft.com/office/drawing/2014/main" id="{0F4473C6-F035-4B58-BE21-F780155D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666875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dinosaur-vector-long-neck-1.png">
            <a:extLst>
              <a:ext uri="{FF2B5EF4-FFF2-40B4-BE49-F238E27FC236}">
                <a16:creationId xmlns:a16="http://schemas.microsoft.com/office/drawing/2014/main" id="{40B36410-65D2-447E-958D-629FA5AE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065"/>
            <a:ext cx="3919808" cy="4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F7FA10-3156-43F4-8D51-A1BFD1892F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81375" y="1270000"/>
            <a:ext cx="2127250" cy="13763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0C1E86-A4BF-4E7B-9DE4-0077AF43B3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91213" y="1270000"/>
            <a:ext cx="581025" cy="27844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E8D9-4EF6-489D-99B0-528209BAD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claw</a:t>
            </a:r>
          </a:p>
        </p:txBody>
      </p:sp>
      <p:pic>
        <p:nvPicPr>
          <p:cNvPr id="16386" name="Picture 3" descr="tumblr_lrqp8sZyTd1qd5zkno1_400.gif">
            <a:extLst>
              <a:ext uri="{FF2B5EF4-FFF2-40B4-BE49-F238E27FC236}">
                <a16:creationId xmlns:a16="http://schemas.microsoft.com/office/drawing/2014/main" id="{D11C902D-6710-4776-8C0A-FBC01540A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557338"/>
            <a:ext cx="61579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4cb20553-c86a-4c42-92ae-e20ce11af1a5_1.a09bffc64df455eed8f5366ff43fc8f1.jpg">
            <a:extLst>
              <a:ext uri="{FF2B5EF4-FFF2-40B4-BE49-F238E27FC236}">
                <a16:creationId xmlns:a16="http://schemas.microsoft.com/office/drawing/2014/main" id="{A6499208-71B2-46A4-A0E5-2D82BEB1B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3014663"/>
            <a:ext cx="3584575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1" descr="67552799862fa09dd2f3a8f6f6c748bb.png">
            <a:extLst>
              <a:ext uri="{FF2B5EF4-FFF2-40B4-BE49-F238E27FC236}">
                <a16:creationId xmlns:a16="http://schemas.microsoft.com/office/drawing/2014/main" id="{3E23A49E-A764-4924-8D2D-86CF4648A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61728" flipH="1" flipV="1">
            <a:off x="1314450" y="3797300"/>
            <a:ext cx="45910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F295E-4006-48A6-A92A-B725400B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horns</a:t>
            </a:r>
          </a:p>
        </p:txBody>
      </p:sp>
      <p:pic>
        <p:nvPicPr>
          <p:cNvPr id="17411" name="Picture 4" descr="kvh.gif">
            <a:extLst>
              <a:ext uri="{FF2B5EF4-FFF2-40B4-BE49-F238E27FC236}">
                <a16:creationId xmlns:a16="http://schemas.microsoft.com/office/drawing/2014/main" id="{BA55E6C8-6E48-4D06-A901-B2BA52F7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60525"/>
            <a:ext cx="5207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colour-dinosaur-parasaurolophus-a4.jpg">
            <a:extLst>
              <a:ext uri="{FF2B5EF4-FFF2-40B4-BE49-F238E27FC236}">
                <a16:creationId xmlns:a16="http://schemas.microsoft.com/office/drawing/2014/main" id="{ED8236BA-7E10-4DBF-A953-D507DFF5F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39" b="44997"/>
          <a:stretch>
            <a:fillRect/>
          </a:stretch>
        </p:blipFill>
        <p:spPr bwMode="auto">
          <a:xfrm>
            <a:off x="5018088" y="3613329"/>
            <a:ext cx="412591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DC8FA5-A9EF-43F1-A4C5-C2ED97E678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6363" y="1270000"/>
            <a:ext cx="658812" cy="258603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CF5301-6B0C-4061-BD0A-EEB7900DB6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03775" y="1270000"/>
            <a:ext cx="1362075" cy="417671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64130E-6220-4FB0-B83E-60C8E22B890B}"/>
              </a:ext>
            </a:extLst>
          </p:cNvPr>
          <p:cNvSpPr txBox="1">
            <a:spLocks/>
          </p:cNvSpPr>
          <p:nvPr/>
        </p:nvSpPr>
        <p:spPr>
          <a:xfrm>
            <a:off x="456631" y="1999302"/>
            <a:ext cx="8230737" cy="2418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does not exist anymore and no longer seen or live in the world.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F8454-EF07-4838-A22A-F28391C58939}"/>
              </a:ext>
            </a:extLst>
          </p:cNvPr>
          <p:cNvSpPr txBox="1"/>
          <p:nvPr/>
        </p:nvSpPr>
        <p:spPr>
          <a:xfrm>
            <a:off x="354169" y="62659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entury Gothic" panose="020B0502020202020204" pitchFamily="34" charset="0"/>
              </a:rPr>
              <a:t>Extinct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2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dinoteeth.jpg">
            <a:extLst>
              <a:ext uri="{FF2B5EF4-FFF2-40B4-BE49-F238E27FC236}">
                <a16:creationId xmlns:a16="http://schemas.microsoft.com/office/drawing/2014/main" id="{9CF9BFB6-A535-4323-BFFC-21BF884E7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79838"/>
            <a:ext cx="57229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9B327D-507B-49FC-A0B1-E3306652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2100"/>
            <a:ext cx="7850188" cy="1143000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ea typeface="+mj-ea"/>
                <a:cs typeface="Chalkduster"/>
              </a:rPr>
              <a:t>fangs</a:t>
            </a:r>
          </a:p>
        </p:txBody>
      </p:sp>
      <p:pic>
        <p:nvPicPr>
          <p:cNvPr id="18435" name="Picture 2" descr="giphy.gif">
            <a:extLst>
              <a:ext uri="{FF2B5EF4-FFF2-40B4-BE49-F238E27FC236}">
                <a16:creationId xmlns:a16="http://schemas.microsoft.com/office/drawing/2014/main" id="{F531A504-E3BE-48D9-9748-D6CD23B85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1635125"/>
            <a:ext cx="64039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BFAC-93C0-461B-B59F-067154204AC0}"/>
              </a:ext>
            </a:extLst>
          </p:cNvPr>
          <p:cNvSpPr txBox="1">
            <a:spLocks/>
          </p:cNvSpPr>
          <p:nvPr/>
        </p:nvSpPr>
        <p:spPr>
          <a:xfrm>
            <a:off x="167425" y="292099"/>
            <a:ext cx="8976575" cy="166549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rtlCol="0"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5300" b="1" dirty="0">
                <a:latin typeface="Chalkduster"/>
                <a:ea typeface="+mj-ea"/>
                <a:cs typeface="Chalkduster"/>
              </a:rPr>
              <a:t>Why Do Dinosaurs become extinct?</a:t>
            </a:r>
          </a:p>
        </p:txBody>
      </p:sp>
      <p:pic>
        <p:nvPicPr>
          <p:cNvPr id="39938" name="Picture 2" descr="via GIPHY | Girl thinking, Giphy, Gif">
            <a:extLst>
              <a:ext uri="{FF2B5EF4-FFF2-40B4-BE49-F238E27FC236}">
                <a16:creationId xmlns:a16="http://schemas.microsoft.com/office/drawing/2014/main" id="{41EE14DB-6D9C-4675-9A7A-DEFCF9185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8198"/>
            <a:ext cx="3800778" cy="380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ute_dino_walk_by_lancochang-d6tb3vu.gif">
            <a:extLst>
              <a:ext uri="{FF2B5EF4-FFF2-40B4-BE49-F238E27FC236}">
                <a16:creationId xmlns:a16="http://schemas.microsoft.com/office/drawing/2014/main" id="{94065E8E-8914-4C6F-8355-EB7EA7C49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23" y="1262130"/>
            <a:ext cx="6841052" cy="541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82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FB269-4B9C-4A22-9C13-E3BAA89D11ED}"/>
              </a:ext>
            </a:extLst>
          </p:cNvPr>
          <p:cNvSpPr txBox="1"/>
          <p:nvPr/>
        </p:nvSpPr>
        <p:spPr>
          <a:xfrm>
            <a:off x="437882" y="309093"/>
            <a:ext cx="8487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They become extinct because: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4A581-CF3B-4C3C-9D18-5689D971968E}"/>
              </a:ext>
            </a:extLst>
          </p:cNvPr>
          <p:cNvSpPr txBox="1"/>
          <p:nvPr/>
        </p:nvSpPr>
        <p:spPr>
          <a:xfrm>
            <a:off x="283335" y="1940244"/>
            <a:ext cx="38121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a comet or asteroid or meteorite hit the earth and made it very cold and dark. The dinosaurs could not live.</a:t>
            </a:r>
          </a:p>
        </p:txBody>
      </p:sp>
      <p:pic>
        <p:nvPicPr>
          <p:cNvPr id="53250" name="Picture 2" descr="Meteor GIFs - Get the best GIF on GIPHY">
            <a:extLst>
              <a:ext uri="{FF2B5EF4-FFF2-40B4-BE49-F238E27FC236}">
                <a16:creationId xmlns:a16="http://schemas.microsoft.com/office/drawing/2014/main" id="{2CAF21B2-3E63-4049-8B0A-226F6560D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2" y="1159097"/>
            <a:ext cx="4829577" cy="54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6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steroid vs. Volcanoes: New Modeling Shows What Made the Earth  Uninhabitable for Dinosaurs">
            <a:extLst>
              <a:ext uri="{FF2B5EF4-FFF2-40B4-BE49-F238E27FC236}">
                <a16:creationId xmlns:a16="http://schemas.microsoft.com/office/drawing/2014/main" id="{A518C754-8D3D-4407-8056-D5D518195D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4" y="394752"/>
            <a:ext cx="8336857" cy="61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47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AB081CF-A03E-4961-85AC-676CDEAC0F8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6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5F410E-B57B-4C34-9027-842A6C6BCB99}"/>
              </a:ext>
            </a:extLst>
          </p:cNvPr>
          <p:cNvSpPr txBox="1"/>
          <p:nvPr/>
        </p:nvSpPr>
        <p:spPr>
          <a:xfrm>
            <a:off x="193183" y="195260"/>
            <a:ext cx="87576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No-one has seen a live dinosaur. </a:t>
            </a:r>
          </a:p>
        </p:txBody>
      </p:sp>
      <p:pic>
        <p:nvPicPr>
          <p:cNvPr id="55298" name="Picture 2" descr="Dinosaur Extinction – Sean Keenan Designs">
            <a:extLst>
              <a:ext uri="{FF2B5EF4-FFF2-40B4-BE49-F238E27FC236}">
                <a16:creationId xmlns:a16="http://schemas.microsoft.com/office/drawing/2014/main" id="{66CB17D2-AD45-43CC-91FE-64F559D85A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1028700"/>
            <a:ext cx="8847786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58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ossil Tour - Instructions | Fossils unit, Fossil, Fun science">
            <a:extLst>
              <a:ext uri="{FF2B5EF4-FFF2-40B4-BE49-F238E27FC236}">
                <a16:creationId xmlns:a16="http://schemas.microsoft.com/office/drawing/2014/main" id="{D7E8A7F8-F99E-44A6-B09D-FEA7ABBB6C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36918"/>
            <a:ext cx="8558682" cy="636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08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DB0B8-8F07-4AA7-9156-C5F4B2E227FD}"/>
              </a:ext>
            </a:extLst>
          </p:cNvPr>
          <p:cNvSpPr txBox="1"/>
          <p:nvPr/>
        </p:nvSpPr>
        <p:spPr>
          <a:xfrm>
            <a:off x="412124" y="1202981"/>
            <a:ext cx="85000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We do not know what dinosaurs looked like. We do not know the sounds they made. </a:t>
            </a:r>
          </a:p>
        </p:txBody>
      </p:sp>
    </p:spTree>
    <p:extLst>
      <p:ext uri="{BB962C8B-B14F-4D97-AF65-F5344CB8AC3E}">
        <p14:creationId xmlns:p14="http://schemas.microsoft.com/office/powerpoint/2010/main" val="962946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82FA84-96C8-4B21-8257-2528E1DF914D}"/>
              </a:ext>
            </a:extLst>
          </p:cNvPr>
          <p:cNvSpPr txBox="1"/>
          <p:nvPr/>
        </p:nvSpPr>
        <p:spPr>
          <a:xfrm>
            <a:off x="225380" y="465716"/>
            <a:ext cx="86932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We know dinosaurs lived because of fossils.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DE114-9E6F-4051-848D-5D29EE962D8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369" y="2095366"/>
            <a:ext cx="8351144" cy="429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2412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78717C4-38A6-495F-A2A2-CB33737C9BA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87" y="190500"/>
            <a:ext cx="849646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9F891C54-B3F8-43A5-BE92-7AD123C9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/>
              <a:t>Let’s travel back in time</a:t>
            </a:r>
            <a:r>
              <a:rPr lang="mr-IN" altLang="en-US" sz="5400" b="1">
                <a:latin typeface="Mangal" panose="02040503050203030202" pitchFamily="18" charset="0"/>
              </a:rPr>
              <a:t>…</a:t>
            </a:r>
            <a:endParaRPr lang="en-US" altLang="en-US" sz="5400" b="1"/>
          </a:p>
        </p:txBody>
      </p:sp>
      <p:pic>
        <p:nvPicPr>
          <p:cNvPr id="3074" name="Picture 3" descr="giphy.gif">
            <a:extLst>
              <a:ext uri="{FF2B5EF4-FFF2-40B4-BE49-F238E27FC236}">
                <a16:creationId xmlns:a16="http://schemas.microsoft.com/office/drawing/2014/main" id="{D75502D7-258B-4C70-8097-E4FA5CC0B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325688"/>
            <a:ext cx="54721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tumblr_o3xgp8pKNo1s8gtxto1_500.gif">
            <a:extLst>
              <a:ext uri="{FF2B5EF4-FFF2-40B4-BE49-F238E27FC236}">
                <a16:creationId xmlns:a16="http://schemas.microsoft.com/office/drawing/2014/main" id="{D9E42E3D-1A7D-49BB-BC83-97E525ECC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2325688"/>
            <a:ext cx="41036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123DA4A-3D6A-486F-8EF0-D5D0021C0D3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92" y="228600"/>
            <a:ext cx="920978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3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06116-03B1-41EA-A5B0-7D0BA0A1C996}"/>
              </a:ext>
            </a:extLst>
          </p:cNvPr>
          <p:cNvSpPr txBox="1"/>
          <p:nvPr/>
        </p:nvSpPr>
        <p:spPr>
          <a:xfrm>
            <a:off x="148107" y="974328"/>
            <a:ext cx="90989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pc="75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dinosaur skulls had big holes that both made them lighter and helped to keep them cool.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01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C8BFB-C400-4F68-99D3-7970ADDC7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3" y="-59436"/>
            <a:ext cx="8990815" cy="69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5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D5BB7-AEB6-46F8-9703-633F1BD8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92" y="0"/>
            <a:ext cx="832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0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E8DE3-62E9-482B-8AD1-E292F25F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5" r="16104"/>
          <a:stretch>
            <a:fillRect/>
          </a:stretch>
        </p:blipFill>
        <p:spPr>
          <a:xfrm>
            <a:off x="960120" y="0"/>
            <a:ext cx="722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00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12B6F3-548C-4CEF-A99D-B3FFE421BB24}"/>
              </a:ext>
            </a:extLst>
          </p:cNvPr>
          <p:cNvSpPr txBox="1"/>
          <p:nvPr/>
        </p:nvSpPr>
        <p:spPr>
          <a:xfrm>
            <a:off x="160986" y="272326"/>
            <a:ext cx="88220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We can have some ideas how dinosaurs looked from the fossils.</a:t>
            </a:r>
          </a:p>
          <a:p>
            <a:endParaRPr lang="en-US" sz="3600" b="1" dirty="0">
              <a:latin typeface="Century Gothic" panose="020B0502020202020204" pitchFamily="34" charset="0"/>
            </a:endParaRPr>
          </a:p>
          <a:p>
            <a:r>
              <a:rPr lang="en-US" sz="3600" b="1" dirty="0">
                <a:latin typeface="Century Gothic" panose="020B0502020202020204" pitchFamily="34" charset="0"/>
              </a:rPr>
              <a:t>Scientists can make a good guess by studying the fossils and animals today.</a:t>
            </a:r>
          </a:p>
        </p:txBody>
      </p:sp>
      <p:pic>
        <p:nvPicPr>
          <p:cNvPr id="4" name="Picture 6" descr="b0d0f760975305.5a5f5f5fd8244.gif">
            <a:extLst>
              <a:ext uri="{FF2B5EF4-FFF2-40B4-BE49-F238E27FC236}">
                <a16:creationId xmlns:a16="http://schemas.microsoft.com/office/drawing/2014/main" id="{43C49982-01BC-4793-867C-3397C152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6" y="3134648"/>
            <a:ext cx="3729777" cy="372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 descr="gif Illustration doodle photoshop paleontology fossils everydaylouie •">
            <a:extLst>
              <a:ext uri="{FF2B5EF4-FFF2-40B4-BE49-F238E27FC236}">
                <a16:creationId xmlns:a16="http://schemas.microsoft.com/office/drawing/2014/main" id="{0338039F-286D-4CB0-9338-05476EE675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63" y="3134648"/>
            <a:ext cx="5143500" cy="37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06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46FF3-B7F4-451B-A650-E61C2FE25DFE}"/>
              </a:ext>
            </a:extLst>
          </p:cNvPr>
          <p:cNvSpPr txBox="1"/>
          <p:nvPr/>
        </p:nvSpPr>
        <p:spPr>
          <a:xfrm>
            <a:off x="502276" y="2014350"/>
            <a:ext cx="88735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Physical Appearance of A Dinosaur</a:t>
            </a:r>
          </a:p>
        </p:txBody>
      </p:sp>
    </p:spTree>
    <p:extLst>
      <p:ext uri="{BB962C8B-B14F-4D97-AF65-F5344CB8AC3E}">
        <p14:creationId xmlns:p14="http://schemas.microsoft.com/office/powerpoint/2010/main" val="893218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 descr="cute_dino_walk_by_lancochang-d6tb3vu.gif">
            <a:extLst>
              <a:ext uri="{FF2B5EF4-FFF2-40B4-BE49-F238E27FC236}">
                <a16:creationId xmlns:a16="http://schemas.microsoft.com/office/drawing/2014/main" id="{D3E537D0-7F79-46BC-8289-1385F63B0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863" y="657225"/>
            <a:ext cx="10394951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4" descr="cute_dino_walk_by_lancochang-d6tb3vu.gif">
            <a:extLst>
              <a:ext uri="{FF2B5EF4-FFF2-40B4-BE49-F238E27FC236}">
                <a16:creationId xmlns:a16="http://schemas.microsoft.com/office/drawing/2014/main" id="{DAFE043E-E53E-4AE2-885F-195993A3A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486568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A0AB13-56C5-4A9D-B3D7-3FD2D5C0CF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63963" y="1295400"/>
            <a:ext cx="1820862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7B8D83E-3D51-4C39-B9B3-FF1255D91C88}"/>
              </a:ext>
            </a:extLst>
          </p:cNvPr>
          <p:cNvSpPr txBox="1">
            <a:spLocks/>
          </p:cNvSpPr>
          <p:nvPr/>
        </p:nvSpPr>
        <p:spPr bwMode="auto">
          <a:xfrm>
            <a:off x="5370513" y="814388"/>
            <a:ext cx="24399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small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CFA84D-99AE-4997-A831-E90BCAAAC30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63963" y="3803650"/>
            <a:ext cx="160655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9F11662-3285-437C-8DFF-5E2CAA734D6B}"/>
              </a:ext>
            </a:extLst>
          </p:cNvPr>
          <p:cNvSpPr txBox="1">
            <a:spLocks/>
          </p:cNvSpPr>
          <p:nvPr/>
        </p:nvSpPr>
        <p:spPr bwMode="auto">
          <a:xfrm>
            <a:off x="1881188" y="3309938"/>
            <a:ext cx="2439987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big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SDAD.gif">
            <a:extLst>
              <a:ext uri="{FF2B5EF4-FFF2-40B4-BE49-F238E27FC236}">
                <a16:creationId xmlns:a16="http://schemas.microsoft.com/office/drawing/2014/main" id="{B95C17F8-F40D-44D5-AFC1-9611C351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996950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5" descr="liposaurus_the_bigger_belly_dinosaur_by_mcsaurus-d5i6gx2.jpg">
            <a:extLst>
              <a:ext uri="{FF2B5EF4-FFF2-40B4-BE49-F238E27FC236}">
                <a16:creationId xmlns:a16="http://schemas.microsoft.com/office/drawing/2014/main" id="{DB9F33AB-BD9E-4819-A4BE-E2FA10B8B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4475"/>
            <a:ext cx="5557838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5FEC9D-70FC-46E2-BD0D-54D02E113056}"/>
              </a:ext>
            </a:extLst>
          </p:cNvPr>
          <p:cNvSpPr/>
          <p:nvPr/>
        </p:nvSpPr>
        <p:spPr>
          <a:xfrm>
            <a:off x="5713413" y="795338"/>
            <a:ext cx="3430587" cy="25241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47F3A5-E0F6-4221-85D6-DD154B04BFA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97250" y="1927225"/>
            <a:ext cx="3319463" cy="10096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3904C73-36C5-4499-BFA9-4228121F7FC9}"/>
              </a:ext>
            </a:extLst>
          </p:cNvPr>
          <p:cNvSpPr txBox="1">
            <a:spLocks/>
          </p:cNvSpPr>
          <p:nvPr/>
        </p:nvSpPr>
        <p:spPr bwMode="auto">
          <a:xfrm>
            <a:off x="6461125" y="1169988"/>
            <a:ext cx="24399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fat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9A1E0C-929D-4F21-BCBD-C1FB5D7931A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958975" y="5384800"/>
            <a:ext cx="3249613" cy="1682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DAE1B12-91D6-49A8-A923-6906FF02F3F6}"/>
              </a:ext>
            </a:extLst>
          </p:cNvPr>
          <p:cNvSpPr txBox="1">
            <a:spLocks/>
          </p:cNvSpPr>
          <p:nvPr/>
        </p:nvSpPr>
        <p:spPr bwMode="auto">
          <a:xfrm>
            <a:off x="0" y="4903788"/>
            <a:ext cx="24399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thin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 descr="b0d0f760975305.5a5f5f5fd8244.gif">
            <a:extLst>
              <a:ext uri="{FF2B5EF4-FFF2-40B4-BE49-F238E27FC236}">
                <a16:creationId xmlns:a16="http://schemas.microsoft.com/office/drawing/2014/main" id="{FA4C4271-AFCB-4490-914B-C6716DC1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09550"/>
            <a:ext cx="466725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7" descr="dinosaur-vector-long-neck-1.png">
            <a:extLst>
              <a:ext uri="{FF2B5EF4-FFF2-40B4-BE49-F238E27FC236}">
                <a16:creationId xmlns:a16="http://schemas.microsoft.com/office/drawing/2014/main" id="{D7A28D8C-1262-4F6C-BAC3-205BC8D3B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09550"/>
            <a:ext cx="60452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E258A0-3470-40B1-B402-B94687D5E59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257925" y="1422400"/>
            <a:ext cx="2081213" cy="12096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0AF76F2-A569-4C8C-9AE1-C3B093480458}"/>
              </a:ext>
            </a:extLst>
          </p:cNvPr>
          <p:cNvSpPr txBox="1">
            <a:spLocks/>
          </p:cNvSpPr>
          <p:nvPr/>
        </p:nvSpPr>
        <p:spPr bwMode="auto">
          <a:xfrm>
            <a:off x="4059238" y="742950"/>
            <a:ext cx="2438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long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F372B2-11F5-4A7A-AD80-E664880CB5B1}"/>
              </a:ext>
            </a:extLst>
          </p:cNvPr>
          <p:cNvSpPr txBox="1">
            <a:spLocks/>
          </p:cNvSpPr>
          <p:nvPr/>
        </p:nvSpPr>
        <p:spPr bwMode="auto">
          <a:xfrm>
            <a:off x="5087938" y="2446338"/>
            <a:ext cx="2438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latin typeface="Chalkduster" pitchFamily="6" charset="0"/>
              </a:rPr>
              <a:t>short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D7EF06-A0BE-4569-BC80-5EA3B61AFC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5013" y="2200275"/>
            <a:ext cx="2141537" cy="6762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8" descr="giphy.gif">
            <a:extLst>
              <a:ext uri="{FF2B5EF4-FFF2-40B4-BE49-F238E27FC236}">
                <a16:creationId xmlns:a16="http://schemas.microsoft.com/office/drawing/2014/main" id="{FC603880-3BF3-4B60-87BE-9ACB6E731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039938"/>
            <a:ext cx="8424863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9">
            <a:extLst>
              <a:ext uri="{FF2B5EF4-FFF2-40B4-BE49-F238E27FC236}">
                <a16:creationId xmlns:a16="http://schemas.microsoft.com/office/drawing/2014/main" id="{5BB59A37-771F-4C2E-90C1-FB24A861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FEB76A-35EC-4E0E-A87D-83F0CF601B44}"/>
              </a:ext>
            </a:extLst>
          </p:cNvPr>
          <p:cNvSpPr txBox="1">
            <a:spLocks/>
          </p:cNvSpPr>
          <p:nvPr/>
        </p:nvSpPr>
        <p:spPr>
          <a:xfrm>
            <a:off x="755650" y="292100"/>
            <a:ext cx="7850188" cy="1143000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atin typeface="Chalkduster"/>
                <a:cs typeface="Chalkduster"/>
              </a:rPr>
              <a:t>Dinosaurs</a:t>
            </a:r>
          </a:p>
        </p:txBody>
      </p:sp>
      <p:sp>
        <p:nvSpPr>
          <p:cNvPr id="4100" name="Title 1">
            <a:extLst>
              <a:ext uri="{FF2B5EF4-FFF2-40B4-BE49-F238E27FC236}">
                <a16:creationId xmlns:a16="http://schemas.microsoft.com/office/drawing/2014/main" id="{73083294-EF30-4445-9296-54005015F132}"/>
              </a:ext>
            </a:extLst>
          </p:cNvPr>
          <p:cNvSpPr txBox="1">
            <a:spLocks/>
          </p:cNvSpPr>
          <p:nvPr/>
        </p:nvSpPr>
        <p:spPr bwMode="auto">
          <a:xfrm>
            <a:off x="609600" y="5715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6000" b="1" dirty="0"/>
              <a:t>Lived million years ago</a:t>
            </a:r>
            <a:r>
              <a:rPr lang="mr-IN" altLang="en-US" sz="6000" b="1" dirty="0">
                <a:latin typeface="Mangal" panose="02040503050203030202" pitchFamily="18" charset="0"/>
              </a:rPr>
              <a:t>…</a:t>
            </a:r>
            <a:endParaRPr lang="en-US" alt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D3FB8-3651-462A-ADA5-CFACD105D620}"/>
              </a:ext>
            </a:extLst>
          </p:cNvPr>
          <p:cNvSpPr txBox="1"/>
          <p:nvPr/>
        </p:nvSpPr>
        <p:spPr>
          <a:xfrm>
            <a:off x="695459" y="2125015"/>
            <a:ext cx="8828468" cy="157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Some dinosaurs looked strange!</a:t>
            </a:r>
          </a:p>
        </p:txBody>
      </p:sp>
    </p:spTree>
    <p:extLst>
      <p:ext uri="{BB962C8B-B14F-4D97-AF65-F5344CB8AC3E}">
        <p14:creationId xmlns:p14="http://schemas.microsoft.com/office/powerpoint/2010/main" val="844174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DEDC6-A6B2-4274-97A9-C4B64CD4840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862" y="369897"/>
            <a:ext cx="8371529" cy="6146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199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4FE4E-B78C-413D-B6BB-B1BCC5A6D68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911" y="495300"/>
            <a:ext cx="8873544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735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E3EA2-9EF5-433C-AF54-C67EAFAB7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260" y="296086"/>
            <a:ext cx="8651920" cy="6265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338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C8D40-14DC-4C7E-8AE5-F85209CB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41" y="218941"/>
            <a:ext cx="8680360" cy="638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952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A11C8-BDDD-4BD5-8C62-322A456E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062" y="533400"/>
            <a:ext cx="8590208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037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atest Dinosaur Gif GIFs | Gfycat">
            <a:extLst>
              <a:ext uri="{FF2B5EF4-FFF2-40B4-BE49-F238E27FC236}">
                <a16:creationId xmlns:a16="http://schemas.microsoft.com/office/drawing/2014/main" id="{8FF5FBB8-8CF5-40B5-9841-11568A72C9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4" y="1499180"/>
            <a:ext cx="8421443" cy="48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A6092-53C0-4354-AE9B-CD5800631478}"/>
              </a:ext>
            </a:extLst>
          </p:cNvPr>
          <p:cNvSpPr txBox="1"/>
          <p:nvPr/>
        </p:nvSpPr>
        <p:spPr>
          <a:xfrm>
            <a:off x="136567" y="298291"/>
            <a:ext cx="87434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Some dinosaurs can fly.</a:t>
            </a:r>
          </a:p>
        </p:txBody>
      </p:sp>
    </p:spTree>
    <p:extLst>
      <p:ext uri="{BB962C8B-B14F-4D97-AF65-F5344CB8AC3E}">
        <p14:creationId xmlns:p14="http://schemas.microsoft.com/office/powerpoint/2010/main" val="882426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1FC55-C6DD-43CF-A019-D7A093899026}"/>
              </a:ext>
            </a:extLst>
          </p:cNvPr>
          <p:cNvSpPr txBox="1"/>
          <p:nvPr/>
        </p:nvSpPr>
        <p:spPr>
          <a:xfrm>
            <a:off x="225380" y="11892"/>
            <a:ext cx="8918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Most dinosaurs ate plants!</a:t>
            </a:r>
          </a:p>
        </p:txBody>
      </p:sp>
      <p:pic>
        <p:nvPicPr>
          <p:cNvPr id="57348" name="Picture 4" descr="Latest Ornithischian GIFs | Gfycat">
            <a:extLst>
              <a:ext uri="{FF2B5EF4-FFF2-40B4-BE49-F238E27FC236}">
                <a16:creationId xmlns:a16="http://schemas.microsoft.com/office/drawing/2014/main" id="{AD7EB7C1-C6DF-4FF4-91E2-A60872A48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0" y="1047750"/>
            <a:ext cx="8558012" cy="553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62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ommingdino1.gif">
            <a:extLst>
              <a:ext uri="{FF2B5EF4-FFF2-40B4-BE49-F238E27FC236}">
                <a16:creationId xmlns:a16="http://schemas.microsoft.com/office/drawing/2014/main" id="{AEA3EDBE-77F1-4DA0-9B73-112242E0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83336"/>
            <a:ext cx="8493728" cy="618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22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1FC55-C6DD-43CF-A019-D7A093899026}"/>
              </a:ext>
            </a:extLst>
          </p:cNvPr>
          <p:cNvSpPr txBox="1"/>
          <p:nvPr/>
        </p:nvSpPr>
        <p:spPr>
          <a:xfrm>
            <a:off x="225380" y="11892"/>
            <a:ext cx="8918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But some ate other dinosaurs.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9400" name="Picture 8" descr="GamigRex | ~Jurassic World Evolution~ Amino">
            <a:extLst>
              <a:ext uri="{FF2B5EF4-FFF2-40B4-BE49-F238E27FC236}">
                <a16:creationId xmlns:a16="http://schemas.microsoft.com/office/drawing/2014/main" id="{BB420A4D-B87B-4FE7-8985-36C4371794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7" y="1142060"/>
            <a:ext cx="8042857" cy="50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82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64130E-6220-4FB0-B83E-60C8E22B890B}"/>
              </a:ext>
            </a:extLst>
          </p:cNvPr>
          <p:cNvSpPr txBox="1">
            <a:spLocks/>
          </p:cNvSpPr>
          <p:nvPr/>
        </p:nvSpPr>
        <p:spPr>
          <a:xfrm>
            <a:off x="456631" y="1999302"/>
            <a:ext cx="8230737" cy="24181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reptiles.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F8454-EF07-4838-A22A-F28391C58939}"/>
              </a:ext>
            </a:extLst>
          </p:cNvPr>
          <p:cNvSpPr txBox="1"/>
          <p:nvPr/>
        </p:nvSpPr>
        <p:spPr>
          <a:xfrm>
            <a:off x="354169" y="62659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Dinosaurs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dinosaur-vector-long-neck-1.png">
            <a:extLst>
              <a:ext uri="{FF2B5EF4-FFF2-40B4-BE49-F238E27FC236}">
                <a16:creationId xmlns:a16="http://schemas.microsoft.com/office/drawing/2014/main" id="{04491EDF-D784-4198-A739-F398AEF0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3" y="270456"/>
            <a:ext cx="8230737" cy="634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142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waving-yellow-frog-hi.png">
            <a:extLst>
              <a:ext uri="{FF2B5EF4-FFF2-40B4-BE49-F238E27FC236}">
                <a16:creationId xmlns:a16="http://schemas.microsoft.com/office/drawing/2014/main" id="{196DBE3F-32DD-4772-91C1-DD29E2307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2746375"/>
            <a:ext cx="4338637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le 1">
            <a:extLst>
              <a:ext uri="{FF2B5EF4-FFF2-40B4-BE49-F238E27FC236}">
                <a16:creationId xmlns:a16="http://schemas.microsoft.com/office/drawing/2014/main" id="{7F458575-5625-4A69-9C6F-49E06544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363" y="446088"/>
            <a:ext cx="8637588" cy="2967037"/>
          </a:xfrm>
        </p:spPr>
        <p:txBody>
          <a:bodyPr/>
          <a:lstStyle/>
          <a:p>
            <a:r>
              <a:rPr lang="fr-CA" altLang="en-US" sz="6000" dirty="0">
                <a:latin typeface="Chalkduster" pitchFamily="6" charset="0"/>
              </a:rPr>
              <a:t>Goodbye! </a:t>
            </a:r>
            <a:r>
              <a:rPr lang="fr-CA" altLang="en-US" sz="6000" dirty="0" err="1">
                <a:latin typeface="Chalkduster" pitchFamily="6" charset="0"/>
              </a:rPr>
              <a:t>See</a:t>
            </a:r>
            <a:r>
              <a:rPr lang="fr-CA" altLang="en-US" sz="6000" dirty="0">
                <a:latin typeface="Chalkduster" pitchFamily="6" charset="0"/>
              </a:rPr>
              <a:t> </a:t>
            </a:r>
            <a:r>
              <a:rPr lang="fr-CA" altLang="en-US" sz="6000" dirty="0" err="1">
                <a:latin typeface="Chalkduster" pitchFamily="6" charset="0"/>
              </a:rPr>
              <a:t>you</a:t>
            </a:r>
            <a:br>
              <a:rPr lang="fr-CA" altLang="en-US" sz="6000" dirty="0">
                <a:latin typeface="Chalkduster" pitchFamily="6" charset="0"/>
              </a:rPr>
            </a:br>
            <a:br>
              <a:rPr lang="fr-CA" altLang="en-US" sz="6000" dirty="0">
                <a:latin typeface="Chalkduster" pitchFamily="6" charset="0"/>
              </a:rPr>
            </a:br>
            <a:r>
              <a:rPr lang="fr-CA" altLang="en-US" sz="6000" dirty="0">
                <a:latin typeface="Chalkduster" pitchFamily="6" charset="0"/>
              </a:rPr>
              <a:t> </a:t>
            </a:r>
            <a:r>
              <a:rPr lang="fr-CA" altLang="en-US" sz="6000" dirty="0" err="1">
                <a:latin typeface="Chalkduster" pitchFamily="6" charset="0"/>
              </a:rPr>
              <a:t>next</a:t>
            </a:r>
            <a:r>
              <a:rPr lang="fr-CA" altLang="en-US" sz="6000" dirty="0">
                <a:latin typeface="Chalkduster" pitchFamily="6" charset="0"/>
              </a:rPr>
              <a:t> time :)</a:t>
            </a:r>
            <a:endParaRPr lang="fr-CA" altLang="en-US" sz="6000" dirty="0"/>
          </a:p>
        </p:txBody>
      </p:sp>
      <p:pic>
        <p:nvPicPr>
          <p:cNvPr id="34819" name="Picture 12" descr="di8MLz9ie.png">
            <a:extLst>
              <a:ext uri="{FF2B5EF4-FFF2-40B4-BE49-F238E27FC236}">
                <a16:creationId xmlns:a16="http://schemas.microsoft.com/office/drawing/2014/main" id="{C8B647E9-726B-45F7-9666-FFA33ACD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740400"/>
            <a:ext cx="17462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9F8737-DAEB-4D16-B484-6F3FD1A1615C}"/>
              </a:ext>
            </a:extLst>
          </p:cNvPr>
          <p:cNvSpPr txBox="1"/>
          <p:nvPr/>
        </p:nvSpPr>
        <p:spPr>
          <a:xfrm>
            <a:off x="437881" y="1718136"/>
            <a:ext cx="82682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4800" b="1" i="0" dirty="0">
                <a:effectLst/>
                <a:latin typeface="Century Gothic" panose="020B0502020202020204" pitchFamily="34" charset="0"/>
              </a:rPr>
              <a:t>Female dinosaurs laid anywhere from three eggs up to 20 eggs at a time!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0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uried or Open? Ancient Eggshells Reveal Dinosaur Nesting Behaviors | Live  Science">
            <a:extLst>
              <a:ext uri="{FF2B5EF4-FFF2-40B4-BE49-F238E27FC236}">
                <a16:creationId xmlns:a16="http://schemas.microsoft.com/office/drawing/2014/main" id="{8714A7DE-2EC5-4B3C-93ED-F8DBC9EB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25"/>
            <a:ext cx="9144000" cy="64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8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ncient Mongolian nests show that dinosaurs protected their eggs">
            <a:extLst>
              <a:ext uri="{FF2B5EF4-FFF2-40B4-BE49-F238E27FC236}">
                <a16:creationId xmlns:a16="http://schemas.microsoft.com/office/drawing/2014/main" id="{95B0F1A1-9E65-433A-BF17-4B85C641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3" y="194458"/>
            <a:ext cx="8549425" cy="63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24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Were dinosaurs good parents? | Natural History Museum">
            <a:extLst>
              <a:ext uri="{FF2B5EF4-FFF2-40B4-BE49-F238E27FC236}">
                <a16:creationId xmlns:a16="http://schemas.microsoft.com/office/drawing/2014/main" id="{DCB506EB-FD8F-4620-83B5-C0C769638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851"/>
            <a:ext cx="9144000" cy="63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14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dinosaurs-activities-with-music-songs-nursery-rhymes-clt-com_116849</Template>
  <TotalTime>231</TotalTime>
  <Words>224</Words>
  <Application>Microsoft Office PowerPoint</Application>
  <PresentationFormat>On-screen Show (4:3)</PresentationFormat>
  <Paragraphs>51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Calibri</vt:lpstr>
      <vt:lpstr>MS PGothic</vt:lpstr>
      <vt:lpstr>Arial</vt:lpstr>
      <vt:lpstr>Chalkduster</vt:lpstr>
      <vt:lpstr>Mangal</vt:lpstr>
      <vt:lpstr>American Typewriter</vt:lpstr>
      <vt:lpstr>Chalkboard</vt:lpstr>
      <vt:lpstr>MS PGothic</vt:lpstr>
      <vt:lpstr>Office Theme</vt:lpstr>
      <vt:lpstr>PowerPoint Presentation</vt:lpstr>
      <vt:lpstr>PowerPoint Presentation</vt:lpstr>
      <vt:lpstr>Let’s travel back in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body</vt:lpstr>
      <vt:lpstr>PowerPoint Presentation</vt:lpstr>
      <vt:lpstr>legs</vt:lpstr>
      <vt:lpstr>arms</vt:lpstr>
      <vt:lpstr>PowerPoint Presentation</vt:lpstr>
      <vt:lpstr>tail</vt:lpstr>
      <vt:lpstr>neck</vt:lpstr>
      <vt:lpstr>claw</vt:lpstr>
      <vt:lpstr>horns</vt:lpstr>
      <vt:lpstr>fangs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 See you   next time :)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Claudine Colinayo</dc:creator>
  <cp:lastModifiedBy>Claudine Colinayo</cp:lastModifiedBy>
  <cp:revision>12</cp:revision>
  <dcterms:created xsi:type="dcterms:W3CDTF">2021-03-08T10:56:14Z</dcterms:created>
  <dcterms:modified xsi:type="dcterms:W3CDTF">2021-03-08T14:48:03Z</dcterms:modified>
</cp:coreProperties>
</file>