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2208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9161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719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29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575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5720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8376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4870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7212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153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199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76A82-6E0F-4C1E-91A4-A1A1D179C7E6}" type="datetimeFigureOut">
              <a:rPr lang="ar-EG" smtClean="0"/>
              <a:t>12/10/1441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0A448-2155-4AA3-9A4E-865B19A6B30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678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772400" cy="1470025"/>
          </a:xfrm>
        </p:spPr>
        <p:txBody>
          <a:bodyPr/>
          <a:lstStyle/>
          <a:p>
            <a:r>
              <a:rPr lang="en-US" dirty="0" smtClean="0"/>
              <a:t>The Canopy Layer</a:t>
            </a:r>
            <a:endParaRPr lang="ar-EG" dirty="0"/>
          </a:p>
        </p:txBody>
      </p:sp>
      <p:pic>
        <p:nvPicPr>
          <p:cNvPr id="1026" name="Picture 2" descr="C:\Users\Radwa\Desktop\online materials\Rainforests\Canopy\can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416229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46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1789"/>
            <a:ext cx="28575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Spider Monkey</a:t>
            </a:r>
            <a:endParaRPr lang="ar-EG" dirty="0"/>
          </a:p>
        </p:txBody>
      </p:sp>
      <p:pic>
        <p:nvPicPr>
          <p:cNvPr id="2050" name="Picture 2" descr="C:\Users\Radwa\Desktop\online materials\Rainforests\Canopy\Spider monk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"/>
            <a:ext cx="533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55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85" y="5181600"/>
            <a:ext cx="8229600" cy="1143000"/>
          </a:xfrm>
        </p:spPr>
        <p:txBody>
          <a:bodyPr/>
          <a:lstStyle/>
          <a:p>
            <a:r>
              <a:rPr lang="en-US" dirty="0" smtClean="0"/>
              <a:t>Orangutan </a:t>
            </a:r>
            <a:endParaRPr lang="ar-EG" dirty="0"/>
          </a:p>
        </p:txBody>
      </p:sp>
      <p:pic>
        <p:nvPicPr>
          <p:cNvPr id="3074" name="Picture 2" descr="C:\Users\Radwa\Desktop\online materials\Rainforests\Canopy\orangut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8040970" cy="450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50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3733800"/>
            <a:ext cx="3505200" cy="1828800"/>
          </a:xfrm>
        </p:spPr>
        <p:txBody>
          <a:bodyPr/>
          <a:lstStyle/>
          <a:p>
            <a:r>
              <a:rPr lang="en-US" dirty="0" smtClean="0"/>
              <a:t>Saki Monkey</a:t>
            </a:r>
            <a:endParaRPr lang="ar-EG" dirty="0"/>
          </a:p>
        </p:txBody>
      </p:sp>
      <p:pic>
        <p:nvPicPr>
          <p:cNvPr id="4098" name="Picture 2" descr="C:\Users\Radwa\Desktop\online materials\Rainforests\Canopy\saki-monk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"/>
            <a:ext cx="5265630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56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715000"/>
            <a:ext cx="8229600" cy="1143000"/>
          </a:xfrm>
        </p:spPr>
        <p:txBody>
          <a:bodyPr/>
          <a:lstStyle/>
          <a:p>
            <a:r>
              <a:rPr lang="en-US" dirty="0" smtClean="0"/>
              <a:t>Hawk Eagle</a:t>
            </a:r>
            <a:endParaRPr lang="ar-EG" dirty="0"/>
          </a:p>
        </p:txBody>
      </p:sp>
      <p:pic>
        <p:nvPicPr>
          <p:cNvPr id="5122" name="Picture 2" descr="C:\Users\Radwa\Desktop\online materials\Rainforests\Canopy\Hawk EA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745865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02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1371"/>
            <a:ext cx="8229600" cy="1143000"/>
          </a:xfrm>
        </p:spPr>
        <p:txBody>
          <a:bodyPr/>
          <a:lstStyle/>
          <a:p>
            <a:r>
              <a:rPr lang="en-US" dirty="0" smtClean="0"/>
              <a:t>Harpy Eagle</a:t>
            </a:r>
            <a:endParaRPr lang="ar-EG" dirty="0"/>
          </a:p>
        </p:txBody>
      </p:sp>
      <p:pic>
        <p:nvPicPr>
          <p:cNvPr id="6146" name="Picture 2" descr="C:\Users\Radwa\Desktop\online materials\Rainforests\Canopy\harpy eag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93221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37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6857"/>
            <a:ext cx="8229600" cy="1143000"/>
          </a:xfrm>
        </p:spPr>
        <p:txBody>
          <a:bodyPr/>
          <a:lstStyle/>
          <a:p>
            <a:r>
              <a:rPr lang="en-US" dirty="0" smtClean="0"/>
              <a:t>Parrots</a:t>
            </a:r>
            <a:endParaRPr lang="ar-EG" dirty="0"/>
          </a:p>
        </p:txBody>
      </p:sp>
      <p:pic>
        <p:nvPicPr>
          <p:cNvPr id="7170" name="Picture 2" descr="C:\Users\Radwa\Desktop\online materials\Rainforests\Canopy\Parro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800"/>
            <a:ext cx="7419109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68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Canopy Layer</vt:lpstr>
      <vt:lpstr>Spider Monkey</vt:lpstr>
      <vt:lpstr>Orangutan </vt:lpstr>
      <vt:lpstr>Saki Monkey</vt:lpstr>
      <vt:lpstr>Hawk Eagle</vt:lpstr>
      <vt:lpstr>Harpy Eagle</vt:lpstr>
      <vt:lpstr>Parrots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Canopy Layer</dc:title>
  <dc:creator>Radwa</dc:creator>
  <cp:lastModifiedBy>Radwa</cp:lastModifiedBy>
  <cp:revision>1</cp:revision>
  <dcterms:created xsi:type="dcterms:W3CDTF">2020-06-03T13:02:36Z</dcterms:created>
  <dcterms:modified xsi:type="dcterms:W3CDTF">2020-06-03T13:09:22Z</dcterms:modified>
</cp:coreProperties>
</file>