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4"/>
  </p:notesMasterIdLst>
  <p:sldIdLst>
    <p:sldId id="256" r:id="rId2"/>
    <p:sldId id="257" r:id="rId3"/>
    <p:sldId id="323" r:id="rId4"/>
    <p:sldId id="333" r:id="rId5"/>
    <p:sldId id="336" r:id="rId6"/>
    <p:sldId id="324" r:id="rId7"/>
    <p:sldId id="334" r:id="rId8"/>
    <p:sldId id="338" r:id="rId9"/>
    <p:sldId id="337" r:id="rId10"/>
    <p:sldId id="325" r:id="rId11"/>
    <p:sldId id="339" r:id="rId12"/>
    <p:sldId id="32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17-Apr-17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Computer Networks Devices and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 (LAN) Services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08753" y="2156676"/>
            <a:ext cx="4564584" cy="3604044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Software Resources Centralization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Files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Databases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Applications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Hardware Peripheral Sharing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Printer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Scanner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Processor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Storage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731" y="2291987"/>
            <a:ext cx="5373189" cy="396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 (WAN) Services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08753" y="2156676"/>
            <a:ext cx="3192984" cy="4270250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Web Services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Web Browsing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Web Searching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Social Media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E-mail Exchanging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File Transfer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Voice Calls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Video Conferencing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0" y="2400401"/>
            <a:ext cx="5857765" cy="339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Networks Devices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6460890" cy="4297680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Network Interface Card (NIC)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Hub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Switch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Access Point (AP)</a:t>
            </a:r>
          </a:p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Router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Interface Card (NIC)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7" y="2286000"/>
            <a:ext cx="6617643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Network adapter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Interface </a:t>
            </a:r>
            <a:r>
              <a:rPr lang="en-US" sz="2400" dirty="0"/>
              <a:t>between </a:t>
            </a:r>
            <a:r>
              <a:rPr lang="en-US" sz="2400" dirty="0" smtClean="0"/>
              <a:t>PC </a:t>
            </a:r>
            <a:r>
              <a:rPr lang="en-US" sz="2400" dirty="0"/>
              <a:t>and the </a:t>
            </a:r>
            <a:r>
              <a:rPr lang="en-US" sz="2400" dirty="0" smtClean="0"/>
              <a:t>network cable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Resides in the motherboard of </a:t>
            </a:r>
            <a:r>
              <a:rPr lang="en-US" sz="2400" dirty="0" smtClean="0"/>
              <a:t>PC 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Communicate with </a:t>
            </a:r>
            <a:r>
              <a:rPr lang="en-US" sz="2400" dirty="0" smtClean="0"/>
              <a:t>PC </a:t>
            </a:r>
            <a:r>
              <a:rPr lang="en-US" sz="2400" dirty="0"/>
              <a:t>through the device driver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Contain </a:t>
            </a:r>
            <a:r>
              <a:rPr lang="en-US" sz="2400" dirty="0" smtClean="0"/>
              <a:t>transmitter/receiver (transceiver)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Wired </a:t>
            </a:r>
            <a:r>
              <a:rPr lang="en-US" sz="2400" dirty="0" smtClean="0"/>
              <a:t>or wireless (via antenna)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6" name="Picture 4" descr="N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339" y="2734019"/>
            <a:ext cx="2946400" cy="312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HUB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70709" y="2286000"/>
            <a:ext cx="5682342" cy="3644537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Shares frames </a:t>
            </a:r>
            <a:r>
              <a:rPr lang="en-US" sz="2400" dirty="0" smtClean="0"/>
              <a:t>between machines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Number </a:t>
            </a:r>
            <a:r>
              <a:rPr lang="en-US" sz="2400" dirty="0"/>
              <a:t>of ports </a:t>
            </a:r>
            <a:r>
              <a:rPr lang="en-US" sz="2400" dirty="0" smtClean="0"/>
              <a:t>to connect </a:t>
            </a:r>
            <a:r>
              <a:rPr lang="en-US" sz="2400" dirty="0" smtClean="0"/>
              <a:t>several machines</a:t>
            </a: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Work </a:t>
            </a:r>
            <a:r>
              <a:rPr lang="en-US" sz="2400" dirty="0"/>
              <a:t>with full duplex </a:t>
            </a:r>
            <a:r>
              <a:rPr lang="en-US" sz="2400" dirty="0" smtClean="0"/>
              <a:t>communication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Mixture </a:t>
            </a:r>
            <a:r>
              <a:rPr lang="en-US" sz="2400" dirty="0"/>
              <a:t>of </a:t>
            </a:r>
            <a:r>
              <a:rPr lang="en-US" sz="2400" dirty="0" smtClean="0"/>
              <a:t>speeds (10M, 100M, 1G,…)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Allows collisions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875" y="1672897"/>
            <a:ext cx="3737302" cy="373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19624" y="1899231"/>
            <a:ext cx="9413095" cy="1716459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Hub is one collision </a:t>
            </a:r>
            <a:r>
              <a:rPr lang="en-US" sz="2400" dirty="0"/>
              <a:t>domain </a:t>
            </a:r>
            <a:endParaRPr lang="en-US" sz="2400" dirty="0" smtClean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Hub is one broadcast </a:t>
            </a:r>
            <a:r>
              <a:rPr lang="en-US" sz="2400" dirty="0"/>
              <a:t>domain.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Collisions </a:t>
            </a:r>
            <a:r>
              <a:rPr lang="en-US" sz="2400" dirty="0" smtClean="0"/>
              <a:t>make </a:t>
            </a:r>
            <a:r>
              <a:rPr lang="en-US" sz="2400" dirty="0"/>
              <a:t>the </a:t>
            </a:r>
            <a:r>
              <a:rPr lang="en-US" sz="2400" dirty="0" smtClean="0"/>
              <a:t>network slow </a:t>
            </a:r>
            <a:r>
              <a:rPr lang="en-US" sz="2400" dirty="0"/>
              <a:t>and congested</a:t>
            </a:r>
          </a:p>
        </p:txBody>
      </p:sp>
      <p:pic>
        <p:nvPicPr>
          <p:cNvPr id="6" name="Picture 30" descr="301P_1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564" y="3926476"/>
            <a:ext cx="8585200" cy="244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94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CSMA/CD</a:t>
            </a:r>
            <a:endParaRPr lang="en-US" dirty="0"/>
          </a:p>
        </p:txBody>
      </p:sp>
      <p:pic>
        <p:nvPicPr>
          <p:cNvPr id="7" name="Picture 5" descr="301P_0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130" y="1439526"/>
            <a:ext cx="6549693" cy="514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7" y="1737360"/>
            <a:ext cx="5246043" cy="4820194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Forward and filter frames</a:t>
            </a:r>
            <a:endParaRPr lang="en-US" sz="2400" dirty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Work </a:t>
            </a:r>
            <a:r>
              <a:rPr lang="en-US" sz="2400" dirty="0"/>
              <a:t>with full duplex communication </a:t>
            </a:r>
            <a:endParaRPr lang="en-US" sz="2400" dirty="0" smtClean="0"/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Mixture </a:t>
            </a:r>
            <a:r>
              <a:rPr lang="en-US" sz="2400" dirty="0"/>
              <a:t>of </a:t>
            </a:r>
            <a:r>
              <a:rPr lang="en-US" sz="2400" dirty="0" smtClean="0"/>
              <a:t>speeds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One broadcast domain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Each port is a </a:t>
            </a:r>
            <a:r>
              <a:rPr lang="en-US" sz="2400" dirty="0" smtClean="0"/>
              <a:t>separate collision </a:t>
            </a:r>
            <a:r>
              <a:rPr lang="en-US" sz="2400" dirty="0" smtClean="0"/>
              <a:t>domain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No </a:t>
            </a:r>
            <a:r>
              <a:rPr lang="en-US" sz="2400" dirty="0" smtClean="0"/>
              <a:t>collisions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No Sniffing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231" y="2084832"/>
            <a:ext cx="4685212" cy="35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Point</a:t>
            </a:r>
            <a:r>
              <a:rPr lang="en-US" dirty="0"/>
              <a:t> </a:t>
            </a:r>
            <a:r>
              <a:rPr lang="en-US" dirty="0" smtClean="0"/>
              <a:t>(AP)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04250" y="2335639"/>
            <a:ext cx="5322230" cy="3950208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Connects machines wirelessly in LAN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Transmits frames in </a:t>
            </a:r>
            <a:r>
              <a:rPr lang="en-US" sz="2400" dirty="0" smtClean="0"/>
              <a:t>the air </a:t>
            </a:r>
            <a:r>
              <a:rPr lang="en-US" sz="2400" dirty="0" smtClean="0"/>
              <a:t>media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Links wireless part to wired infrastructure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One broadcast domain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One collision domain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Carrier Sense Multiple Access/Collision Avoidance (CSMA/CA)</a:t>
            </a:r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1026" name="Picture 2" descr="Image result for access 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131" y="1706563"/>
            <a:ext cx="3947069" cy="3947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8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04250" y="2335639"/>
            <a:ext cx="5322230" cy="3950208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Redirects </a:t>
            </a:r>
            <a:r>
              <a:rPr lang="en-US" sz="2400" dirty="0"/>
              <a:t>packets between networks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Works based on a routing table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Divides network into broadcast domains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Divides network into collision domains</a:t>
            </a:r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129" y="2734664"/>
            <a:ext cx="5413488" cy="157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6928</TotalTime>
  <Words>242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Tw Cen MT</vt:lpstr>
      <vt:lpstr>Tw Cen MT Condensed</vt:lpstr>
      <vt:lpstr>Wingdings</vt:lpstr>
      <vt:lpstr>Wingdings 3</vt:lpstr>
      <vt:lpstr>Integral</vt:lpstr>
      <vt:lpstr>Computer Networks Devices and Services</vt:lpstr>
      <vt:lpstr>Computer Networks Devices</vt:lpstr>
      <vt:lpstr>Network Interface Card (NIC)</vt:lpstr>
      <vt:lpstr>HUB</vt:lpstr>
      <vt:lpstr>Collisions</vt:lpstr>
      <vt:lpstr>CSMA/CD</vt:lpstr>
      <vt:lpstr>Switch</vt:lpstr>
      <vt:lpstr>Access Point (AP)</vt:lpstr>
      <vt:lpstr>Router</vt:lpstr>
      <vt:lpstr>Computer Network (LAN) Services</vt:lpstr>
      <vt:lpstr>Computer Network (WAN) Services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188</cp:revision>
  <dcterms:created xsi:type="dcterms:W3CDTF">2016-09-20T23:36:10Z</dcterms:created>
  <dcterms:modified xsi:type="dcterms:W3CDTF">2017-04-17T21:42:09Z</dcterms:modified>
</cp:coreProperties>
</file>