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56" r:id="rId4"/>
    <p:sldId id="357" r:id="rId5"/>
    <p:sldId id="3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7" y="2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A2F6-F5AD-4C4E-BFA6-B0F41AD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8DAB-22A4-4936-B9EC-852A9CDB1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3426-1F54-454C-8390-38C7ED8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A6918-A02F-4E5C-A5E1-B2E4F8C7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982E-EFB0-430A-A160-ABDA5EB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D4729-C51C-45BF-B685-AF6EA2B6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00A6-185D-40A2-9ECA-E520F873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652F-F57A-417E-B879-CFB1D4E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4070-2D11-4F5B-9C1B-E08D0597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D59-BC72-41B3-83C1-AB122F0A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530CC-4465-4ACE-825F-AB14E1714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3B01E-B6BF-4FBC-98E6-0347C275B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070E-25A6-4BB5-A9FC-CB49C8A2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8B41-4F2E-49D7-B5B0-ED5A74A5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EAC0-FB29-4A9A-B562-58C64F58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44BB-F3E0-4CE2-BC96-F18501AD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4B6B-9C4C-481D-A986-FF283BCD7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2FAB-2FF3-48E0-9C61-ED253B9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45E16-9A6B-4DCB-AD52-3BB2BAB3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91B5-F024-45B9-9D08-CB151848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381-8FBE-44C4-BA17-147397B7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31E0B-9A55-402B-BC0D-65EC6FD55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72CD-636A-48C1-B5E9-1C5FD348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3E2B-F85B-4E7D-85AE-E9FAA17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9CA-CBA2-4D73-98AE-324D133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4F8E-7E81-4FE0-91B3-6654BF21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8902-DCED-4972-A5CE-279B6356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FF8C-7062-4F7C-B0D0-37E43446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1FDE-DDAB-42D6-B5F3-429A036F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02E5C-3EC3-44F8-AEAE-882507C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4F611-A47F-4B56-9694-82D6A91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CD04-4C51-4E46-8243-CE17CD5E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FD0F-D2BF-4DC7-9DD3-F0D1B929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7958-AE47-44D5-A0C5-7C8CC2A0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DCED3-FA9A-462D-A528-E90D8EEE2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44920-CBFA-413A-8F97-36E6190E6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B98E0-F885-46DB-A55A-0FBFAB23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D2103-5579-414E-8C5B-4B8D70B7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3EBC3-7050-4752-9750-869572FF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7F1B-8488-4C31-B3DA-86BA224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96055-3AE7-4B33-896E-3F211647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CE6B1-8A4B-4C36-B703-D907B7F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4FD33-101B-4945-B9E2-4A574BC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A218C-4D69-4B77-B8FE-FD4CF627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65A85-FF87-4845-A670-653B8EA4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EAF3-0401-4065-B166-2B0DFB6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8B3B-6289-449E-B888-90611B5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9941-4C77-4E8E-805C-0B92498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9EE9A-C2C5-45CB-AD90-477D6D0B5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C242C-BBDF-4F0C-B497-8E1A5F6E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EDCD1-0B09-407A-8221-67A07EB0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F4B1-7179-47B9-86C8-D0FD54D8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2E7-0987-4D04-A219-2ECAF79A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6E884-B33D-494B-9A75-09A6D9EF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799FB-C866-4392-9B04-2AA2A1039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8A5D7-9FA3-4824-915B-8D098323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E260-CE23-4639-8079-AB2544FB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3BA-6905-4783-8A93-43F62198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B6B8A-E41D-4B0B-9201-9C277732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AC03-EAD7-4514-B90E-8A3D222C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6123-3D5A-4C89-8783-9DB6B86D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F760-8027-45D1-87C6-F8E117B7E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1264-C56A-43E4-9E7A-E9F58337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90CE-5B93-4B6D-9A31-EC5A2B6A7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Quality of Service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351338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QoS uses tools to manage four characteristics of network traffic.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Bandwidth (Capacity of the link)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Delay (One way or Round-trip delay)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Jitter (Variation in Delay)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Loss (Lost messages)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QoS should do what?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Send all packets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Prioritize traffic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Discard Traffic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Introduction to QoS</a:t>
            </a:r>
          </a:p>
        </p:txBody>
      </p:sp>
    </p:spTree>
    <p:extLst>
      <p:ext uri="{BB962C8B-B14F-4D97-AF65-F5344CB8AC3E}">
        <p14:creationId xmlns:p14="http://schemas.microsoft.com/office/powerpoint/2010/main" val="5796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Network Latency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Propagation delay (fixed)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Time to travel from source to destination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ISP SLA's can be analyzed for the MIN, MAX and AVG latency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Serialization delay (fixed)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Time to place all bits on link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Faster link better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Processing delay (fixed)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Time to take packet input to output queue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CPU, IP Packet switching mode and Router architecture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Delay variation (variable)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Same as Jitter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Introduction to QoS</a:t>
            </a:r>
          </a:p>
        </p:txBody>
      </p:sp>
    </p:spTree>
    <p:extLst>
      <p:ext uri="{BB962C8B-B14F-4D97-AF65-F5344CB8AC3E}">
        <p14:creationId xmlns:p14="http://schemas.microsoft.com/office/powerpoint/2010/main" val="108482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351338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Packet Loss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Result of congestion on an interface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High speed links fixes the issue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Implement QoS congestion avoidance and management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Implement traffic policing to drop low-priority packets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Implement traffic shaping to delay packets instead of dropping them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QoS Models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Best Effort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Integrated Services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IntServ</a:t>
            </a: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Differentiated Services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DiffServ</a:t>
            </a: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)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Introduction to QoS</a:t>
            </a:r>
          </a:p>
        </p:txBody>
      </p:sp>
    </p:spTree>
    <p:extLst>
      <p:ext uri="{BB962C8B-B14F-4D97-AF65-F5344CB8AC3E}">
        <p14:creationId xmlns:p14="http://schemas.microsoft.com/office/powerpoint/2010/main" val="267728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QoS Models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Best Effort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No QoS, traffic does not require special treatment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Integrated Services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IntServ</a:t>
            </a:r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Bandwidth reservation and to indicate that they require special QoS treatment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Real Time Applications such as voice and video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Drawback, it cannot scale well on large networks (RSVP sent to network)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Differentiated Services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DiffServ</a:t>
            </a: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Network identifies classes that require special QoS treatment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No need for signaling protocol and no RSVP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Highly Scalable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End to End QoS solution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Divides traffic into classes and Marks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Introduction to QoS</a:t>
            </a:r>
          </a:p>
        </p:txBody>
      </p:sp>
    </p:spTree>
    <p:extLst>
      <p:ext uri="{BB962C8B-B14F-4D97-AF65-F5344CB8AC3E}">
        <p14:creationId xmlns:p14="http://schemas.microsoft.com/office/powerpoint/2010/main" val="267956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13825</TotalTime>
  <Words>272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Office Theme</vt:lpstr>
      <vt:lpstr>Quality of Service</vt:lpstr>
      <vt:lpstr>Introduction to QoS</vt:lpstr>
      <vt:lpstr>Introduction to QoS</vt:lpstr>
      <vt:lpstr>Introduction to QoS</vt:lpstr>
      <vt:lpstr>Introduction to QoS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 Overview</dc:title>
  <dc:creator>T</dc:creator>
  <cp:lastModifiedBy>T</cp:lastModifiedBy>
  <cp:revision>47</cp:revision>
  <dcterms:created xsi:type="dcterms:W3CDTF">2022-04-15T14:40:45Z</dcterms:created>
  <dcterms:modified xsi:type="dcterms:W3CDTF">2022-05-10T12:07:56Z</dcterms:modified>
</cp:coreProperties>
</file>