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0080625" cy="5670550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cap="small" spc="-1">
                <a:solidFill>
                  <a:srgbClr val="000099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58472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99"/>
                </a:solidFill>
                <a:latin typeface="Arial Narrow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99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99"/>
                </a:solidFill>
                <a:latin typeface="Arial Narrow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99"/>
                </a:solidFill>
                <a:latin typeface="Arial Narrow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99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99"/>
                </a:solidFill>
                <a:latin typeface="Arial Narrow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99"/>
                </a:solidFill>
                <a:latin typeface="Arial Narrow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99"/>
                </a:solidFill>
                <a:latin typeface="Arial Narrow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99"/>
                </a:solidFill>
                <a:latin typeface="Arial Narrow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cap="all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 Narrow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 Narrow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 Narrow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 Narrow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 Narrow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 Narrow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 Narrow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BBC3584-9AFC-430A-83AB-17878786883B}" type="slidenum">
              <a:rPr lang="en-US" sz="1400" b="0" strike="noStrike" spc="-1">
                <a:latin typeface="Times New Roman"/>
              </a:rPr>
              <a:t>‹nr.›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879138" y="641075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800" b="0" strike="noStrike" spc="-1" dirty="0">
                <a:solidFill>
                  <a:srgbClr val="FFFFFF"/>
                </a:solidFill>
                <a:latin typeface="Arial Black"/>
              </a:rPr>
              <a:t>5 Signs You Need an Online Side Hustle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04000" y="1665000"/>
            <a:ext cx="9071640" cy="234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They are making money…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And some of them have even gotten to the point where they were able to quit their  9 to 5 and turn that side hustle into a full time income.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Afbeelding 96"/>
          <p:cNvPicPr/>
          <p:nvPr/>
        </p:nvPicPr>
        <p:blipFill>
          <a:blip r:embed="rId2"/>
          <a:stretch/>
        </p:blipFill>
        <p:spPr>
          <a:xfrm>
            <a:off x="3150720" y="360"/>
            <a:ext cx="3778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04000" y="1636200"/>
            <a:ext cx="9071640" cy="239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00" b="0" strike="noStrike" spc="-1">
                <a:latin typeface="Arial Narrow"/>
              </a:rPr>
              <a:t>In this presentation, I am going to talk about five signs that you need an online side hustle.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000" y="1636200"/>
            <a:ext cx="9071640" cy="239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00" b="0" strike="noStrike" spc="-1">
                <a:latin typeface="Arial Narrow"/>
              </a:rPr>
              <a:t>In this presentation, I am going to talk about five signs that you need an online side hustle.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00" b="0" strike="noStrike" spc="-1">
                <a:latin typeface="Arial Narrow"/>
              </a:rPr>
              <a:t>This can help you make your decision if you want to try it or if you want to keep doing what you’re doing.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1.	Your skill would be beneficial to others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504000" y="1507680"/>
            <a:ext cx="9071640" cy="265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Do you have a skill that others would find beneficial?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504000" y="1507680"/>
            <a:ext cx="9071640" cy="265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Do you have a skill that others would find beneficial?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Think about it for a moment.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504000" y="1507680"/>
            <a:ext cx="9071640" cy="265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Do you have a skill that others would find beneficial?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Think about it for a moment.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There is surely something you can do that could help.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504000" y="1507680"/>
            <a:ext cx="9071640" cy="265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Do you have a skill that others would find beneficial?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Think about it for a moment.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There is surely something you can do that could help.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00" b="0" strike="noStrike" spc="-1">
                <a:latin typeface="Arial Narrow"/>
              </a:rPr>
              <a:t>This will be the most challenging one to answer.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2.	People ask for your help with something you find easy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Afbeelding 79"/>
          <p:cNvPicPr/>
          <p:nvPr/>
        </p:nvPicPr>
        <p:blipFill>
          <a:blip r:embed="rId2"/>
          <a:stretch/>
        </p:blipFill>
        <p:spPr>
          <a:xfrm>
            <a:off x="-214200" y="-660600"/>
            <a:ext cx="10582200" cy="705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11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04000" y="1836360"/>
            <a:ext cx="9071640" cy="19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>
                <a:latin typeface="Arial Narrow"/>
              </a:rPr>
              <a:t>We all have different skills.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04000" y="1836360"/>
            <a:ext cx="9071640" cy="19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>
                <a:latin typeface="Arial Narrow"/>
              </a:rPr>
              <a:t>We all have different skills.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>
                <a:latin typeface="Arial Narrow"/>
              </a:rPr>
              <a:t>You may be able to do something that someone else can’t.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504000" y="1631520"/>
            <a:ext cx="9071640" cy="2407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Perhaps you are good at organizing pantries or closets.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504000" y="1631520"/>
            <a:ext cx="9071640" cy="2407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Perhaps you are good at organizing pantries or closets.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Maybe you are good at shooting family videos and pictures.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504000" y="1631520"/>
            <a:ext cx="9071640" cy="2407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Perhaps you are good at organizing pantries or closets.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Maybe you are good at shooting family videos and pictures.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No matter what it is, pay close attention if others find it hard.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504000" y="1631520"/>
            <a:ext cx="9071640" cy="2407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Perhaps you are good at organizing pantries or closets.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Maybe you are good at shooting family videos and pictures.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No matter what it is, pay close attention if others find it hard.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00" b="0" strike="noStrike" spc="-1">
                <a:latin typeface="Arial Narrow"/>
              </a:rPr>
              <a:t>You may have stumbled onto your side hustle.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3.	Time passes quickly when you’re working on your “hobby”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fbeelding 125"/>
          <p:cNvPicPr/>
          <p:nvPr/>
        </p:nvPicPr>
        <p:blipFill>
          <a:blip r:embed="rId2"/>
          <a:stretch/>
        </p:blipFill>
        <p:spPr>
          <a:xfrm>
            <a:off x="-141840" y="0"/>
            <a:ext cx="10437840" cy="695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504000" y="1836360"/>
            <a:ext cx="9071640" cy="19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>
                <a:latin typeface="Arial Narrow"/>
              </a:rPr>
              <a:t>If you have something like this…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04000" y="1557720"/>
            <a:ext cx="9071640" cy="25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In fact, some experts say that 54 million Americans,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504000" y="1836360"/>
            <a:ext cx="9071640" cy="19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>
                <a:latin typeface="Arial Narrow"/>
              </a:rPr>
              <a:t>If you have something like this…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>
                <a:latin typeface="Arial Narrow"/>
              </a:rPr>
              <a:t>It’s a sign that you’re ready to turn that hobby into a side hustle.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4.	You enjoy learning things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FFFFFF"/>
                </a:solidFill>
                <a:latin typeface="Arial"/>
              </a:rPr>
              <a:t>Still from production ID 4058254.mp4 here.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5.	You’re ready and willing to </a:t>
            </a:r>
          </a:p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invest in yourself, even though </a:t>
            </a:r>
          </a:p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you may not succeed.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504000" y="1379160"/>
            <a:ext cx="9071640" cy="29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The fifth sign that you just might be ready to start a side hustle is that: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Even though it seems the cards are stacked against you, you still are willing and ready to invest in yourself.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504000" y="1379160"/>
            <a:ext cx="9071640" cy="29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The fifth sign that you just might be ready to start a side hustle is that: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504000" y="1379160"/>
            <a:ext cx="9071640" cy="29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The fifth sign that you just might be ready to start a side hustle is that: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Even though it seems the cards are stacked against you, you still are willing and ready to invest in yourself.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fbeelding 139"/>
          <p:cNvPicPr/>
          <p:nvPr/>
        </p:nvPicPr>
        <p:blipFill>
          <a:blip r:embed="rId2"/>
          <a:stretch/>
        </p:blipFill>
        <p:spPr>
          <a:xfrm>
            <a:off x="-142200" y="-1289160"/>
            <a:ext cx="10438200" cy="695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504000" y="119088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 Narrow"/>
              </a:rPr>
              <a:t>If you love what you do, you’ll find that you never work a day in your life.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04000" y="119088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 Narrow"/>
              </a:rPr>
              <a:t>If you love what you do, you’ll find that you never work a day in your life.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 Narrow"/>
              </a:rPr>
              <a:t>In some cases, a side hustle will fizzle out- but in other cases, you’ll be so successful you won’t know what to do.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04000" y="1557720"/>
            <a:ext cx="9071640" cy="25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In fact, some experts say that 54 million Americans,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That’s 1 in 4 millennials,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504000" y="119088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 Narrow"/>
              </a:rPr>
              <a:t>If you love what you do, you’ll find that you never work a day in your life.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 Narrow"/>
              </a:rPr>
              <a:t>In some cases, a side hustle will fizzle out- but in other cases, you’ll be so successful you won’t know what to do.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 Narrow"/>
              </a:rPr>
              <a:t>You’ll never know what’s going to happen though, unless you try.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557720"/>
            <a:ext cx="9071640" cy="25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In fact, some experts say that 54 million Americans,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That’s 1 in 4 millennials,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Are working a side hustle and making money outside of their regular 9 to 5 paycheck.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04000" y="1321920"/>
            <a:ext cx="9071640" cy="302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This sounds pretty sweet, right?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04000" y="1321920"/>
            <a:ext cx="9071640" cy="302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This sounds pretty sweet, right?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Most likely, at this point, side hustles are no longer just an idea.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04000" y="1321920"/>
            <a:ext cx="9071640" cy="302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This sounds pretty sweet, right?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Most likely, at this point, side hustles are no longer just an idea. </a:t>
            </a: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You probably know someone that is working a side hustle - and it’s benefiting them.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cap="all" spc="-1"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04000" y="1665000"/>
            <a:ext cx="9071640" cy="234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Arial Narrow"/>
              </a:rPr>
              <a:t>They are making money…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795</Words>
  <Application>Microsoft Office PowerPoint</Application>
  <PresentationFormat>Aangepast</PresentationFormat>
  <Paragraphs>64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Arial Narrow</vt:lpstr>
      <vt:lpstr>Symbol</vt:lpstr>
      <vt:lpstr>Times New Roman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/>
  <dc:description/>
  <cp:lastModifiedBy>Julia Krale</cp:lastModifiedBy>
  <cp:revision>11</cp:revision>
  <dcterms:created xsi:type="dcterms:W3CDTF">2020-05-19T15:03:18Z</dcterms:created>
  <dcterms:modified xsi:type="dcterms:W3CDTF">2022-12-19T13:47:38Z</dcterms:modified>
  <dc:language>en-GB</dc:language>
</cp:coreProperties>
</file>