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Playfair Display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Oswald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22" Type="http://schemas.openxmlformats.org/officeDocument/2006/relationships/font" Target="fonts/Oswald-bold.fntdata"/><Relationship Id="rId10" Type="http://schemas.openxmlformats.org/officeDocument/2006/relationships/slide" Target="slides/slide5.xml"/><Relationship Id="rId21" Type="http://schemas.openxmlformats.org/officeDocument/2006/relationships/font" Target="fonts/Oswald-regular.fntdata"/><Relationship Id="rId13" Type="http://schemas.openxmlformats.org/officeDocument/2006/relationships/font" Target="fonts/PlayfairDisplay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layfairDisplay-italic.fntdata"/><Relationship Id="rId14" Type="http://schemas.openxmlformats.org/officeDocument/2006/relationships/font" Target="fonts/PlayfairDisplay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PlayfairDisplay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87b5812722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87b5812722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87b5812722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87b5812722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7b5812722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87b5812722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7b5812722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7b5812722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7b5812722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7b5812722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7b5812722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7b5812722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7b5812722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7b5812722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2CC"/>
                </a:highlight>
              </a:rPr>
              <a:t>Partie 1: Au comptoir d’enregistrement</a:t>
            </a:r>
            <a:endParaRPr>
              <a:highlight>
                <a:srgbClr val="FFF2CC"/>
              </a:highlight>
            </a:endParaRPr>
          </a:p>
        </p:txBody>
      </p:sp>
      <p:sp>
        <p:nvSpPr>
          <p:cNvPr id="59" name="Google Shape;59;p13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solidFill>
            <a:srgbClr val="F3F3F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1363" y="1422537"/>
            <a:ext cx="4441275" cy="295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2CC"/>
                </a:highlight>
              </a:rPr>
              <a:t>Dialogue entre une passagère (P) et une hôtesse (H)</a:t>
            </a:r>
            <a:endParaRPr>
              <a:highlight>
                <a:srgbClr val="FFF2CC"/>
              </a:highlight>
            </a:endParaRPr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256300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H: Parfait!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/>
          <p:nvPr/>
        </p:nvSpPr>
        <p:spPr>
          <a:xfrm>
            <a:off x="411025" y="1366425"/>
            <a:ext cx="2044200" cy="11553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H: Bonjour madame, je peux vous aider?</a:t>
            </a:r>
            <a:endParaRPr>
              <a:highlight>
                <a:schemeClr val="accent5"/>
              </a:highlight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5110150" y="1366375"/>
            <a:ext cx="2232900" cy="11553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P: Oui, je </a:t>
            </a:r>
            <a:r>
              <a:rPr b="1"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prends l’avion</a:t>
            </a: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aujourd’hui.</a:t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7800" y="2321825"/>
            <a:ext cx="2044200" cy="2502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3725" y="2870320"/>
            <a:ext cx="2844775" cy="189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2CC"/>
                </a:highlight>
              </a:rPr>
              <a:t>Dialogue entre une passagère (P) et une hôtesse (H)</a:t>
            </a:r>
            <a:endParaRPr>
              <a:highlight>
                <a:srgbClr val="FFF2CC"/>
              </a:highlight>
            </a:endParaRPr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1256300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H: Parfait!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"/>
          <p:cNvSpPr/>
          <p:nvPr/>
        </p:nvSpPr>
        <p:spPr>
          <a:xfrm>
            <a:off x="411025" y="1366425"/>
            <a:ext cx="2044200" cy="11553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Comment vous appelez-vous?</a:t>
            </a:r>
            <a:endParaRPr>
              <a:highlight>
                <a:schemeClr val="accent5"/>
              </a:highlight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5110150" y="1366375"/>
            <a:ext cx="2232900" cy="11553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Je m’appelle Sophie Dulac.</a:t>
            </a:r>
            <a:endParaRPr/>
          </a:p>
        </p:txBody>
      </p:sp>
      <p:sp>
        <p:nvSpPr>
          <p:cNvPr id="79" name="Google Shape;79;p15"/>
          <p:cNvSpPr/>
          <p:nvPr/>
        </p:nvSpPr>
        <p:spPr>
          <a:xfrm>
            <a:off x="999825" y="2927275"/>
            <a:ext cx="2044200" cy="11553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Quelle est votre </a:t>
            </a:r>
            <a:r>
              <a:rPr b="1"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destination </a:t>
            </a: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madame Dulac?</a:t>
            </a:r>
            <a:endParaRPr/>
          </a:p>
        </p:txBody>
      </p:sp>
      <p:sp>
        <p:nvSpPr>
          <p:cNvPr id="80" name="Google Shape;80;p15"/>
          <p:cNvSpPr/>
          <p:nvPr/>
        </p:nvSpPr>
        <p:spPr>
          <a:xfrm>
            <a:off x="5865600" y="2966125"/>
            <a:ext cx="2232900" cy="15219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Je vais à Paris avec </a:t>
            </a:r>
            <a:r>
              <a:rPr b="1"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la compagnie</a:t>
            </a: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Air Paris. Le numéro de </a:t>
            </a:r>
            <a:r>
              <a:rPr b="1"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vol </a:t>
            </a: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est AP 5412.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8313" y="3707200"/>
            <a:ext cx="2172989" cy="965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2CC"/>
                </a:highlight>
              </a:rPr>
              <a:t>Dialogue entre une passagère (P) et une hôtesse (H)</a:t>
            </a:r>
            <a:endParaRPr>
              <a:highlight>
                <a:srgbClr val="FFF2CC"/>
              </a:highlight>
            </a:endParaRPr>
          </a:p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311700" y="1256300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H: Parfait!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6"/>
          <p:cNvSpPr/>
          <p:nvPr/>
        </p:nvSpPr>
        <p:spPr>
          <a:xfrm>
            <a:off x="411025" y="1366425"/>
            <a:ext cx="2632800" cy="17886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J’ai besoin de votre </a:t>
            </a:r>
            <a:r>
              <a:rPr b="1"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passeport</a:t>
            </a: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s’il vous plaît. Avez-vous une préférence avec votre </a:t>
            </a:r>
            <a:r>
              <a:rPr b="1"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siège</a:t>
            </a: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?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9" name="Google Shape;89;p16"/>
          <p:cNvSpPr/>
          <p:nvPr/>
        </p:nvSpPr>
        <p:spPr>
          <a:xfrm>
            <a:off x="6543225" y="2571750"/>
            <a:ext cx="2232900" cy="11553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Je préfère un siège </a:t>
            </a:r>
            <a:r>
              <a:rPr b="1"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côté couloir </a:t>
            </a: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s’il vous plaît.</a:t>
            </a:r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0463" y="1646255"/>
            <a:ext cx="2777225" cy="1850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2CC"/>
                </a:highlight>
              </a:rPr>
              <a:t>Dialogue entre une passagère (P) et une hôtesse (H)</a:t>
            </a:r>
            <a:endParaRPr>
              <a:highlight>
                <a:srgbClr val="FFF2CC"/>
              </a:highlight>
            </a:endParaRPr>
          </a:p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311700" y="1256300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H: Parfait!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7"/>
          <p:cNvSpPr/>
          <p:nvPr/>
        </p:nvSpPr>
        <p:spPr>
          <a:xfrm>
            <a:off x="411025" y="1366425"/>
            <a:ext cx="2232900" cy="11553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Très bien. Combien de bagages avez-vous?</a:t>
            </a:r>
            <a:endParaRPr>
              <a:highlight>
                <a:schemeClr val="accent5"/>
              </a:highlight>
            </a:endParaRPr>
          </a:p>
        </p:txBody>
      </p:sp>
      <p:sp>
        <p:nvSpPr>
          <p:cNvPr id="98" name="Google Shape;98;p17"/>
          <p:cNvSpPr/>
          <p:nvPr/>
        </p:nvSpPr>
        <p:spPr>
          <a:xfrm>
            <a:off x="6443250" y="1121975"/>
            <a:ext cx="2232900" cy="11553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J’ai un </a:t>
            </a:r>
            <a:r>
              <a:rPr b="1"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bagage à enregistrer</a:t>
            </a: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et un </a:t>
            </a:r>
            <a:r>
              <a:rPr b="1"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bagage à main</a:t>
            </a: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</a:t>
            </a:r>
            <a:endParaRPr/>
          </a:p>
        </p:txBody>
      </p:sp>
      <p:sp>
        <p:nvSpPr>
          <p:cNvPr id="99" name="Google Shape;99;p17"/>
          <p:cNvSpPr/>
          <p:nvPr/>
        </p:nvSpPr>
        <p:spPr>
          <a:xfrm>
            <a:off x="2643925" y="3193775"/>
            <a:ext cx="2088600" cy="14220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Pouvez-vous mettre votre valise sur le </a:t>
            </a:r>
            <a:r>
              <a:rPr b="1"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tapis</a:t>
            </a: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?</a:t>
            </a:r>
            <a:endParaRPr/>
          </a:p>
        </p:txBody>
      </p:sp>
      <p:sp>
        <p:nvSpPr>
          <p:cNvPr id="100" name="Google Shape;100;p17"/>
          <p:cNvSpPr/>
          <p:nvPr/>
        </p:nvSpPr>
        <p:spPr>
          <a:xfrm>
            <a:off x="5387900" y="2921675"/>
            <a:ext cx="3599400" cy="19662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C’est bon, elle pèse 20 kilos. Notre compagnie autorise jusqu’à 23 kilos.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Pas d’</a:t>
            </a:r>
            <a:r>
              <a:rPr b="1"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objets coupants</a:t>
            </a: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dans votre bagage à main?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0625" y="1641292"/>
            <a:ext cx="1734685" cy="11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1" y="3432457"/>
            <a:ext cx="2088599" cy="1566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2CC"/>
                </a:highlight>
              </a:rPr>
              <a:t>Dialogue entre une passagère (P) et une hôtesse (H)</a:t>
            </a:r>
            <a:endParaRPr>
              <a:highlight>
                <a:srgbClr val="FFF2CC"/>
              </a:highlight>
            </a:endParaRPr>
          </a:p>
        </p:txBody>
      </p:sp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283300" y="132292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8"/>
          <p:cNvSpPr/>
          <p:nvPr/>
        </p:nvSpPr>
        <p:spPr>
          <a:xfrm>
            <a:off x="6398800" y="1149750"/>
            <a:ext cx="2232900" cy="14220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Attention pour les liquides: ils doivent être inférieurs à 100 millilitres!</a:t>
            </a:r>
            <a:endParaRPr>
              <a:highlight>
                <a:schemeClr val="accent5"/>
              </a:highlight>
            </a:endParaRPr>
          </a:p>
        </p:txBody>
      </p:sp>
      <p:sp>
        <p:nvSpPr>
          <p:cNvPr id="110" name="Google Shape;110;p18"/>
          <p:cNvSpPr/>
          <p:nvPr/>
        </p:nvSpPr>
        <p:spPr>
          <a:xfrm>
            <a:off x="6076625" y="3318325"/>
            <a:ext cx="1322100" cy="9831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Bien sûr.</a:t>
            </a:r>
            <a:endParaRPr/>
          </a:p>
        </p:txBody>
      </p:sp>
      <p:sp>
        <p:nvSpPr>
          <p:cNvPr id="111" name="Google Shape;111;p18"/>
          <p:cNvSpPr/>
          <p:nvPr/>
        </p:nvSpPr>
        <p:spPr>
          <a:xfrm>
            <a:off x="1366400" y="3318325"/>
            <a:ext cx="2632800" cy="16695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Vraiment? Alors je vais mettre le parfum dans ma valise parce que c’est un grand flacon.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5588" y="1779376"/>
            <a:ext cx="1896000" cy="142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/>
          <p:nvPr/>
        </p:nvSpPr>
        <p:spPr>
          <a:xfrm>
            <a:off x="433750" y="1267375"/>
            <a:ext cx="2488500" cy="15666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Non, j’ai juste quelques vêtements, mon gel douche et mon parfum.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Dialogue entre une passagère (P) et une hôtesse (H)</a:t>
            </a:r>
            <a:endParaRPr/>
          </a:p>
        </p:txBody>
      </p:sp>
      <p:sp>
        <p:nvSpPr>
          <p:cNvPr id="119" name="Google Shape;119;p19"/>
          <p:cNvSpPr txBox="1"/>
          <p:nvPr>
            <p:ph idx="1" type="body"/>
          </p:nvPr>
        </p:nvSpPr>
        <p:spPr>
          <a:xfrm>
            <a:off x="311700" y="1256300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H: Parfait!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9"/>
          <p:cNvSpPr/>
          <p:nvPr/>
        </p:nvSpPr>
        <p:spPr>
          <a:xfrm>
            <a:off x="411025" y="1366425"/>
            <a:ext cx="2232900" cy="11553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Est-ce que vous avez des questions?</a:t>
            </a:r>
            <a:endParaRPr>
              <a:highlight>
                <a:schemeClr val="accent5"/>
              </a:highlight>
            </a:endParaRPr>
          </a:p>
        </p:txBody>
      </p:sp>
      <p:sp>
        <p:nvSpPr>
          <p:cNvPr id="121" name="Google Shape;121;p19"/>
          <p:cNvSpPr/>
          <p:nvPr/>
        </p:nvSpPr>
        <p:spPr>
          <a:xfrm>
            <a:off x="6443250" y="1121975"/>
            <a:ext cx="2232900" cy="11553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Où est-ce que je dois aller maintenant?</a:t>
            </a:r>
            <a:endParaRPr/>
          </a:p>
        </p:txBody>
      </p:sp>
      <p:sp>
        <p:nvSpPr>
          <p:cNvPr id="122" name="Google Shape;122;p19"/>
          <p:cNvSpPr/>
          <p:nvPr/>
        </p:nvSpPr>
        <p:spPr>
          <a:xfrm>
            <a:off x="2643925" y="2796600"/>
            <a:ext cx="3666000" cy="19026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Voici votre </a:t>
            </a:r>
            <a:r>
              <a:rPr b="1"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carte d’embarquement</a:t>
            </a: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 Vous devez être</a:t>
            </a:r>
            <a:r>
              <a:rPr b="1"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en porte</a:t>
            </a: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56F pour 15 heures 30.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Bon voyage!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23" name="Google Shape;123;p19"/>
          <p:cNvSpPr/>
          <p:nvPr/>
        </p:nvSpPr>
        <p:spPr>
          <a:xfrm>
            <a:off x="6987600" y="3593675"/>
            <a:ext cx="1734600" cy="10221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Merci, bonne journée!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3400" y="2743925"/>
            <a:ext cx="1436775" cy="2155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