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jkP7jlxupH3UyN5jep0s4iMZi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9" d="100"/>
          <a:sy n="59" d="100"/>
        </p:scale>
        <p:origin x="2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6"/>
              <a:buFont typeface="Calibri"/>
              <a:buNone/>
            </a:pPr>
            <a:endParaRPr/>
          </a:p>
        </p:txBody>
      </p:sp>
      <p:sp>
        <p:nvSpPr>
          <p:cNvPr id="89" name="Google Shape;8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519730" y="569245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519730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519730" y="569245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387911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 rot="5400000">
            <a:off x="1694513" y="4284622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 rot="5400000">
            <a:off x="-1612845" y="2701815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3"/>
              <a:buFont typeface="Arial"/>
              <a:buNone/>
              <a:defRPr sz="175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701"/>
              <a:buNone/>
              <a:defRPr sz="701"/>
            </a:lvl1pPr>
            <a:lvl2pPr lvl="1" algn="ctr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None/>
              <a:defRPr sz="584"/>
            </a:lvl2pPr>
            <a:lvl3pPr lvl="2" algn="ctr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None/>
              <a:defRPr sz="526"/>
            </a:lvl3pPr>
            <a:lvl4pPr lvl="3" algn="ctr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/>
            </a:lvl4pPr>
            <a:lvl5pPr lvl="4" algn="ctr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/>
            </a:lvl5pPr>
            <a:lvl6pPr lvl="5" algn="ctr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/>
            </a:lvl6pPr>
            <a:lvl7pPr lvl="6" algn="ctr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/>
            </a:lvl7pPr>
            <a:lvl8pPr lvl="7" algn="ctr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/>
            </a:lvl8pPr>
            <a:lvl9pPr lvl="8" algn="ctr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515792" y="2665535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3"/>
              <a:buFont typeface="Arial"/>
              <a:buNone/>
              <a:defRPr sz="175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515792" y="7155106"/>
            <a:ext cx="6520220" cy="2338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701"/>
              <a:buNone/>
              <a:defRPr sz="70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rgbClr val="888888"/>
              </a:buClr>
              <a:buSzPts val="584"/>
              <a:buNone/>
              <a:defRPr sz="584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rgbClr val="888888"/>
              </a:buClr>
              <a:buSzPts val="526"/>
              <a:buNone/>
              <a:defRPr sz="526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rgbClr val="888888"/>
              </a:buClr>
              <a:buSzPts val="467"/>
              <a:buNone/>
              <a:defRPr sz="467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rgbClr val="888888"/>
              </a:buClr>
              <a:buSzPts val="467"/>
              <a:buNone/>
              <a:defRPr sz="467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rgbClr val="888888"/>
              </a:buClr>
              <a:buSzPts val="467"/>
              <a:buNone/>
              <a:defRPr sz="467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rgbClr val="888888"/>
              </a:buClr>
              <a:buSzPts val="467"/>
              <a:buNone/>
              <a:defRPr sz="467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rgbClr val="888888"/>
              </a:buClr>
              <a:buSzPts val="467"/>
              <a:buNone/>
              <a:defRPr sz="467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rgbClr val="888888"/>
              </a:buClr>
              <a:buSzPts val="467"/>
              <a:buNone/>
              <a:defRPr sz="4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519730" y="569245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3827086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520714" y="569245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520714" y="2620982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701"/>
              <a:buNone/>
              <a:defRPr sz="701" b="1"/>
            </a:lvl1pPr>
            <a:lvl2pPr marL="914400" lvl="1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None/>
              <a:defRPr sz="584" b="1"/>
            </a:lvl2pPr>
            <a:lvl3pPr marL="1371600" lvl="2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None/>
              <a:defRPr sz="526" b="1"/>
            </a:lvl3pPr>
            <a:lvl4pPr marL="1828800" lvl="3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4pPr>
            <a:lvl5pPr marL="2286000" lvl="4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5pPr>
            <a:lvl6pPr marL="2743200" lvl="5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6pPr>
            <a:lvl7pPr marL="3200400" lvl="6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7pPr>
            <a:lvl8pPr marL="3657600" lvl="7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8pPr>
            <a:lvl9pPr marL="4114800" lvl="8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520714" y="3905484"/>
            <a:ext cx="3198096" cy="5744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3"/>
          </p:nvPr>
        </p:nvSpPr>
        <p:spPr>
          <a:xfrm>
            <a:off x="3827089" y="2620982"/>
            <a:ext cx="321384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701"/>
              <a:buNone/>
              <a:defRPr sz="701" b="1"/>
            </a:lvl1pPr>
            <a:lvl2pPr marL="914400" lvl="1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None/>
              <a:defRPr sz="584" b="1"/>
            </a:lvl2pPr>
            <a:lvl3pPr marL="1371600" lvl="2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None/>
              <a:defRPr sz="526" b="1"/>
            </a:lvl3pPr>
            <a:lvl4pPr marL="1828800" lvl="3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4pPr>
            <a:lvl5pPr marL="2286000" lvl="4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5pPr>
            <a:lvl6pPr marL="2743200" lvl="5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6pPr>
            <a:lvl7pPr marL="3200400" lvl="6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7pPr>
            <a:lvl8pPr marL="3657600" lvl="7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8pPr>
            <a:lvl9pPr marL="4114800" lvl="8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4"/>
          </p:nvPr>
        </p:nvSpPr>
        <p:spPr>
          <a:xfrm>
            <a:off x="3827089" y="3905484"/>
            <a:ext cx="3213846" cy="5744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519730" y="569245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520713" y="712788"/>
            <a:ext cx="2438193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  <a:defRPr sz="93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213849" y="1539428"/>
            <a:ext cx="3827086" cy="7598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87972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935"/>
              <a:buChar char="•"/>
              <a:defRPr sz="935"/>
            </a:lvl1pPr>
            <a:lvl2pPr marL="914400" lvl="1" indent="-280543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818"/>
              <a:buChar char="•"/>
              <a:defRPr sz="818"/>
            </a:lvl2pPr>
            <a:lvl3pPr marL="1371600" lvl="2" indent="-273113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701"/>
              <a:buChar char="•"/>
              <a:defRPr sz="701"/>
            </a:lvl3pPr>
            <a:lvl4pPr marL="1828800" lvl="3" indent="-265683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Char char="•"/>
              <a:defRPr sz="584"/>
            </a:lvl4pPr>
            <a:lvl5pPr marL="2286000" lvl="4" indent="-265683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Char char="•"/>
              <a:defRPr sz="584"/>
            </a:lvl5pPr>
            <a:lvl6pPr marL="2743200" lvl="5" indent="-265683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Char char="•"/>
              <a:defRPr sz="584"/>
            </a:lvl6pPr>
            <a:lvl7pPr marL="3200400" lvl="6" indent="-265683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Char char="•"/>
              <a:defRPr sz="584"/>
            </a:lvl7pPr>
            <a:lvl8pPr marL="3657600" lvl="7" indent="-265684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Char char="•"/>
              <a:defRPr sz="584"/>
            </a:lvl8pPr>
            <a:lvl9pPr marL="4114800" lvl="8" indent="-265684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Char char="•"/>
              <a:defRPr sz="584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520713" y="3207544"/>
            <a:ext cx="2438193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/>
            </a:lvl1pPr>
            <a:lvl2pPr marL="914400" lvl="1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09"/>
              <a:buNone/>
              <a:defRPr sz="409"/>
            </a:lvl2pPr>
            <a:lvl3pPr marL="1371600" lvl="2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350"/>
              <a:buNone/>
              <a:defRPr sz="350"/>
            </a:lvl3pPr>
            <a:lvl4pPr marL="1828800" lvl="3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4pPr>
            <a:lvl5pPr marL="2286000" lvl="4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5pPr>
            <a:lvl6pPr marL="2743200" lvl="5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6pPr>
            <a:lvl7pPr marL="3200400" lvl="6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7pPr>
            <a:lvl8pPr marL="3657600" lvl="7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8pPr>
            <a:lvl9pPr marL="4114800" lvl="8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520713" y="712788"/>
            <a:ext cx="2438193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  <a:defRPr sz="93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>
            <a:spLocks noGrp="1"/>
          </p:cNvSpPr>
          <p:nvPr>
            <p:ph type="pic" idx="2"/>
          </p:nvPr>
        </p:nvSpPr>
        <p:spPr>
          <a:xfrm>
            <a:off x="3213849" y="1539428"/>
            <a:ext cx="3827086" cy="7598118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520713" y="3207544"/>
            <a:ext cx="2438193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467"/>
              <a:buNone/>
              <a:defRPr sz="467"/>
            </a:lvl1pPr>
            <a:lvl2pPr marL="914400" lvl="1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409"/>
              <a:buNone/>
              <a:defRPr sz="409"/>
            </a:lvl2pPr>
            <a:lvl3pPr marL="1371600" lvl="2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350"/>
              <a:buNone/>
              <a:defRPr sz="350"/>
            </a:lvl3pPr>
            <a:lvl4pPr marL="1828800" lvl="3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4pPr>
            <a:lvl5pPr marL="2286000" lvl="4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5pPr>
            <a:lvl6pPr marL="2743200" lvl="5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6pPr>
            <a:lvl7pPr marL="3200400" lvl="6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7pPr>
            <a:lvl8pPr marL="3657600" lvl="7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8pPr>
            <a:lvl9pPr marL="4114800" lvl="8" indent="-228600" algn="l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292"/>
              <a:buNone/>
              <a:defRPr sz="292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519730" y="569245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6"/>
              <a:buFont typeface="Arial"/>
              <a:buNone/>
              <a:defRPr sz="12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519730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80543" algn="l" rtl="0">
              <a:lnSpc>
                <a:spcPct val="90000"/>
              </a:lnSpc>
              <a:spcBef>
                <a:spcPts val="292"/>
              </a:spcBef>
              <a:spcAft>
                <a:spcPts val="0"/>
              </a:spcAft>
              <a:buClr>
                <a:schemeClr val="dk1"/>
              </a:buClr>
              <a:buSzPts val="818"/>
              <a:buFont typeface="Arial"/>
              <a:buChar char="•"/>
              <a:defRPr sz="81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73113" algn="l" rtl="0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701"/>
              <a:buFont typeface="Arial"/>
              <a:buChar char="•"/>
              <a:defRPr sz="7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65683" algn="l" rtl="0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Char char="•"/>
              <a:defRPr sz="58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62000" algn="l" rtl="0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Font typeface="Arial"/>
              <a:buChar char="•"/>
              <a:defRPr sz="52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62001" algn="l" rtl="0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Font typeface="Arial"/>
              <a:buChar char="•"/>
              <a:defRPr sz="52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62001" algn="l" rtl="0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Font typeface="Arial"/>
              <a:buChar char="•"/>
              <a:defRPr sz="52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62001" algn="l" rtl="0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Font typeface="Arial"/>
              <a:buChar char="•"/>
              <a:defRPr sz="52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62001" algn="l" rtl="0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Font typeface="Arial"/>
              <a:buChar char="•"/>
              <a:defRPr sz="52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62001" algn="l" rtl="0">
              <a:lnSpc>
                <a:spcPct val="9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526"/>
              <a:buFont typeface="Arial"/>
              <a:buChar char="•"/>
              <a:defRPr sz="52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519728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2504145" y="9909732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5339021" y="9909732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35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6BAD69-6894-1BD9-DB20-7C6D413A31F1}"/>
              </a:ext>
            </a:extLst>
          </p:cNvPr>
          <p:cNvSpPr/>
          <p:nvPr userDrawn="1"/>
        </p:nvSpPr>
        <p:spPr>
          <a:xfrm>
            <a:off x="0" y="0"/>
            <a:ext cx="7559675" cy="704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7" name="Picture 16" descr="Icon&#10;&#10;Description automatically generated with low confidence">
            <a:extLst>
              <a:ext uri="{FF2B5EF4-FFF2-40B4-BE49-F238E27FC236}">
                <a16:creationId xmlns:a16="http://schemas.microsoft.com/office/drawing/2014/main" id="{F2F1FBF1-B303-1C88-67F2-BB7059FCA64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248958" y="65061"/>
            <a:ext cx="1057781" cy="57483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95;p1">
            <a:extLst>
              <a:ext uri="{FF2B5EF4-FFF2-40B4-BE49-F238E27FC236}">
                <a16:creationId xmlns:a16="http://schemas.microsoft.com/office/drawing/2014/main" id="{CCDF97C1-F6F5-3520-322D-7E0AA82790B6}"/>
              </a:ext>
            </a:extLst>
          </p:cNvPr>
          <p:cNvSpPr/>
          <p:nvPr/>
        </p:nvSpPr>
        <p:spPr>
          <a:xfrm>
            <a:off x="306229" y="914382"/>
            <a:ext cx="6947216" cy="911136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15">
              <a:solidFill>
                <a:schemeClr val="lt1"/>
              </a:solidFill>
              <a:latin typeface="+mj-lt"/>
              <a:sym typeface="Arial"/>
            </a:endParaRPr>
          </a:p>
        </p:txBody>
      </p:sp>
      <p:sp>
        <p:nvSpPr>
          <p:cNvPr id="49" name="Google Shape;97;p1">
            <a:extLst>
              <a:ext uri="{FF2B5EF4-FFF2-40B4-BE49-F238E27FC236}">
                <a16:creationId xmlns:a16="http://schemas.microsoft.com/office/drawing/2014/main" id="{C9AEFECC-D9A4-C191-FB3B-00E560D1FE9C}"/>
              </a:ext>
            </a:extLst>
          </p:cNvPr>
          <p:cNvSpPr txBox="1"/>
          <p:nvPr/>
        </p:nvSpPr>
        <p:spPr>
          <a:xfrm>
            <a:off x="579081" y="1089561"/>
            <a:ext cx="640151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000" dirty="0">
                <a:solidFill>
                  <a:schemeClr val="accent1"/>
                </a:solidFill>
                <a:latin typeface="+mj-lt"/>
                <a:sym typeface="Arial"/>
              </a:rPr>
              <a:t>Habit: to open the Alto learning platform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>
                <a:solidFill>
                  <a:schemeClr val="accent4"/>
                </a:solidFill>
                <a:latin typeface="+mj-lt"/>
              </a:rPr>
              <a:t>Once you have finished filling in this page, action everything you said straight away – especially setting up </a:t>
            </a:r>
            <a:r>
              <a:rPr lang="en-AU">
                <a:solidFill>
                  <a:schemeClr val="accent4"/>
                </a:solidFill>
                <a:latin typeface="+mj-lt"/>
              </a:rPr>
              <a:t>your prompt! </a:t>
            </a:r>
            <a:endParaRPr sz="2400" dirty="0">
              <a:solidFill>
                <a:schemeClr val="accent4"/>
              </a:solidFill>
              <a:latin typeface="+mj-lt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12DAE74-1C5E-1D35-8FD4-27A01585D966}"/>
              </a:ext>
            </a:extLst>
          </p:cNvPr>
          <p:cNvGrpSpPr/>
          <p:nvPr/>
        </p:nvGrpSpPr>
        <p:grpSpPr>
          <a:xfrm>
            <a:off x="579081" y="2103723"/>
            <a:ext cx="6401513" cy="7673708"/>
            <a:chOff x="579081" y="2103723"/>
            <a:chExt cx="6401513" cy="7673708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76A80B8-B937-A68A-FB1D-09DEC80BCC9B}"/>
                </a:ext>
              </a:extLst>
            </p:cNvPr>
            <p:cNvGrpSpPr/>
            <p:nvPr/>
          </p:nvGrpSpPr>
          <p:grpSpPr>
            <a:xfrm>
              <a:off x="579081" y="2103723"/>
              <a:ext cx="6401513" cy="1431025"/>
              <a:chOff x="579081" y="1788035"/>
              <a:chExt cx="6401513" cy="1431025"/>
            </a:xfrm>
          </p:grpSpPr>
          <p:sp>
            <p:nvSpPr>
              <p:cNvPr id="5" name="Google Shape;97;p1">
                <a:extLst>
                  <a:ext uri="{FF2B5EF4-FFF2-40B4-BE49-F238E27FC236}">
                    <a16:creationId xmlns:a16="http://schemas.microsoft.com/office/drawing/2014/main" id="{2C8468D1-CFE6-BA22-18CD-B43B35D501CF}"/>
                  </a:ext>
                </a:extLst>
              </p:cNvPr>
              <p:cNvSpPr txBox="1"/>
              <p:nvPr/>
            </p:nvSpPr>
            <p:spPr>
              <a:xfrm>
                <a:off x="579081" y="1788035"/>
                <a:ext cx="6401513" cy="3077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b="1" dirty="0">
                    <a:latin typeface="+mj-lt"/>
                  </a:rPr>
                  <a:t>Which days of the week do you plan to undertake a learning session?</a:t>
                </a:r>
                <a:endParaRPr b="1" dirty="0">
                  <a:latin typeface="+mj-lt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54A39C0-33AE-06AE-0846-283814C8534A}"/>
                  </a:ext>
                </a:extLst>
              </p:cNvPr>
              <p:cNvSpPr/>
              <p:nvPr/>
            </p:nvSpPr>
            <p:spPr>
              <a:xfrm>
                <a:off x="662341" y="2124660"/>
                <a:ext cx="6098497" cy="1094400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chemeClr val="tx1">
                    <a:lumMod val="10000"/>
                    <a:lumOff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AU" i="1" dirty="0">
                    <a:solidFill>
                      <a:schemeClr val="tx1"/>
                    </a:solidFill>
                  </a:rPr>
                  <a:t>Examples: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Saturday, Sunday.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3 days a week, indifferent of which days etc. 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7E0074F3-A86A-226F-5680-F626DB46C81C}"/>
                </a:ext>
              </a:extLst>
            </p:cNvPr>
            <p:cNvGrpSpPr/>
            <p:nvPr/>
          </p:nvGrpSpPr>
          <p:grpSpPr>
            <a:xfrm>
              <a:off x="579081" y="3819686"/>
              <a:ext cx="6401513" cy="1431025"/>
              <a:chOff x="579081" y="3464435"/>
              <a:chExt cx="6401513" cy="1431025"/>
            </a:xfrm>
          </p:grpSpPr>
          <p:sp>
            <p:nvSpPr>
              <p:cNvPr id="7" name="Google Shape;97;p1">
                <a:extLst>
                  <a:ext uri="{FF2B5EF4-FFF2-40B4-BE49-F238E27FC236}">
                    <a16:creationId xmlns:a16="http://schemas.microsoft.com/office/drawing/2014/main" id="{C4938724-D20A-63EA-1EBB-5D5F014EA817}"/>
                  </a:ext>
                </a:extLst>
              </p:cNvPr>
              <p:cNvSpPr txBox="1"/>
              <p:nvPr/>
            </p:nvSpPr>
            <p:spPr>
              <a:xfrm>
                <a:off x="579081" y="3464435"/>
                <a:ext cx="6401513" cy="3077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b="1" dirty="0">
                    <a:latin typeface="+mj-lt"/>
                  </a:rPr>
                  <a:t>What time(s) are likely best to do this learning? </a:t>
                </a:r>
                <a:endParaRPr b="1" dirty="0">
                  <a:latin typeface="+mj-lt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72A1E55-45BE-7D41-EE9C-F80D05B8C34C}"/>
                  </a:ext>
                </a:extLst>
              </p:cNvPr>
              <p:cNvSpPr/>
              <p:nvPr/>
            </p:nvSpPr>
            <p:spPr>
              <a:xfrm>
                <a:off x="662341" y="3801060"/>
                <a:ext cx="6098497" cy="1094400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chemeClr val="tx1">
                    <a:lumMod val="10000"/>
                    <a:lumOff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AU" i="1" dirty="0">
                    <a:solidFill>
                      <a:schemeClr val="tx1"/>
                    </a:solidFill>
                  </a:rPr>
                  <a:t>Examples: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8-9am; 7-8pm.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During lunch brunch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During my morning commute. 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5132044-9F62-6362-B423-942005C8F88F}"/>
                </a:ext>
              </a:extLst>
            </p:cNvPr>
            <p:cNvGrpSpPr/>
            <p:nvPr/>
          </p:nvGrpSpPr>
          <p:grpSpPr>
            <a:xfrm>
              <a:off x="579081" y="5535649"/>
              <a:ext cx="6401513" cy="1978422"/>
              <a:chOff x="662341" y="5140835"/>
              <a:chExt cx="6401513" cy="1978422"/>
            </a:xfrm>
          </p:grpSpPr>
          <p:sp>
            <p:nvSpPr>
              <p:cNvPr id="31" name="Google Shape;97;p1">
                <a:extLst>
                  <a:ext uri="{FF2B5EF4-FFF2-40B4-BE49-F238E27FC236}">
                    <a16:creationId xmlns:a16="http://schemas.microsoft.com/office/drawing/2014/main" id="{59C02056-C3CA-3118-1A44-6AEFF90A568F}"/>
                  </a:ext>
                </a:extLst>
              </p:cNvPr>
              <p:cNvSpPr txBox="1"/>
              <p:nvPr/>
            </p:nvSpPr>
            <p:spPr>
              <a:xfrm>
                <a:off x="662341" y="5140835"/>
                <a:ext cx="6401513" cy="3077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b="1" dirty="0">
                    <a:latin typeface="+mj-lt"/>
                  </a:rPr>
                  <a:t>What prompt are you going to use to remember to open the platform?</a:t>
                </a:r>
                <a:endParaRPr b="1" dirty="0">
                  <a:latin typeface="+mj-lt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266EFA6-FF9C-8C39-0A34-4D315FCDAE7D}"/>
                  </a:ext>
                </a:extLst>
              </p:cNvPr>
              <p:cNvSpPr/>
              <p:nvPr/>
            </p:nvSpPr>
            <p:spPr>
              <a:xfrm>
                <a:off x="745601" y="5477459"/>
                <a:ext cx="6098497" cy="1641798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chemeClr val="tx1">
                    <a:lumMod val="10000"/>
                    <a:lumOff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AU" i="1" dirty="0">
                    <a:solidFill>
                      <a:schemeClr val="tx1"/>
                    </a:solidFill>
                  </a:rPr>
                  <a:t>Examples: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Set a calendar reminder for 8am to open the learning platform.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Put a sticky note on my work desk or work monitor to remind me. </a:t>
                </a:r>
              </a:p>
              <a:p>
                <a:endParaRPr lang="en-AU" i="1" dirty="0">
                  <a:solidFill>
                    <a:schemeClr val="tx1"/>
                  </a:solidFill>
                </a:endParaRP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Make sure whatever you choose is something that you are likely to see that will cue you to do the behaviour. 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5AB7D31-9313-BFBA-6CF9-A26DB0D56C62}"/>
                </a:ext>
              </a:extLst>
            </p:cNvPr>
            <p:cNvGrpSpPr/>
            <p:nvPr/>
          </p:nvGrpSpPr>
          <p:grpSpPr>
            <a:xfrm>
              <a:off x="579081" y="7799009"/>
              <a:ext cx="6401513" cy="1978422"/>
              <a:chOff x="745601" y="7799009"/>
              <a:chExt cx="6401513" cy="1978422"/>
            </a:xfrm>
          </p:grpSpPr>
          <p:sp>
            <p:nvSpPr>
              <p:cNvPr id="33" name="Google Shape;97;p1">
                <a:extLst>
                  <a:ext uri="{FF2B5EF4-FFF2-40B4-BE49-F238E27FC236}">
                    <a16:creationId xmlns:a16="http://schemas.microsoft.com/office/drawing/2014/main" id="{97752578-53AC-577F-0EC3-204F44339E6D}"/>
                  </a:ext>
                </a:extLst>
              </p:cNvPr>
              <p:cNvSpPr txBox="1"/>
              <p:nvPr/>
            </p:nvSpPr>
            <p:spPr>
              <a:xfrm>
                <a:off x="745601" y="7799009"/>
                <a:ext cx="6401513" cy="3077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b="1" dirty="0">
                    <a:latin typeface="+mj-lt"/>
                  </a:rPr>
                  <a:t>How will you celebrate? </a:t>
                </a:r>
                <a:endParaRPr b="1" dirty="0">
                  <a:latin typeface="+mj-lt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C6D56E6-8E4E-8E47-17EB-252FBB5EB87E}"/>
                  </a:ext>
                </a:extLst>
              </p:cNvPr>
              <p:cNvSpPr/>
              <p:nvPr/>
            </p:nvSpPr>
            <p:spPr>
              <a:xfrm>
                <a:off x="828861" y="8135633"/>
                <a:ext cx="6098497" cy="1641798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chemeClr val="tx1">
                    <a:lumMod val="10000"/>
                    <a:lumOff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AU" i="1" dirty="0">
                    <a:solidFill>
                      <a:schemeClr val="tx1"/>
                    </a:solidFill>
                  </a:rPr>
                  <a:t>Examples: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A silent internal affirmation.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i="1" dirty="0">
                    <a:solidFill>
                      <a:schemeClr val="tx1"/>
                    </a:solidFill>
                  </a:rPr>
                  <a:t>I’ll let you a woo-hoo. </a:t>
                </a:r>
              </a:p>
              <a:p>
                <a:endParaRPr lang="en-AU" i="1" dirty="0">
                  <a:solidFill>
                    <a:schemeClr val="tx1"/>
                  </a:solidFill>
                </a:endParaRP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Remember, your celebration needs to feel real (be genuine) and immediate (celebrate after doing the habit). 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Andy's Theme">
  <a:themeElements>
    <a:clrScheme name="Alto Colours">
      <a:dk1>
        <a:srgbClr val="080808"/>
      </a:dk1>
      <a:lt1>
        <a:srgbClr val="F8F8F3"/>
      </a:lt1>
      <a:dk2>
        <a:srgbClr val="231F20"/>
      </a:dk2>
      <a:lt2>
        <a:srgbClr val="FFF7EF"/>
      </a:lt2>
      <a:accent1>
        <a:srgbClr val="1464F4"/>
      </a:accent1>
      <a:accent2>
        <a:srgbClr val="FCD535"/>
      </a:accent2>
      <a:accent3>
        <a:srgbClr val="0EDD8D"/>
      </a:accent3>
      <a:accent4>
        <a:srgbClr val="F93AAC"/>
      </a:accent4>
      <a:accent5>
        <a:srgbClr val="FF3136"/>
      </a:accent5>
      <a:accent6>
        <a:srgbClr val="F47400"/>
      </a:accent6>
      <a:hlink>
        <a:srgbClr val="1464F4"/>
      </a:hlink>
      <a:folHlink>
        <a:srgbClr val="94045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193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Andy's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Wetherell</dc:creator>
  <cp:lastModifiedBy>Andrew Wetherell</cp:lastModifiedBy>
  <cp:revision>26</cp:revision>
  <dcterms:created xsi:type="dcterms:W3CDTF">2020-03-10T20:29:53Z</dcterms:created>
  <dcterms:modified xsi:type="dcterms:W3CDTF">2023-02-24T07:32:03Z</dcterms:modified>
</cp:coreProperties>
</file>