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8" r:id="rId3"/>
    <p:sldId id="275" r:id="rId4"/>
    <p:sldId id="272" r:id="rId5"/>
    <p:sldId id="277" r:id="rId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5B"/>
    <a:srgbClr val="E00000"/>
    <a:srgbClr val="C0C0C0"/>
    <a:srgbClr val="B2B2B2"/>
    <a:srgbClr val="BEBEBE"/>
    <a:srgbClr val="C2C2C2"/>
    <a:srgbClr val="B8B8B8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8FCC6F-E377-42CB-BAFC-93BB77EE9B0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1390D3-0879-4B2B-B664-E15A133E0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390D3-0879-4B2B-B664-E15A133E0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6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390D3-0879-4B2B-B664-E15A133E0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390D3-0879-4B2B-B664-E15A133E02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390D3-0879-4B2B-B664-E15A133E02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7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390D3-0879-4B2B-B664-E15A133E02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211B-ADEE-499B-B714-74BC4F5DD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78B50-838A-49A7-BED4-373D72E4D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51046-48E6-4BEA-99C5-83B90507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42ACB-2766-45AD-B967-3B2B8D56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F83A-374D-46BC-9C3E-58F8B85C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C510-AD89-4A7F-9B97-2E7D5548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194CD-AA6D-432A-B570-3E45C06A2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E671-5A6F-448A-80A0-42948858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0487B-F3A9-4CCD-8E52-C6ACFFD3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A35B3-63F6-4E30-AC17-7417A6EA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42EA5-5B1E-40EE-8946-35B9DE682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1BF04-3AED-4547-8DDE-BB3AE2D30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9960F-80FF-416C-837F-A87E704C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E994-F25A-406D-84D6-C763B841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308CF-C14D-48A0-BB39-979FDBD0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DB14-B2D1-4167-9A53-193A1FA1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8956-A81F-4D0F-B1D1-3E3539AAF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5DE60-7DA3-45ED-B3B8-0B727D35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A32C-6E62-48FC-AC86-869DA56D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183A4-1FCD-4092-B396-5ACC7DE8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6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3A38-F427-4994-AB2F-CC5BC632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C4B28-202A-47FF-B17F-51B11CC76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F465D-3933-46D3-8143-D216DEAC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30C1B-7654-49D2-9FEE-646E0724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0E143-F88A-4338-8415-E432875F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3780-4B68-49F3-AFBB-7EADDF06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3422-6347-4D45-BC18-579E8F268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18E9C-4044-48BF-B406-1BAA1E1E4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0B447-D23A-4BC9-A662-552EF6D0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2A386-400B-4F5B-A2E0-60727FAF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65B54-3DDF-469E-9AEB-B74B346B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2889-B492-47AD-A343-519F053F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5486-2FC8-479E-90A9-020EAE67A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1109D-EECC-4C1F-8134-60F12E5A7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DE559-E236-4C0F-944F-A109D7721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12CB9-C27A-4D10-8E84-8EA408E9D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1C0E1-6BDF-4DEE-BB7F-D36FFA3F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69BE9A-A600-4E31-BBC4-43CA3057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2F744-1F89-4B23-9D2E-82893823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2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663E-8C43-4578-9BC6-FBB94520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60551-5241-4EE1-A3F4-B85AEF6D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9DC10-7565-4856-830F-3B661146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3DEB0-A974-4DAB-9514-747153FB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1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72E82-6242-401C-964D-F7427502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3A9CD-13DE-4657-A789-892ECA08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C9BCB-0E15-4C85-AAC9-B46989BA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50DB7-259B-44F6-A962-FA05C981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0FFE0-CD07-4753-AC9E-504D634FE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55981-4B57-443B-A815-EC2D164DB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54DB2-D6D0-4FF3-8DCC-2A65FE2D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748C1-CBD7-4070-B859-F4638821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58B73-E249-4373-BE60-AB2E0903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E3FA-354D-4D19-BEB4-BBBF46D6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F85D9-BB88-4E2B-B5B1-136B26E79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7562A-1378-4569-A823-174474B46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BD55-8420-4127-A763-91C8042D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3BB5B-23CF-41D7-9A0C-2CED5EFE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7D26E-C06A-448E-9DDB-FE9FFEBF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6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7E20A0-35B5-4AEF-9D89-570D67D9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0AB25-BA89-4674-B950-7F49FFCA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E6CE8-E351-4098-8017-2441FAF44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36B8-ECEA-4D89-BDF4-A27CE2D462E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53D08-D18B-4114-8ABF-DD0E8D1BE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E5FD1-F30C-4A2C-B525-E74272B56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1625-650C-4C08-A2B9-DF4D7FE4F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5B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D75A4B-6176-4684-8D5B-40554A0B6F73}"/>
              </a:ext>
            </a:extLst>
          </p:cNvPr>
          <p:cNvSpPr txBox="1"/>
          <p:nvPr/>
        </p:nvSpPr>
        <p:spPr>
          <a:xfrm>
            <a:off x="0" y="5702300"/>
            <a:ext cx="12192000" cy="115570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9DADB6-FA30-444F-A901-A8C626FAA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5901" y="5641117"/>
            <a:ext cx="4213699" cy="127806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1D285F-5A14-4529-8654-1D75608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578"/>
            <a:ext cx="10515600" cy="3876675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rgbClr val="10035B"/>
              </a:buClr>
              <a:buNone/>
            </a:pPr>
            <a:r>
              <a:rPr lang="en-US" sz="7200" b="1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Purpose of an Objection</a:t>
            </a:r>
          </a:p>
        </p:txBody>
      </p:sp>
    </p:spTree>
    <p:extLst>
      <p:ext uri="{BB962C8B-B14F-4D97-AF65-F5344CB8AC3E}">
        <p14:creationId xmlns:p14="http://schemas.microsoft.com/office/powerpoint/2010/main" val="33136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D75A4B-6176-4684-8D5B-40554A0B6F73}"/>
              </a:ext>
            </a:extLst>
          </p:cNvPr>
          <p:cNvSpPr txBox="1"/>
          <p:nvPr/>
        </p:nvSpPr>
        <p:spPr>
          <a:xfrm>
            <a:off x="0" y="5702300"/>
            <a:ext cx="12192000" cy="115570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9DADB6-FA30-444F-A901-A8C626FAA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5901" y="5641117"/>
            <a:ext cx="4213699" cy="127806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1D285F-5A14-4529-8654-1D75608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578"/>
            <a:ext cx="10515600" cy="3876675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rgbClr val="10035B"/>
              </a:buClr>
              <a:buNone/>
            </a:pPr>
            <a:r>
              <a:rPr lang="en-US" sz="72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Objections have two purposes</a:t>
            </a:r>
          </a:p>
        </p:txBody>
      </p:sp>
    </p:spTree>
    <p:extLst>
      <p:ext uri="{BB962C8B-B14F-4D97-AF65-F5344CB8AC3E}">
        <p14:creationId xmlns:p14="http://schemas.microsoft.com/office/powerpoint/2010/main" val="200390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D07B-35DA-4F82-9653-91DDCA95E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7" y="541867"/>
            <a:ext cx="10930466" cy="4614333"/>
          </a:xfrm>
        </p:spPr>
        <p:txBody>
          <a:bodyPr anchor="t">
            <a:normAutofit/>
          </a:bodyPr>
          <a:lstStyle/>
          <a:p>
            <a:pPr marL="1143000" indent="-1143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5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Gatekeepers</a:t>
            </a:r>
          </a:p>
          <a:p>
            <a:pPr marL="1143000" indent="-1143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5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Record Preservation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4A54D4-3199-4814-83AC-A0C0162F5187}"/>
              </a:ext>
            </a:extLst>
          </p:cNvPr>
          <p:cNvSpPr txBox="1"/>
          <p:nvPr/>
        </p:nvSpPr>
        <p:spPr>
          <a:xfrm>
            <a:off x="0" y="5702300"/>
            <a:ext cx="12192000" cy="115570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A33211-3A72-4EF0-982D-8214ABA70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5901" y="5641117"/>
            <a:ext cx="4213699" cy="127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6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D75A4B-6176-4684-8D5B-40554A0B6F73}"/>
              </a:ext>
            </a:extLst>
          </p:cNvPr>
          <p:cNvSpPr txBox="1"/>
          <p:nvPr/>
        </p:nvSpPr>
        <p:spPr>
          <a:xfrm>
            <a:off x="0" y="5702300"/>
            <a:ext cx="12192000" cy="115570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9DADB6-FA30-444F-A901-A8C626FAA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5901" y="5641117"/>
            <a:ext cx="4213699" cy="127806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1D285F-5A14-4529-8654-1D75608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448735"/>
            <a:ext cx="10947400" cy="4723870"/>
          </a:xfrm>
        </p:spPr>
        <p:txBody>
          <a:bodyPr anchor="t">
            <a:normAutofit fontScale="70000" lnSpcReduction="20000"/>
          </a:bodyPr>
          <a:lstStyle/>
          <a:p>
            <a:pPr marL="1828800" indent="-1828800">
              <a:lnSpc>
                <a:spcPct val="120000"/>
              </a:lnSpc>
              <a:buClr>
                <a:srgbClr val="10035B"/>
              </a:buClr>
              <a:buNone/>
            </a:pPr>
            <a:r>
              <a:rPr lang="en-US" sz="7600" b="1" dirty="0">
                <a:solidFill>
                  <a:srgbClr val="E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FRE 103</a:t>
            </a:r>
          </a:p>
          <a:p>
            <a:pPr marL="466725" indent="-466725">
              <a:lnSpc>
                <a:spcPct val="120000"/>
              </a:lnSpc>
              <a:buClr>
                <a:srgbClr val="10035B"/>
              </a:buClr>
              <a:buNone/>
            </a:pPr>
            <a:r>
              <a:rPr lang="en-US" sz="44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(a) Preserving a Claim of Error. A party may claim error in a ruling to admit or exclude evidence only if the error affects a substantial right of the party and:</a:t>
            </a:r>
          </a:p>
          <a:p>
            <a:pPr marL="457200" indent="0">
              <a:lnSpc>
                <a:spcPct val="120000"/>
              </a:lnSpc>
              <a:buClr>
                <a:srgbClr val="10035B"/>
              </a:buClr>
              <a:buNone/>
            </a:pPr>
            <a:r>
              <a:rPr lang="en-US" sz="44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(1) if the ruling admits evidence, a party, on the record:</a:t>
            </a:r>
          </a:p>
          <a:p>
            <a:pPr marL="1143000" indent="0">
              <a:lnSpc>
                <a:spcPct val="120000"/>
              </a:lnSpc>
              <a:buClr>
                <a:srgbClr val="10035B"/>
              </a:buClr>
              <a:buNone/>
            </a:pPr>
            <a:r>
              <a:rPr lang="en-US" sz="44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(A) timely objects or moves to strike; and</a:t>
            </a:r>
          </a:p>
          <a:p>
            <a:pPr marL="1143000" indent="0">
              <a:lnSpc>
                <a:spcPct val="120000"/>
              </a:lnSpc>
              <a:buClr>
                <a:srgbClr val="10035B"/>
              </a:buClr>
              <a:buNone/>
            </a:pPr>
            <a:r>
              <a:rPr lang="en-US" sz="44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(B) states the specific ground, unless it was apparent from the context.</a:t>
            </a:r>
          </a:p>
        </p:txBody>
      </p:sp>
    </p:spTree>
    <p:extLst>
      <p:ext uri="{BB962C8B-B14F-4D97-AF65-F5344CB8AC3E}">
        <p14:creationId xmlns:p14="http://schemas.microsoft.com/office/powerpoint/2010/main" val="368414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D75A4B-6176-4684-8D5B-40554A0B6F73}"/>
              </a:ext>
            </a:extLst>
          </p:cNvPr>
          <p:cNvSpPr txBox="1"/>
          <p:nvPr/>
        </p:nvSpPr>
        <p:spPr>
          <a:xfrm>
            <a:off x="0" y="5702300"/>
            <a:ext cx="12192000" cy="115570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9DADB6-FA30-444F-A901-A8C626FAA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25901" y="5641117"/>
            <a:ext cx="4213699" cy="127806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1D285F-5A14-4529-8654-1D75608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578"/>
            <a:ext cx="10515600" cy="3876675"/>
          </a:xfrm>
        </p:spPr>
        <p:txBody>
          <a:bodyPr anchor="ctr">
            <a:normAutofit/>
          </a:bodyPr>
          <a:lstStyle/>
          <a:p>
            <a:pPr marL="0" indent="0" algn="ctr">
              <a:buClr>
                <a:srgbClr val="10035B"/>
              </a:buClr>
              <a:buNone/>
            </a:pPr>
            <a:r>
              <a:rPr lang="en-US" sz="7200" b="1" dirty="0">
                <a:solidFill>
                  <a:srgbClr val="10035B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Object or it’s waived</a:t>
            </a:r>
          </a:p>
        </p:txBody>
      </p:sp>
    </p:spTree>
    <p:extLst>
      <p:ext uri="{BB962C8B-B14F-4D97-AF65-F5344CB8AC3E}">
        <p14:creationId xmlns:p14="http://schemas.microsoft.com/office/powerpoint/2010/main" val="175430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101</Words>
  <Application>Microsoft Office PowerPoint</Application>
  <PresentationFormat>Widescreen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Steps to Handling Objections</dc:title>
  <dc:creator>Tania Williams</dc:creator>
  <cp:lastModifiedBy>Tania Williams</cp:lastModifiedBy>
  <cp:revision>50</cp:revision>
  <cp:lastPrinted>2020-04-15T00:10:38Z</cp:lastPrinted>
  <dcterms:created xsi:type="dcterms:W3CDTF">2019-11-08T17:52:04Z</dcterms:created>
  <dcterms:modified xsi:type="dcterms:W3CDTF">2020-04-15T01:37:24Z</dcterms:modified>
</cp:coreProperties>
</file>