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2104480" y="685800"/>
            <a:ext cx="26495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2104480" y="685800"/>
            <a:ext cx="26495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264952" y="1456057"/>
            <a:ext cx="7242600" cy="40140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264944" y="5542288"/>
            <a:ext cx="7242600" cy="1550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264944" y="2163088"/>
            <a:ext cx="7242600" cy="3839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264944" y="6164351"/>
            <a:ext cx="7242600" cy="2543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264944" y="4206106"/>
            <a:ext cx="7242600" cy="1646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264944" y="870271"/>
            <a:ext cx="7242600" cy="1119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264944" y="2253728"/>
            <a:ext cx="7242600" cy="6681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264944" y="870271"/>
            <a:ext cx="7242600" cy="1119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264945" y="2253728"/>
            <a:ext cx="3399900" cy="6681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107540" y="2253728"/>
            <a:ext cx="3399899" cy="6681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264944" y="870271"/>
            <a:ext cx="7242600" cy="1119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264945" y="1086506"/>
            <a:ext cx="2386800" cy="14778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264945" y="2717439"/>
            <a:ext cx="2386800" cy="62174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16712" y="880293"/>
            <a:ext cx="5412600" cy="7999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25675" y="5481568"/>
            <a:ext cx="3438300" cy="2415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198575" y="1415968"/>
            <a:ext cx="3261300" cy="7226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64944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64944" y="2253728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162875" y="962850"/>
            <a:ext cx="3675900" cy="2663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Act I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162875" y="7099200"/>
            <a:ext cx="3675900" cy="2663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Act III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162875" y="4009750"/>
            <a:ext cx="3675900" cy="2663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Act II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4187125" y="965850"/>
            <a:ext cx="3422400" cy="1377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Narrative Device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4187125" y="2851225"/>
            <a:ext cx="3422400" cy="1377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Theme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4187125" y="6783500"/>
            <a:ext cx="3422400" cy="1215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Climax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4187125" y="4904200"/>
            <a:ext cx="3422400" cy="1377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Inciting Incident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4187125" y="8546700"/>
            <a:ext cx="3422400" cy="1215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Other notes</a:t>
            </a:r>
          </a:p>
        </p:txBody>
      </p:sp>
      <p:sp>
        <p:nvSpPr>
          <p:cNvPr id="62" name="Shape 62"/>
          <p:cNvSpPr/>
          <p:nvPr/>
        </p:nvSpPr>
        <p:spPr>
          <a:xfrm>
            <a:off x="1232500" y="185073"/>
            <a:ext cx="5110159" cy="54783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rgbClr val="0000FF"/>
                </a:solidFill>
                <a:latin typeface="Bree Serif"/>
              </a:rPr>
              <a:t>Foolscap Template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