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0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3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1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2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6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earn-automatio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-automation.com/" TargetMode="External"/><Relationship Id="rId2" Type="http://schemas.openxmlformats.org/officeDocument/2006/relationships/hyperlink" Target="mailto:mukeshotwani@learn-automatio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-automation.com/eclipse-tips-and-tric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1493" y="2743200"/>
            <a:ext cx="7933765" cy="136142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Selenium </a:t>
            </a:r>
            <a:r>
              <a:rPr lang="en-US" sz="3200" dirty="0" smtClean="0"/>
              <a:t>Webdriver Interview Questions Part </a:t>
            </a:r>
            <a:r>
              <a:rPr lang="en-US" sz="3200" dirty="0" smtClean="0"/>
              <a:t>10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0489" y="4655953"/>
            <a:ext cx="7421780" cy="653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     </a:t>
            </a:r>
            <a:r>
              <a:rPr lang="en-US" sz="2400" b="1" dirty="0" smtClean="0"/>
              <a:t>Mukesh Otwani </a:t>
            </a:r>
          </a:p>
          <a:p>
            <a:r>
              <a:rPr lang="en-US" sz="2000" b="1" dirty="0" smtClean="0">
                <a:hlinkClick r:id="rId2"/>
              </a:rPr>
              <a:t>www.learn-automation.com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24" y="-875199"/>
            <a:ext cx="6058141" cy="388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/>
              <a:t>9</a:t>
            </a:r>
            <a:r>
              <a:rPr lang="en-US" sz="3100" dirty="0" smtClean="0"/>
              <a:t>9</a:t>
            </a:r>
            <a:r>
              <a:rPr lang="en-US" sz="3100" dirty="0" smtClean="0"/>
              <a:t>- Database testing using Selenium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don’t have any library in Selenium which will help you to connect with Database.</a:t>
            </a:r>
          </a:p>
          <a:p>
            <a:pPr marL="0" indent="0">
              <a:buNone/>
            </a:pPr>
            <a:r>
              <a:rPr lang="en-US" dirty="0" smtClean="0"/>
              <a:t>But yes we can use JDBC to connect with DB and get the content and verify the same.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54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Question 100- Keep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am done with the question but if you have any question in mind which you want me to add then please let me know.</a:t>
            </a:r>
            <a:endParaRPr lang="en-US" dirty="0"/>
          </a:p>
          <a:p>
            <a:r>
              <a:rPr lang="en-US" dirty="0" smtClean="0"/>
              <a:t>I will cover in next videos.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1" y="286603"/>
            <a:ext cx="5351929" cy="3671047"/>
          </a:xfrm>
        </p:spPr>
        <p:txBody>
          <a:bodyPr/>
          <a:lstStyle/>
          <a:p>
            <a:r>
              <a:rPr lang="en-US" dirty="0" smtClean="0"/>
              <a:t>Drop me an email- </a:t>
            </a:r>
            <a:r>
              <a:rPr lang="en-US" dirty="0" smtClean="0">
                <a:hlinkClick r:id="rId2"/>
              </a:rPr>
              <a:t>mukeshotwani@learn-automation.com</a:t>
            </a:r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http://www.learn-automation.com</a:t>
            </a:r>
            <a:endParaRPr lang="en-US" dirty="0" smtClean="0"/>
          </a:p>
          <a:p>
            <a:r>
              <a:rPr lang="en-US" dirty="0" smtClean="0"/>
              <a:t>Connect with us on Facebook, Google +,Twitter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11" y="-447241"/>
            <a:ext cx="13541188" cy="789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 </a:t>
            </a:r>
            <a:r>
              <a:rPr lang="en-US" sz="2800" dirty="0"/>
              <a:t>9</a:t>
            </a:r>
            <a:r>
              <a:rPr lang="en-US" sz="2800" dirty="0" smtClean="0"/>
              <a:t>1-What is framework.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/>
              <a:t>A framework is set of </a:t>
            </a:r>
            <a:r>
              <a:rPr lang="en-US" dirty="0" smtClean="0"/>
              <a:t>rule and  </a:t>
            </a:r>
            <a:r>
              <a:rPr lang="en-US" dirty="0"/>
              <a:t>guidelines </a:t>
            </a:r>
            <a:r>
              <a:rPr lang="en-US" dirty="0" smtClean="0"/>
              <a:t>which will help us to write test case in more efficient way.</a:t>
            </a:r>
          </a:p>
          <a:p>
            <a:pPr marL="0" indent="0">
              <a:buNone/>
            </a:pPr>
            <a:r>
              <a:rPr lang="en-US" dirty="0" smtClean="0"/>
              <a:t>Framework should have below features.</a:t>
            </a:r>
          </a:p>
          <a:p>
            <a:pPr marL="0" indent="0">
              <a:buNone/>
            </a:pPr>
            <a:r>
              <a:rPr lang="en-US" dirty="0" smtClean="0"/>
              <a:t>1- All test cases in proper structure.</a:t>
            </a:r>
          </a:p>
          <a:p>
            <a:pPr marL="0" indent="0">
              <a:buNone/>
            </a:pPr>
            <a:r>
              <a:rPr lang="en-US" dirty="0" smtClean="0"/>
              <a:t>2-Less code writing and no code duplication.</a:t>
            </a:r>
          </a:p>
          <a:p>
            <a:pPr marL="0" indent="0">
              <a:buNone/>
            </a:pPr>
            <a:r>
              <a:rPr lang="en-US" dirty="0" smtClean="0"/>
              <a:t>3-Easy to maintain the script.</a:t>
            </a:r>
          </a:p>
          <a:p>
            <a:pPr marL="0" indent="0">
              <a:buNone/>
            </a:pPr>
            <a:r>
              <a:rPr lang="en-US" dirty="0" smtClean="0"/>
              <a:t>4-Code reuse</a:t>
            </a:r>
          </a:p>
          <a:p>
            <a:pPr marL="0" indent="0">
              <a:buNone/>
            </a:pPr>
            <a:r>
              <a:rPr lang="en-US" dirty="0" smtClean="0"/>
              <a:t>5- Test data and config file should be separate from code.</a:t>
            </a:r>
          </a:p>
          <a:p>
            <a:pPr marL="0" indent="0">
              <a:buNone/>
            </a:pPr>
            <a:r>
              <a:rPr lang="en-US" dirty="0" smtClean="0"/>
              <a:t>6-Proper log should be maintained </a:t>
            </a:r>
          </a:p>
          <a:p>
            <a:pPr marL="0" indent="0">
              <a:buNone/>
            </a:pPr>
            <a:r>
              <a:rPr lang="en-US" dirty="0" smtClean="0"/>
              <a:t>7- Good reporting with screenshot attached.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1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 </a:t>
            </a:r>
            <a:r>
              <a:rPr lang="en-US" sz="2800" dirty="0"/>
              <a:t>9</a:t>
            </a:r>
            <a:r>
              <a:rPr lang="en-US" sz="2800" dirty="0" smtClean="0"/>
              <a:t>2- Type of automation framework.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- 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1- Data driven framework</a:t>
            </a:r>
          </a:p>
          <a:p>
            <a:pPr marL="201168" lvl="1" indent="0">
              <a:buNone/>
            </a:pPr>
            <a:r>
              <a:rPr lang="en-US" dirty="0" smtClean="0"/>
              <a:t>2- Modular driven framework</a:t>
            </a:r>
          </a:p>
          <a:p>
            <a:pPr marL="201168" lvl="1" indent="0">
              <a:buNone/>
            </a:pPr>
            <a:r>
              <a:rPr lang="en-US" dirty="0" smtClean="0"/>
              <a:t>3- Keyword driven framework</a:t>
            </a:r>
          </a:p>
          <a:p>
            <a:pPr marL="201168" lvl="1" indent="0">
              <a:buNone/>
            </a:pPr>
            <a:r>
              <a:rPr lang="en-US" dirty="0" smtClean="0"/>
              <a:t>4- Hybrid framework</a:t>
            </a:r>
          </a:p>
        </p:txBody>
      </p:sp>
    </p:spTree>
    <p:extLst>
      <p:ext uri="{BB962C8B-B14F-4D97-AF65-F5344CB8AC3E}">
        <p14:creationId xmlns:p14="http://schemas.microsoft.com/office/powerpoint/2010/main" val="279701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Question 93- </a:t>
            </a:r>
            <a:r>
              <a:rPr lang="en-US" sz="3100" dirty="0" smtClean="0"/>
              <a:t>How to explain framework in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err="1" smtClean="0"/>
              <a:t>Ans</a:t>
            </a:r>
            <a:r>
              <a:rPr lang="en-US" sz="2900" dirty="0" smtClean="0"/>
              <a:t>-</a:t>
            </a:r>
          </a:p>
          <a:p>
            <a:r>
              <a:rPr lang="en-US" sz="2200" dirty="0" smtClean="0"/>
              <a:t>1-Explain which framework you have used.</a:t>
            </a:r>
          </a:p>
          <a:p>
            <a:r>
              <a:rPr lang="en-US" sz="2200" dirty="0" smtClean="0"/>
              <a:t>2- Explain </a:t>
            </a:r>
            <a:r>
              <a:rPr lang="en-US" sz="2200" dirty="0" smtClean="0"/>
              <a:t>Architecture and if possible draw the complete diagram.</a:t>
            </a:r>
          </a:p>
          <a:p>
            <a:r>
              <a:rPr lang="en-US" sz="2200" dirty="0" smtClean="0"/>
              <a:t>3-Explain the component you have used and explain each module in detail.</a:t>
            </a:r>
          </a:p>
          <a:p>
            <a:r>
              <a:rPr lang="en-US" sz="2200" dirty="0" smtClean="0"/>
              <a:t>4-What tools you have used and how you integrated.</a:t>
            </a:r>
          </a:p>
          <a:p>
            <a:r>
              <a:rPr lang="en-US" sz="2200" dirty="0" smtClean="0"/>
              <a:t>5-What reporting and log features you have added.</a:t>
            </a:r>
          </a:p>
          <a:p>
            <a:r>
              <a:rPr lang="en-US" sz="2200" dirty="0"/>
              <a:t>6</a:t>
            </a:r>
            <a:r>
              <a:rPr lang="en-US" sz="2200" dirty="0" smtClean="0"/>
              <a:t>-What process you have followed.</a:t>
            </a:r>
          </a:p>
          <a:p>
            <a:r>
              <a:rPr lang="en-US" sz="2200" dirty="0"/>
              <a:t>7</a:t>
            </a:r>
            <a:r>
              <a:rPr lang="en-US" sz="2200" dirty="0" smtClean="0"/>
              <a:t>- What is end point of framework (How you are executing your test using framework)</a:t>
            </a: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61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94- When you have used DDF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256" y="1737360"/>
            <a:ext cx="10058400" cy="4023360"/>
          </a:xfrm>
        </p:spPr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Explain in very clear way that you have only used for some scenario.</a:t>
            </a:r>
          </a:p>
          <a:p>
            <a:endParaRPr lang="en-US" dirty="0"/>
          </a:p>
          <a:p>
            <a:r>
              <a:rPr lang="en-US" dirty="0" smtClean="0"/>
              <a:t>Example- Test application with multiple user and so 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95- </a:t>
            </a:r>
            <a:r>
              <a:rPr lang="en-US" sz="3200" dirty="0" smtClean="0"/>
              <a:t>How you are handling the test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trigger the test from your end and send the report.</a:t>
            </a:r>
          </a:p>
          <a:p>
            <a:pPr algn="ctr"/>
            <a:r>
              <a:rPr lang="en-US" dirty="0" smtClean="0"/>
              <a:t>OR</a:t>
            </a:r>
          </a:p>
          <a:p>
            <a:r>
              <a:rPr lang="en-US" dirty="0" smtClean="0"/>
              <a:t>You can handover the script to manual tester and let them run. They will update the status.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96- Have you ever used </a:t>
            </a:r>
            <a:r>
              <a:rPr lang="en-US" sz="3100" dirty="0" smtClean="0"/>
              <a:t>any online repository to store the test.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Ans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Option 1- You can have all test with framework in machine and execute locally.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Option 2- You can update all test with framework on Server  (github.com) and execute the Jenkins job which will take the data from Github directly and it will execute the test.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9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Question 97- Have you have integrated Selenium with Cucu</a:t>
            </a:r>
            <a:r>
              <a:rPr lang="en-US" sz="3100" dirty="0" smtClean="0"/>
              <a:t>mber or any other BDD framework.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 smtClean="0"/>
          </a:p>
          <a:p>
            <a:pPr fontAlgn="base"/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Try to cover this topic because now a days BDD is in demand.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Tell them direct answer that you have tried from your side for knowledge but practically not implemented for all test.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If you have really worked on BDD then no issue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Question </a:t>
            </a:r>
            <a:r>
              <a:rPr lang="en-US" sz="3100" dirty="0" smtClean="0"/>
              <a:t>98</a:t>
            </a:r>
            <a:r>
              <a:rPr lang="en-US" sz="3100" dirty="0" smtClean="0"/>
              <a:t>- How to import and export framework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In eclipse you have default feature to import and export the file in different format.</a:t>
            </a:r>
          </a:p>
          <a:p>
            <a:r>
              <a:rPr lang="en-US" dirty="0">
                <a:hlinkClick r:id="rId2"/>
              </a:rPr>
              <a:t>http://learn-automation.com/eclipse-tips-and-tricks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5238</TotalTime>
  <Words>526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 Selenium Webdriver Interview Questions Part 10</vt:lpstr>
      <vt:lpstr>Question 91-What is framework.</vt:lpstr>
      <vt:lpstr>Question 92- Type of automation framework.</vt:lpstr>
      <vt:lpstr>Question 93- How to explain framework in Interview</vt:lpstr>
      <vt:lpstr>Question 94- When you have used DDF</vt:lpstr>
      <vt:lpstr>Question 95- How you are handling the test cases?</vt:lpstr>
      <vt:lpstr>Question 96- Have you ever used any online repository to store the test.</vt:lpstr>
      <vt:lpstr>Question 97- Have you have integrated Selenium with Cucumber or any other BDD framework.</vt:lpstr>
      <vt:lpstr>Question 98- How to import and export framework</vt:lpstr>
      <vt:lpstr>Question 99- Database testing using Selenium</vt:lpstr>
      <vt:lpstr>Question 100- Keep exploring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generate XSLT Report in Selenium</dc:title>
  <dc:creator>Mukesh_50</dc:creator>
  <cp:lastModifiedBy>Mukesh Otwani</cp:lastModifiedBy>
  <cp:revision>76</cp:revision>
  <dcterms:created xsi:type="dcterms:W3CDTF">2015-08-15T19:04:16Z</dcterms:created>
  <dcterms:modified xsi:type="dcterms:W3CDTF">2016-05-27T11:57:14Z</dcterms:modified>
</cp:coreProperties>
</file>