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Nunito"/>
      <p:regular r:id="rId21"/>
      <p:bold r:id="rId22"/>
      <p:italic r:id="rId23"/>
      <p:boldItalic r:id="rId24"/>
    </p:embeddedFont>
    <p:embeddedFont>
      <p:font typeface="Mali"/>
      <p:regular r:id="rId25"/>
      <p:bold r:id="rId26"/>
      <p:italic r:id="rId27"/>
      <p:boldItalic r:id="rId28"/>
    </p:embeddedFont>
    <p:embeddedFont>
      <p:font typeface="Mali SemiBold"/>
      <p:regular r:id="rId29"/>
      <p:bold r:id="rId30"/>
      <p:italic r:id="rId31"/>
      <p:boldItalic r:id="rId32"/>
    </p:embeddedFont>
    <p:embeddedFont>
      <p:font typeface="Nunito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ali-bold.fntdata"/><Relationship Id="rId25" Type="http://schemas.openxmlformats.org/officeDocument/2006/relationships/font" Target="fonts/Mali-regular.fntdata"/><Relationship Id="rId28" Type="http://schemas.openxmlformats.org/officeDocument/2006/relationships/font" Target="fonts/Mali-boldItalic.fntdata"/><Relationship Id="rId27" Type="http://schemas.openxmlformats.org/officeDocument/2006/relationships/font" Target="fonts/Mali-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aliSemiBol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aliSemiBold-italic.fntdata"/><Relationship Id="rId30" Type="http://schemas.openxmlformats.org/officeDocument/2006/relationships/font" Target="fonts/MaliSemiBold-bold.fntdata"/><Relationship Id="rId11" Type="http://schemas.openxmlformats.org/officeDocument/2006/relationships/slide" Target="slides/slide7.xml"/><Relationship Id="rId33" Type="http://schemas.openxmlformats.org/officeDocument/2006/relationships/font" Target="fonts/NunitoLight-regular.fntdata"/><Relationship Id="rId10" Type="http://schemas.openxmlformats.org/officeDocument/2006/relationships/slide" Target="slides/slide6.xml"/><Relationship Id="rId32" Type="http://schemas.openxmlformats.org/officeDocument/2006/relationships/font" Target="fonts/MaliSemiBold-boldItalic.fntdata"/><Relationship Id="rId13" Type="http://schemas.openxmlformats.org/officeDocument/2006/relationships/slide" Target="slides/slide9.xml"/><Relationship Id="rId35" Type="http://schemas.openxmlformats.org/officeDocument/2006/relationships/font" Target="fonts/NunitoLight-italic.fntdata"/><Relationship Id="rId12" Type="http://schemas.openxmlformats.org/officeDocument/2006/relationships/slide" Target="slides/slide8.xml"/><Relationship Id="rId34" Type="http://schemas.openxmlformats.org/officeDocument/2006/relationships/font" Target="fonts/NunitoLight-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NunitoLight-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259e6ea8943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259e6ea894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59e6ea8943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259e6ea894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259e6ea8943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259e6ea894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59e6ea8943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259e6ea894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59e6ea8943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259e6ea894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59e6ea894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259e6ea89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29000" y="772625"/>
            <a:ext cx="7146900" cy="1159800"/>
          </a:xfrm>
          <a:prstGeom prst="rect">
            <a:avLst/>
          </a:prstGeom>
        </p:spPr>
        <p:txBody>
          <a:bodyPr anchorCtr="0" anchor="t" bIns="0" lIns="0" spcFirstLastPara="1" rIns="0" wrap="square" tIns="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4" name="Shape 664"/>
        <p:cNvGrpSpPr/>
        <p:nvPr/>
      </p:nvGrpSpPr>
      <p:grpSpPr>
        <a:xfrm>
          <a:off x="0" y="0"/>
          <a:ext cx="0" cy="0"/>
          <a:chOff x="0" y="0"/>
          <a:chExt cx="0" cy="0"/>
        </a:xfrm>
      </p:grpSpPr>
      <p:sp>
        <p:nvSpPr>
          <p:cNvPr id="665" name="Google Shape;665;p1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66" name="Google Shape;666;p11"/>
          <p:cNvGrpSpPr/>
          <p:nvPr/>
        </p:nvGrpSpPr>
        <p:grpSpPr>
          <a:xfrm flipH="1" rot="-5400000">
            <a:off x="2172082" y="3352950"/>
            <a:ext cx="4799834" cy="6154586"/>
            <a:chOff x="8004404" y="372498"/>
            <a:chExt cx="3529549" cy="4525764"/>
          </a:xfrm>
        </p:grpSpPr>
        <p:grpSp>
          <p:nvGrpSpPr>
            <p:cNvPr id="667" name="Google Shape;667;p11"/>
            <p:cNvGrpSpPr/>
            <p:nvPr/>
          </p:nvGrpSpPr>
          <p:grpSpPr>
            <a:xfrm flipH="1" rot="-5400000">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flipH="1" rot="-5400000">
              <a:off x="9848714" y="1201031"/>
              <a:ext cx="196383" cy="2982574"/>
              <a:chOff x="1447800" y="152400"/>
              <a:chExt cx="318597" cy="4838699"/>
            </a:xfrm>
          </p:grpSpPr>
          <p:sp>
            <p:nvSpPr>
              <p:cNvPr id="711" name="Google Shape;711;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flipH="1" rot="-5400000">
              <a:off x="9689113" y="1336426"/>
              <a:ext cx="196383" cy="2982574"/>
              <a:chOff x="1600200" y="152400"/>
              <a:chExt cx="318597" cy="4838699"/>
            </a:xfrm>
          </p:grpSpPr>
          <p:sp>
            <p:nvSpPr>
              <p:cNvPr id="714" name="Google Shape;714;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flipH="1" rot="-5400000">
              <a:off x="9944475" y="1471836"/>
              <a:ext cx="196383" cy="2982574"/>
              <a:chOff x="533400" y="152400"/>
              <a:chExt cx="318597" cy="4838699"/>
            </a:xfrm>
          </p:grpSpPr>
          <p:sp>
            <p:nvSpPr>
              <p:cNvPr id="717" name="Google Shape;717;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flipH="1" rot="-5400000">
              <a:off x="9752954" y="1607231"/>
              <a:ext cx="196383" cy="2982574"/>
              <a:chOff x="685800" y="152400"/>
              <a:chExt cx="318597" cy="4838699"/>
            </a:xfrm>
          </p:grpSpPr>
          <p:sp>
            <p:nvSpPr>
              <p:cNvPr id="720" name="Google Shape;720;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flipH="1" rot="-5400000">
              <a:off x="9816794" y="1954222"/>
              <a:ext cx="196383" cy="2982574"/>
              <a:chOff x="990600" y="152400"/>
              <a:chExt cx="318597" cy="4838699"/>
            </a:xfrm>
          </p:grpSpPr>
          <p:sp>
            <p:nvSpPr>
              <p:cNvPr id="723" name="Google Shape;723;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flipH="1" rot="-5400000">
              <a:off x="9752954" y="2089589"/>
              <a:ext cx="196383" cy="2982574"/>
              <a:chOff x="3663063" y="152400"/>
              <a:chExt cx="318597" cy="4838699"/>
            </a:xfrm>
          </p:grpSpPr>
          <p:sp>
            <p:nvSpPr>
              <p:cNvPr id="726" name="Google Shape;726;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flipH="1" rot="-5400000">
              <a:off x="9880634" y="2225013"/>
              <a:ext cx="196383" cy="2982574"/>
              <a:chOff x="1295400" y="152400"/>
              <a:chExt cx="318597" cy="4838699"/>
            </a:xfrm>
          </p:grpSpPr>
          <p:sp>
            <p:nvSpPr>
              <p:cNvPr id="729" name="Google Shape;729;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flipH="1" rot="-5400000">
              <a:off x="9848714" y="2361002"/>
              <a:ext cx="196383" cy="2982574"/>
              <a:chOff x="1447800" y="152400"/>
              <a:chExt cx="318597" cy="4838699"/>
            </a:xfrm>
          </p:grpSpPr>
          <p:sp>
            <p:nvSpPr>
              <p:cNvPr id="732" name="Google Shape;732;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flipH="1" rot="-5400000">
              <a:off x="9721033" y="2496397"/>
              <a:ext cx="196383" cy="2982574"/>
              <a:chOff x="1600200" y="152400"/>
              <a:chExt cx="318597" cy="4838699"/>
            </a:xfrm>
          </p:grpSpPr>
          <p:sp>
            <p:nvSpPr>
              <p:cNvPr id="735" name="Google Shape;735;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flipH="1" rot="-5400000">
              <a:off x="9625273" y="2631806"/>
              <a:ext cx="196383" cy="2982574"/>
              <a:chOff x="533400" y="152400"/>
              <a:chExt cx="318597" cy="4838699"/>
            </a:xfrm>
          </p:grpSpPr>
          <p:sp>
            <p:nvSpPr>
              <p:cNvPr id="738" name="Google Shape;738;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flipH="1" rot="-5400000">
              <a:off x="9657193" y="2767202"/>
              <a:ext cx="196383" cy="2982574"/>
              <a:chOff x="685800" y="152400"/>
              <a:chExt cx="318597" cy="4838699"/>
            </a:xfrm>
          </p:grpSpPr>
          <p:sp>
            <p:nvSpPr>
              <p:cNvPr id="741" name="Google Shape;741;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flipH="1" rot="-5400000">
              <a:off x="9816794" y="2902597"/>
              <a:ext cx="196383" cy="2982574"/>
              <a:chOff x="838200" y="152400"/>
              <a:chExt cx="318597" cy="4838699"/>
            </a:xfrm>
          </p:grpSpPr>
          <p:sp>
            <p:nvSpPr>
              <p:cNvPr id="744" name="Google Shape;744;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flipH="1" rot="-5400000">
              <a:off x="9625273" y="3037992"/>
              <a:ext cx="196383" cy="2982574"/>
              <a:chOff x="990600" y="152400"/>
              <a:chExt cx="318597" cy="4838699"/>
            </a:xfrm>
          </p:grpSpPr>
          <p:sp>
            <p:nvSpPr>
              <p:cNvPr id="747" name="Google Shape;747;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flipH="1" rot="-5400000">
              <a:off x="9944475" y="3173359"/>
              <a:ext cx="196383" cy="2982574"/>
              <a:chOff x="3663063" y="152400"/>
              <a:chExt cx="318597" cy="4838699"/>
            </a:xfrm>
          </p:grpSpPr>
          <p:sp>
            <p:nvSpPr>
              <p:cNvPr id="750" name="Google Shape;750;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flipH="1" rot="-5400000">
              <a:off x="9784874" y="3308783"/>
              <a:ext cx="196383" cy="2982574"/>
              <a:chOff x="1295400" y="152400"/>
              <a:chExt cx="318597" cy="4838699"/>
            </a:xfrm>
          </p:grpSpPr>
          <p:sp>
            <p:nvSpPr>
              <p:cNvPr id="753" name="Google Shape;753;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encils">
  <p:cSld name="BLANK_1">
    <p:spTree>
      <p:nvGrpSpPr>
        <p:cNvPr id="755" name="Shape 755"/>
        <p:cNvGrpSpPr/>
        <p:nvPr/>
      </p:nvGrpSpPr>
      <p:grpSpPr>
        <a:xfrm>
          <a:off x="0" y="0"/>
          <a:ext cx="0" cy="0"/>
          <a:chOff x="0" y="0"/>
          <a:chExt cx="0" cy="0"/>
        </a:xfrm>
      </p:grpSpPr>
      <p:sp>
        <p:nvSpPr>
          <p:cNvPr id="756" name="Google Shape;756;p1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Light paper">
  <p:cSld name="BLANK_1_1">
    <p:bg>
      <p:bgPr>
        <a:solidFill>
          <a:schemeClr val="accent5"/>
        </a:solidFill>
      </p:bgPr>
    </p:bg>
    <p:spTree>
      <p:nvGrpSpPr>
        <p:cNvPr id="757"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Dark paper">
  <p:cSld name="BLANK_1_1_1">
    <p:bg>
      <p:bgPr>
        <a:solidFill>
          <a:schemeClr val="accent5"/>
        </a:solidFill>
      </p:bgPr>
    </p:bg>
    <p:spTree>
      <p:nvGrpSpPr>
        <p:cNvPr id="760" name="Shape 760"/>
        <p:cNvGrpSpPr/>
        <p:nvPr/>
      </p:nvGrpSpPr>
      <p:grpSpPr>
        <a:xfrm>
          <a:off x="0" y="0"/>
          <a:ext cx="0" cy="0"/>
          <a:chOff x="0" y="0"/>
          <a:chExt cx="0" cy="0"/>
        </a:xfrm>
      </p:grpSpPr>
      <p:pic>
        <p:nvPicPr>
          <p:cNvPr id="761" name="Google Shape;761;p14"/>
          <p:cNvPicPr preferRelativeResize="0"/>
          <p:nvPr/>
        </p:nvPicPr>
        <p:blipFill rotWithShape="1">
          <a:blip r:embed="rId2">
            <a:alphaModFix/>
          </a:blip>
          <a:srcRect b="0" l="0" r="0" t="0"/>
          <a:stretch/>
        </p:blipFill>
        <p:spPr>
          <a:xfrm>
            <a:off x="0" y="0"/>
            <a:ext cx="9144005" cy="5143500"/>
          </a:xfrm>
          <a:prstGeom prst="rect">
            <a:avLst/>
          </a:prstGeom>
          <a:noFill/>
          <a:ln>
            <a:noFill/>
          </a:ln>
        </p:spPr>
      </p:pic>
      <p:sp>
        <p:nvSpPr>
          <p:cNvPr id="762" name="Google Shape;762;p1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0" name="Shape 60"/>
        <p:cNvGrpSpPr/>
        <p:nvPr/>
      </p:nvGrpSpPr>
      <p:grpSpPr>
        <a:xfrm>
          <a:off x="0" y="0"/>
          <a:ext cx="0" cy="0"/>
          <a:chOff x="0" y="0"/>
          <a:chExt cx="0" cy="0"/>
        </a:xfrm>
      </p:grpSpPr>
      <p:sp>
        <p:nvSpPr>
          <p:cNvPr id="61" name="Google Shape;61;p3"/>
          <p:cNvSpPr txBox="1"/>
          <p:nvPr>
            <p:ph type="ctrTitle"/>
          </p:nvPr>
        </p:nvSpPr>
        <p:spPr>
          <a:xfrm>
            <a:off x="752800" y="440350"/>
            <a:ext cx="7485900" cy="1159800"/>
          </a:xfrm>
          <a:prstGeom prst="rect">
            <a:avLst/>
          </a:prstGeom>
        </p:spPr>
        <p:txBody>
          <a:bodyPr anchorCtr="0" anchor="b" bIns="0" lIns="0" spcFirstLastPara="1" rIns="0" wrap="square" tIns="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p:txBody>
      </p:sp>
      <p:sp>
        <p:nvSpPr>
          <p:cNvPr id="62" name="Google Shape;62;p3"/>
          <p:cNvSpPr txBox="1"/>
          <p:nvPr>
            <p:ph idx="1" type="subTitle"/>
          </p:nvPr>
        </p:nvSpPr>
        <p:spPr>
          <a:xfrm>
            <a:off x="752800" y="1697054"/>
            <a:ext cx="7485900" cy="784800"/>
          </a:xfrm>
          <a:prstGeom prst="rect">
            <a:avLst/>
          </a:prstGeom>
        </p:spPr>
        <p:txBody>
          <a:bodyPr anchorCtr="0" anchor="t" bIns="0" lIns="0" spcFirstLastPara="1" rIns="0" wrap="square" tIns="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2" name="Shape 112"/>
        <p:cNvGrpSpPr/>
        <p:nvPr/>
      </p:nvGrpSpPr>
      <p:grpSpPr>
        <a:xfrm>
          <a:off x="0" y="0"/>
          <a:ext cx="0" cy="0"/>
          <a:chOff x="0" y="0"/>
          <a:chExt cx="0" cy="0"/>
        </a:xfrm>
      </p:grpSpPr>
      <p:sp>
        <p:nvSpPr>
          <p:cNvPr id="113" name="Google Shape;113;p4"/>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lvl1pPr indent="-406400" lvl="0" marL="457200" rtl="0" algn="ctr">
              <a:lnSpc>
                <a:spcPct val="115000"/>
              </a:lnSpc>
              <a:spcBef>
                <a:spcPts val="600"/>
              </a:spcBef>
              <a:spcAft>
                <a:spcPts val="0"/>
              </a:spcAft>
              <a:buSzPts val="2800"/>
              <a:buFont typeface="Mali"/>
              <a:buChar char="✘"/>
              <a:defRPr sz="2800">
                <a:latin typeface="Mali"/>
                <a:ea typeface="Mali"/>
                <a:cs typeface="Mali"/>
                <a:sym typeface="Mali"/>
              </a:defRPr>
            </a:lvl1pPr>
            <a:lvl2pPr indent="-406400" lvl="1" marL="914400" rtl="0" algn="ctr">
              <a:lnSpc>
                <a:spcPct val="115000"/>
              </a:lnSpc>
              <a:spcBef>
                <a:spcPts val="1000"/>
              </a:spcBef>
              <a:spcAft>
                <a:spcPts val="0"/>
              </a:spcAft>
              <a:buSzPts val="2800"/>
              <a:buFont typeface="Mali"/>
              <a:buChar char="-"/>
              <a:defRPr sz="2800">
                <a:latin typeface="Mali"/>
                <a:ea typeface="Mali"/>
                <a:cs typeface="Mali"/>
                <a:sym typeface="Mali"/>
              </a:defRPr>
            </a:lvl2pPr>
            <a:lvl3pPr indent="-406400" lvl="2" marL="1371600" rtl="0" algn="ctr">
              <a:lnSpc>
                <a:spcPct val="115000"/>
              </a:lnSpc>
              <a:spcBef>
                <a:spcPts val="1000"/>
              </a:spcBef>
              <a:spcAft>
                <a:spcPts val="0"/>
              </a:spcAft>
              <a:buSzPts val="2800"/>
              <a:buFont typeface="Mali"/>
              <a:buChar char="-"/>
              <a:defRPr sz="2800">
                <a:latin typeface="Mali"/>
                <a:ea typeface="Mali"/>
                <a:cs typeface="Mali"/>
                <a:sym typeface="Mali"/>
              </a:defRPr>
            </a:lvl3pPr>
            <a:lvl4pPr indent="-406400" lvl="3" marL="1828800" rtl="0" algn="ctr">
              <a:lnSpc>
                <a:spcPct val="115000"/>
              </a:lnSpc>
              <a:spcBef>
                <a:spcPts val="1000"/>
              </a:spcBef>
              <a:spcAft>
                <a:spcPts val="0"/>
              </a:spcAft>
              <a:buSzPts val="2800"/>
              <a:buFont typeface="Mali"/>
              <a:buChar char="●"/>
              <a:defRPr sz="2800">
                <a:latin typeface="Mali"/>
                <a:ea typeface="Mali"/>
                <a:cs typeface="Mali"/>
                <a:sym typeface="Mali"/>
              </a:defRPr>
            </a:lvl4pPr>
            <a:lvl5pPr indent="-406400" lvl="4" marL="2286000" rtl="0" algn="ctr">
              <a:lnSpc>
                <a:spcPct val="115000"/>
              </a:lnSpc>
              <a:spcBef>
                <a:spcPts val="1000"/>
              </a:spcBef>
              <a:spcAft>
                <a:spcPts val="0"/>
              </a:spcAft>
              <a:buSzPts val="2800"/>
              <a:buFont typeface="Mali"/>
              <a:buChar char="○"/>
              <a:defRPr sz="2800">
                <a:latin typeface="Mali"/>
                <a:ea typeface="Mali"/>
                <a:cs typeface="Mali"/>
                <a:sym typeface="Mali"/>
              </a:defRPr>
            </a:lvl5pPr>
            <a:lvl6pPr indent="-406400" lvl="5" marL="2743200" rtl="0" algn="ctr">
              <a:lnSpc>
                <a:spcPct val="115000"/>
              </a:lnSpc>
              <a:spcBef>
                <a:spcPts val="1000"/>
              </a:spcBef>
              <a:spcAft>
                <a:spcPts val="0"/>
              </a:spcAft>
              <a:buSzPts val="2800"/>
              <a:buFont typeface="Mali"/>
              <a:buChar char="■"/>
              <a:defRPr sz="2800">
                <a:latin typeface="Mali"/>
                <a:ea typeface="Mali"/>
                <a:cs typeface="Mali"/>
                <a:sym typeface="Mali"/>
              </a:defRPr>
            </a:lvl6pPr>
            <a:lvl7pPr indent="-406400" lvl="6" marL="3200400" rtl="0" algn="ctr">
              <a:lnSpc>
                <a:spcPct val="115000"/>
              </a:lnSpc>
              <a:spcBef>
                <a:spcPts val="1000"/>
              </a:spcBef>
              <a:spcAft>
                <a:spcPts val="0"/>
              </a:spcAft>
              <a:buSzPts val="2800"/>
              <a:buFont typeface="Mali"/>
              <a:buChar char="●"/>
              <a:defRPr sz="2800">
                <a:latin typeface="Mali"/>
                <a:ea typeface="Mali"/>
                <a:cs typeface="Mali"/>
                <a:sym typeface="Mali"/>
              </a:defRPr>
            </a:lvl7pPr>
            <a:lvl8pPr indent="-406400" lvl="7" marL="3657600" rtl="0" algn="ctr">
              <a:lnSpc>
                <a:spcPct val="115000"/>
              </a:lnSpc>
              <a:spcBef>
                <a:spcPts val="1000"/>
              </a:spcBef>
              <a:spcAft>
                <a:spcPts val="0"/>
              </a:spcAft>
              <a:buSzPts val="2800"/>
              <a:buFont typeface="Mali"/>
              <a:buChar char="○"/>
              <a:defRPr sz="2800">
                <a:latin typeface="Mali"/>
                <a:ea typeface="Mali"/>
                <a:cs typeface="Mali"/>
                <a:sym typeface="Mali"/>
              </a:defRPr>
            </a:lvl8pPr>
            <a:lvl9pPr indent="-406400" lvl="8" marL="4114800" algn="ctr">
              <a:lnSpc>
                <a:spcPct val="115000"/>
              </a:lnSpc>
              <a:spcBef>
                <a:spcPts val="1000"/>
              </a:spcBef>
              <a:spcAft>
                <a:spcPts val="1000"/>
              </a:spcAft>
              <a:buSzPts val="2800"/>
              <a:buFont typeface="Mali"/>
              <a:buChar char="■"/>
              <a:defRPr sz="2800">
                <a:latin typeface="Mali"/>
                <a:ea typeface="Mali"/>
                <a:cs typeface="Mali"/>
                <a:sym typeface="Mali"/>
              </a:defRPr>
            </a:lvl9pPr>
          </a:lstStyle>
          <a:p/>
        </p:txBody>
      </p:sp>
      <p:sp>
        <p:nvSpPr>
          <p:cNvPr id="114" name="Google Shape;114;p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3"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6" name="Google Shape;166;p5"/>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lvl1pPr indent="-317500" lvl="0" marL="457200">
              <a:spcBef>
                <a:spcPts val="600"/>
              </a:spcBef>
              <a:spcAft>
                <a:spcPts val="0"/>
              </a:spcAft>
              <a:buSzPts val="1400"/>
              <a:buChar char="✘"/>
              <a:defRPr/>
            </a:lvl1pPr>
            <a:lvl2pPr indent="-381000" lvl="1" marL="914400">
              <a:spcBef>
                <a:spcPts val="1000"/>
              </a:spcBef>
              <a:spcAft>
                <a:spcPts val="0"/>
              </a:spcAft>
              <a:buSzPts val="2400"/>
              <a:buChar char="-"/>
              <a:defRPr/>
            </a:lvl2pPr>
            <a:lvl3pPr indent="-381000" lvl="2" marL="1371600">
              <a:spcBef>
                <a:spcPts val="1000"/>
              </a:spcBef>
              <a:spcAft>
                <a:spcPts val="0"/>
              </a:spcAft>
              <a:buSzPts val="2400"/>
              <a:buChar char="-"/>
              <a:defRPr/>
            </a:lvl3pPr>
            <a:lvl4pPr indent="-381000" lvl="3" marL="1828800">
              <a:spcBef>
                <a:spcPts val="1000"/>
              </a:spcBef>
              <a:spcAft>
                <a:spcPts val="0"/>
              </a:spcAft>
              <a:buSzPts val="2400"/>
              <a:buChar char="●"/>
              <a:defRPr/>
            </a:lvl4pPr>
            <a:lvl5pPr indent="-381000" lvl="4" marL="2286000">
              <a:spcBef>
                <a:spcPts val="1000"/>
              </a:spcBef>
              <a:spcAft>
                <a:spcPts val="0"/>
              </a:spcAft>
              <a:buSzPts val="2400"/>
              <a:buChar char="○"/>
              <a:defRPr/>
            </a:lvl5pPr>
            <a:lvl6pPr indent="-381000" lvl="5" marL="2743200">
              <a:spcBef>
                <a:spcPts val="1000"/>
              </a:spcBef>
              <a:spcAft>
                <a:spcPts val="0"/>
              </a:spcAft>
              <a:buSzPts val="2400"/>
              <a:buChar char="■"/>
              <a:defRPr/>
            </a:lvl6pPr>
            <a:lvl7pPr indent="-381000" lvl="6" marL="3200400">
              <a:spcBef>
                <a:spcPts val="1000"/>
              </a:spcBef>
              <a:spcAft>
                <a:spcPts val="0"/>
              </a:spcAft>
              <a:buSzPts val="2400"/>
              <a:buChar char="●"/>
              <a:defRPr/>
            </a:lvl7pPr>
            <a:lvl8pPr indent="-381000" lvl="7" marL="3657600">
              <a:spcBef>
                <a:spcPts val="1000"/>
              </a:spcBef>
              <a:spcAft>
                <a:spcPts val="0"/>
              </a:spcAft>
              <a:buSzPts val="2400"/>
              <a:buChar char="○"/>
              <a:defRPr/>
            </a:lvl8pPr>
            <a:lvl9pPr indent="-381000" lvl="8" marL="4114800">
              <a:spcBef>
                <a:spcPts val="1000"/>
              </a:spcBef>
              <a:spcAft>
                <a:spcPts val="1000"/>
              </a:spcAft>
              <a:buSzPts val="2400"/>
              <a:buChar char="■"/>
              <a:defRPr/>
            </a:lvl9pPr>
          </a:lstStyle>
          <a:p/>
        </p:txBody>
      </p:sp>
      <p:sp>
        <p:nvSpPr>
          <p:cNvPr id="167" name="Google Shape;167;p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flipH="1" rot="-5400000">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flipH="1" rot="-5400000">
              <a:off x="9848714" y="1201031"/>
              <a:ext cx="196383" cy="2982574"/>
              <a:chOff x="1447800" y="152400"/>
              <a:chExt cx="318597" cy="4838699"/>
            </a:xfrm>
          </p:grpSpPr>
          <p:sp>
            <p:nvSpPr>
              <p:cNvPr id="213" name="Google Shape;213;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flipH="1" rot="-5400000">
              <a:off x="9689113" y="1336426"/>
              <a:ext cx="196383" cy="2982574"/>
              <a:chOff x="1600200" y="152400"/>
              <a:chExt cx="318597" cy="4838699"/>
            </a:xfrm>
          </p:grpSpPr>
          <p:sp>
            <p:nvSpPr>
              <p:cNvPr id="216" name="Google Shape;216;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flipH="1" rot="-5400000">
              <a:off x="9944475" y="1471836"/>
              <a:ext cx="196383" cy="2982574"/>
              <a:chOff x="533400" y="152400"/>
              <a:chExt cx="318597" cy="4838699"/>
            </a:xfrm>
          </p:grpSpPr>
          <p:sp>
            <p:nvSpPr>
              <p:cNvPr id="219" name="Google Shape;219;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flipH="1" rot="-5400000">
              <a:off x="9752954" y="1607231"/>
              <a:ext cx="196383" cy="2982574"/>
              <a:chOff x="685800" y="152400"/>
              <a:chExt cx="318597" cy="4838699"/>
            </a:xfrm>
          </p:grpSpPr>
          <p:sp>
            <p:nvSpPr>
              <p:cNvPr id="222" name="Google Shape;222;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flipH="1" rot="-5400000">
              <a:off x="9816794" y="1954222"/>
              <a:ext cx="196383" cy="2982574"/>
              <a:chOff x="990600" y="152400"/>
              <a:chExt cx="318597" cy="4838699"/>
            </a:xfrm>
          </p:grpSpPr>
          <p:sp>
            <p:nvSpPr>
              <p:cNvPr id="225" name="Google Shape;225;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flipH="1" rot="-5400000">
              <a:off x="9752954" y="2089589"/>
              <a:ext cx="196383" cy="2982574"/>
              <a:chOff x="3663063" y="152400"/>
              <a:chExt cx="318597" cy="4838699"/>
            </a:xfrm>
          </p:grpSpPr>
          <p:sp>
            <p:nvSpPr>
              <p:cNvPr id="228" name="Google Shape;228;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flipH="1" rot="-5400000">
              <a:off x="9880634" y="2225013"/>
              <a:ext cx="196383" cy="2982574"/>
              <a:chOff x="1295400" y="152400"/>
              <a:chExt cx="318597" cy="4838699"/>
            </a:xfrm>
          </p:grpSpPr>
          <p:sp>
            <p:nvSpPr>
              <p:cNvPr id="231" name="Google Shape;231;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flipH="1" rot="-5400000">
              <a:off x="9848714" y="2361002"/>
              <a:ext cx="196383" cy="2982574"/>
              <a:chOff x="1447800" y="152400"/>
              <a:chExt cx="318597" cy="4838699"/>
            </a:xfrm>
          </p:grpSpPr>
          <p:sp>
            <p:nvSpPr>
              <p:cNvPr id="234" name="Google Shape;234;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flipH="1" rot="-5400000">
              <a:off x="9721033" y="2496397"/>
              <a:ext cx="196383" cy="2982574"/>
              <a:chOff x="1600200" y="152400"/>
              <a:chExt cx="318597" cy="4838699"/>
            </a:xfrm>
          </p:grpSpPr>
          <p:sp>
            <p:nvSpPr>
              <p:cNvPr id="237" name="Google Shape;237;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flipH="1" rot="-5400000">
              <a:off x="9625273" y="2631806"/>
              <a:ext cx="196383" cy="2982574"/>
              <a:chOff x="533400" y="152400"/>
              <a:chExt cx="318597" cy="4838699"/>
            </a:xfrm>
          </p:grpSpPr>
          <p:sp>
            <p:nvSpPr>
              <p:cNvPr id="240" name="Google Shape;240;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flipH="1" rot="-5400000">
              <a:off x="9657193" y="2767202"/>
              <a:ext cx="196383" cy="2982574"/>
              <a:chOff x="685800" y="152400"/>
              <a:chExt cx="318597" cy="4838699"/>
            </a:xfrm>
          </p:grpSpPr>
          <p:sp>
            <p:nvSpPr>
              <p:cNvPr id="243" name="Google Shape;243;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flipH="1" rot="-5400000">
              <a:off x="9816794" y="2902597"/>
              <a:ext cx="196383" cy="2982574"/>
              <a:chOff x="838200" y="152400"/>
              <a:chExt cx="318597" cy="4838699"/>
            </a:xfrm>
          </p:grpSpPr>
          <p:sp>
            <p:nvSpPr>
              <p:cNvPr id="246" name="Google Shape;246;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flipH="1" rot="-5400000">
              <a:off x="9625273" y="3037992"/>
              <a:ext cx="196383" cy="2982574"/>
              <a:chOff x="990600" y="152400"/>
              <a:chExt cx="318597" cy="4838699"/>
            </a:xfrm>
          </p:grpSpPr>
          <p:sp>
            <p:nvSpPr>
              <p:cNvPr id="249" name="Google Shape;249;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flipH="1" rot="-5400000">
              <a:off x="9944475" y="3173359"/>
              <a:ext cx="196383" cy="2982574"/>
              <a:chOff x="3663063" y="152400"/>
              <a:chExt cx="318597" cy="4838699"/>
            </a:xfrm>
          </p:grpSpPr>
          <p:sp>
            <p:nvSpPr>
              <p:cNvPr id="252" name="Google Shape;252;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flipH="1" rot="-5400000">
              <a:off x="9784874" y="3308783"/>
              <a:ext cx="196383" cy="2982574"/>
              <a:chOff x="1295400" y="152400"/>
              <a:chExt cx="318597" cy="4838699"/>
            </a:xfrm>
          </p:grpSpPr>
          <p:sp>
            <p:nvSpPr>
              <p:cNvPr id="255" name="Google Shape;255;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image">
  <p:cSld name="TITLE_AND_BODY_1">
    <p:bg>
      <p:bgPr>
        <a:solidFill>
          <a:schemeClr val="dk1"/>
        </a:solidFill>
      </p:bgPr>
    </p:bg>
    <p:spTree>
      <p:nvGrpSpPr>
        <p:cNvPr id="257"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b="0" l="0" r="50097" t="0"/>
          <a:stretch/>
        </p:blipFill>
        <p:spPr>
          <a:xfrm>
            <a:off x="0" y="0"/>
            <a:ext cx="4563024" cy="5143500"/>
          </a:xfrm>
          <a:prstGeom prst="rect">
            <a:avLst/>
          </a:prstGeom>
          <a:noFill/>
          <a:ln>
            <a:noFill/>
          </a:ln>
          <a:effectLst>
            <a:outerShdw blurRad="114300" rotWithShape="0" algn="bl" dist="9525">
              <a:schemeClr val="dk1">
                <a:alpha val="30000"/>
              </a:schemeClr>
            </a:outerShdw>
          </a:effectLst>
        </p:spPr>
      </p:pic>
      <p:sp>
        <p:nvSpPr>
          <p:cNvPr id="259" name="Google Shape;259;p6"/>
          <p:cNvSpPr/>
          <p:nvPr/>
        </p:nvSpPr>
        <p:spPr>
          <a:xfrm rot="197195">
            <a:off x="267937" y="14512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txBox="1"/>
          <p:nvPr>
            <p:ph type="title"/>
          </p:nvPr>
        </p:nvSpPr>
        <p:spPr>
          <a:xfrm>
            <a:off x="524200" y="983900"/>
            <a:ext cx="3446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6"/>
          <p:cNvSpPr txBox="1"/>
          <p:nvPr>
            <p:ph idx="1" type="body"/>
          </p:nvPr>
        </p:nvSpPr>
        <p:spPr>
          <a:xfrm>
            <a:off x="524200" y="1809750"/>
            <a:ext cx="3446100" cy="2621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262" name="Google Shape;262;p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flipH="1" rot="-5400000">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flipH="1" rot="-5400000">
              <a:off x="9848714" y="1201031"/>
              <a:ext cx="196383" cy="2982574"/>
              <a:chOff x="1447800" y="152400"/>
              <a:chExt cx="318597" cy="4838699"/>
            </a:xfrm>
          </p:grpSpPr>
          <p:sp>
            <p:nvSpPr>
              <p:cNvPr id="308" name="Google Shape;308;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flipH="1" rot="-5400000">
              <a:off x="9689113" y="1336426"/>
              <a:ext cx="196383" cy="2982574"/>
              <a:chOff x="1600200" y="152400"/>
              <a:chExt cx="318597" cy="4838699"/>
            </a:xfrm>
          </p:grpSpPr>
          <p:sp>
            <p:nvSpPr>
              <p:cNvPr id="311" name="Google Shape;311;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flipH="1" rot="-5400000">
              <a:off x="9944475" y="1471836"/>
              <a:ext cx="196383" cy="2982574"/>
              <a:chOff x="533400" y="152400"/>
              <a:chExt cx="318597" cy="4838699"/>
            </a:xfrm>
          </p:grpSpPr>
          <p:sp>
            <p:nvSpPr>
              <p:cNvPr id="314" name="Google Shape;314;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flipH="1" rot="-5400000">
              <a:off x="9752954" y="1607231"/>
              <a:ext cx="196383" cy="2982574"/>
              <a:chOff x="685800" y="152400"/>
              <a:chExt cx="318597" cy="4838699"/>
            </a:xfrm>
          </p:grpSpPr>
          <p:sp>
            <p:nvSpPr>
              <p:cNvPr id="317" name="Google Shape;317;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flipH="1" rot="-5400000">
              <a:off x="9816794" y="1954222"/>
              <a:ext cx="196383" cy="2982574"/>
              <a:chOff x="990600" y="152400"/>
              <a:chExt cx="318597" cy="4838699"/>
            </a:xfrm>
          </p:grpSpPr>
          <p:sp>
            <p:nvSpPr>
              <p:cNvPr id="320" name="Google Shape;320;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flipH="1" rot="-5400000">
              <a:off x="9752954" y="2089589"/>
              <a:ext cx="196383" cy="2982574"/>
              <a:chOff x="3663063" y="152400"/>
              <a:chExt cx="318597" cy="4838699"/>
            </a:xfrm>
          </p:grpSpPr>
          <p:sp>
            <p:nvSpPr>
              <p:cNvPr id="323" name="Google Shape;323;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flipH="1" rot="-5400000">
              <a:off x="9880634" y="2225013"/>
              <a:ext cx="196383" cy="2982574"/>
              <a:chOff x="1295400" y="152400"/>
              <a:chExt cx="318597" cy="4838699"/>
            </a:xfrm>
          </p:grpSpPr>
          <p:sp>
            <p:nvSpPr>
              <p:cNvPr id="326" name="Google Shape;326;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flipH="1" rot="-5400000">
              <a:off x="9848714" y="2361002"/>
              <a:ext cx="196383" cy="2982574"/>
              <a:chOff x="1447800" y="152400"/>
              <a:chExt cx="318597" cy="4838699"/>
            </a:xfrm>
          </p:grpSpPr>
          <p:sp>
            <p:nvSpPr>
              <p:cNvPr id="329" name="Google Shape;329;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flipH="1" rot="-5400000">
              <a:off x="9721033" y="2496397"/>
              <a:ext cx="196383" cy="2982574"/>
              <a:chOff x="1600200" y="152400"/>
              <a:chExt cx="318597" cy="4838699"/>
            </a:xfrm>
          </p:grpSpPr>
          <p:sp>
            <p:nvSpPr>
              <p:cNvPr id="332" name="Google Shape;332;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flipH="1" rot="-5400000">
              <a:off x="9625273" y="2631806"/>
              <a:ext cx="196383" cy="2982574"/>
              <a:chOff x="533400" y="152400"/>
              <a:chExt cx="318597" cy="4838699"/>
            </a:xfrm>
          </p:grpSpPr>
          <p:sp>
            <p:nvSpPr>
              <p:cNvPr id="335" name="Google Shape;335;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flipH="1" rot="-5400000">
              <a:off x="9657193" y="2767202"/>
              <a:ext cx="196383" cy="2982574"/>
              <a:chOff x="685800" y="152400"/>
              <a:chExt cx="318597" cy="4838699"/>
            </a:xfrm>
          </p:grpSpPr>
          <p:sp>
            <p:nvSpPr>
              <p:cNvPr id="338" name="Google Shape;338;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flipH="1" rot="-5400000">
              <a:off x="9816794" y="2902597"/>
              <a:ext cx="196383" cy="2982574"/>
              <a:chOff x="838200" y="152400"/>
              <a:chExt cx="318597" cy="4838699"/>
            </a:xfrm>
          </p:grpSpPr>
          <p:sp>
            <p:nvSpPr>
              <p:cNvPr id="341" name="Google Shape;341;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flipH="1" rot="-5400000">
              <a:off x="9625273" y="3037992"/>
              <a:ext cx="196383" cy="2982574"/>
              <a:chOff x="990600" y="152400"/>
              <a:chExt cx="318597" cy="4838699"/>
            </a:xfrm>
          </p:grpSpPr>
          <p:sp>
            <p:nvSpPr>
              <p:cNvPr id="344" name="Google Shape;344;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flipH="1" rot="-5400000">
              <a:off x="9944475" y="3173359"/>
              <a:ext cx="196383" cy="2982574"/>
              <a:chOff x="3663063" y="152400"/>
              <a:chExt cx="318597" cy="4838699"/>
            </a:xfrm>
          </p:grpSpPr>
          <p:sp>
            <p:nvSpPr>
              <p:cNvPr id="347" name="Google Shape;347;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flipH="1" rot="-5400000">
              <a:off x="9784874" y="3308783"/>
              <a:ext cx="196383" cy="2982574"/>
              <a:chOff x="1295400" y="152400"/>
              <a:chExt cx="318597" cy="4838699"/>
            </a:xfrm>
          </p:grpSpPr>
          <p:sp>
            <p:nvSpPr>
              <p:cNvPr id="350" name="Google Shape;350;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2" name="Shape 352"/>
        <p:cNvGrpSpPr/>
        <p:nvPr/>
      </p:nvGrpSpPr>
      <p:grpSpPr>
        <a:xfrm>
          <a:off x="0" y="0"/>
          <a:ext cx="0" cy="0"/>
          <a:chOff x="0" y="0"/>
          <a:chExt cx="0" cy="0"/>
        </a:xfrm>
      </p:grpSpPr>
      <p:sp>
        <p:nvSpPr>
          <p:cNvPr id="353" name="Google Shape;353;p7"/>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4" name="Google Shape;354;p7"/>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5" name="Google Shape;355;p7"/>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6" name="Google Shape;356;p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flipH="1" rot="-5400000">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flipH="1" rot="-5400000">
              <a:off x="9848714" y="1201031"/>
              <a:ext cx="196383" cy="2982574"/>
              <a:chOff x="1447800" y="152400"/>
              <a:chExt cx="318597" cy="4838699"/>
            </a:xfrm>
          </p:grpSpPr>
          <p:sp>
            <p:nvSpPr>
              <p:cNvPr id="402" name="Google Shape;402;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flipH="1" rot="-5400000">
              <a:off x="9689113" y="1336426"/>
              <a:ext cx="196383" cy="2982574"/>
              <a:chOff x="1600200" y="152400"/>
              <a:chExt cx="318597" cy="4838699"/>
            </a:xfrm>
          </p:grpSpPr>
          <p:sp>
            <p:nvSpPr>
              <p:cNvPr id="405" name="Google Shape;405;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flipH="1" rot="-5400000">
              <a:off x="9944475" y="1471836"/>
              <a:ext cx="196383" cy="2982574"/>
              <a:chOff x="533400" y="152400"/>
              <a:chExt cx="318597" cy="4838699"/>
            </a:xfrm>
          </p:grpSpPr>
          <p:sp>
            <p:nvSpPr>
              <p:cNvPr id="408" name="Google Shape;408;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flipH="1" rot="-5400000">
              <a:off x="9752954" y="1607231"/>
              <a:ext cx="196383" cy="2982574"/>
              <a:chOff x="685800" y="152400"/>
              <a:chExt cx="318597" cy="4838699"/>
            </a:xfrm>
          </p:grpSpPr>
          <p:sp>
            <p:nvSpPr>
              <p:cNvPr id="411" name="Google Shape;411;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flipH="1" rot="-5400000">
              <a:off x="9816794" y="1954222"/>
              <a:ext cx="196383" cy="2982574"/>
              <a:chOff x="990600" y="152400"/>
              <a:chExt cx="318597" cy="4838699"/>
            </a:xfrm>
          </p:grpSpPr>
          <p:sp>
            <p:nvSpPr>
              <p:cNvPr id="414" name="Google Shape;414;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flipH="1" rot="-5400000">
              <a:off x="9752954" y="2089589"/>
              <a:ext cx="196383" cy="2982574"/>
              <a:chOff x="3663063" y="152400"/>
              <a:chExt cx="318597" cy="4838699"/>
            </a:xfrm>
          </p:grpSpPr>
          <p:sp>
            <p:nvSpPr>
              <p:cNvPr id="417" name="Google Shape;417;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flipH="1" rot="-5400000">
              <a:off x="9880634" y="2225013"/>
              <a:ext cx="196383" cy="2982574"/>
              <a:chOff x="1295400" y="152400"/>
              <a:chExt cx="318597" cy="4838699"/>
            </a:xfrm>
          </p:grpSpPr>
          <p:sp>
            <p:nvSpPr>
              <p:cNvPr id="420" name="Google Shape;420;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flipH="1" rot="-5400000">
              <a:off x="9848714" y="2361002"/>
              <a:ext cx="196383" cy="2982574"/>
              <a:chOff x="1447800" y="152400"/>
              <a:chExt cx="318597" cy="4838699"/>
            </a:xfrm>
          </p:grpSpPr>
          <p:sp>
            <p:nvSpPr>
              <p:cNvPr id="423" name="Google Shape;423;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flipH="1" rot="-5400000">
              <a:off x="9721033" y="2496397"/>
              <a:ext cx="196383" cy="2982574"/>
              <a:chOff x="1600200" y="152400"/>
              <a:chExt cx="318597" cy="4838699"/>
            </a:xfrm>
          </p:grpSpPr>
          <p:sp>
            <p:nvSpPr>
              <p:cNvPr id="426" name="Google Shape;426;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flipH="1" rot="-5400000">
              <a:off x="9625273" y="2631806"/>
              <a:ext cx="196383" cy="2982574"/>
              <a:chOff x="533400" y="152400"/>
              <a:chExt cx="318597" cy="4838699"/>
            </a:xfrm>
          </p:grpSpPr>
          <p:sp>
            <p:nvSpPr>
              <p:cNvPr id="429" name="Google Shape;429;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flipH="1" rot="-5400000">
              <a:off x="9657193" y="2767202"/>
              <a:ext cx="196383" cy="2982574"/>
              <a:chOff x="685800" y="152400"/>
              <a:chExt cx="318597" cy="4838699"/>
            </a:xfrm>
          </p:grpSpPr>
          <p:sp>
            <p:nvSpPr>
              <p:cNvPr id="432" name="Google Shape;432;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flipH="1" rot="-5400000">
              <a:off x="9816794" y="2902597"/>
              <a:ext cx="196383" cy="2982574"/>
              <a:chOff x="838200" y="152400"/>
              <a:chExt cx="318597" cy="4838699"/>
            </a:xfrm>
          </p:grpSpPr>
          <p:sp>
            <p:nvSpPr>
              <p:cNvPr id="435" name="Google Shape;435;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flipH="1" rot="-5400000">
              <a:off x="9625273" y="3037992"/>
              <a:ext cx="196383" cy="2982574"/>
              <a:chOff x="990600" y="152400"/>
              <a:chExt cx="318597" cy="4838699"/>
            </a:xfrm>
          </p:grpSpPr>
          <p:sp>
            <p:nvSpPr>
              <p:cNvPr id="438" name="Google Shape;438;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flipH="1" rot="-5400000">
              <a:off x="9944475" y="3173359"/>
              <a:ext cx="196383" cy="2982574"/>
              <a:chOff x="3663063" y="152400"/>
              <a:chExt cx="318597" cy="4838699"/>
            </a:xfrm>
          </p:grpSpPr>
          <p:sp>
            <p:nvSpPr>
              <p:cNvPr id="441" name="Google Shape;441;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flipH="1" rot="-5400000">
              <a:off x="9784874" y="3308783"/>
              <a:ext cx="196383" cy="2982574"/>
              <a:chOff x="1295400" y="152400"/>
              <a:chExt cx="318597" cy="4838699"/>
            </a:xfrm>
          </p:grpSpPr>
          <p:sp>
            <p:nvSpPr>
              <p:cNvPr id="444" name="Google Shape;444;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7" name="Shape 447"/>
        <p:cNvGrpSpPr/>
        <p:nvPr/>
      </p:nvGrpSpPr>
      <p:grpSpPr>
        <a:xfrm>
          <a:off x="0" y="0"/>
          <a:ext cx="0" cy="0"/>
          <a:chOff x="0" y="0"/>
          <a:chExt cx="0" cy="0"/>
        </a:xfrm>
      </p:grpSpPr>
      <p:sp>
        <p:nvSpPr>
          <p:cNvPr id="448" name="Google Shape;448;p8"/>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9" name="Google Shape;449;p8"/>
          <p:cNvSpPr txBox="1"/>
          <p:nvPr>
            <p:ph idx="1" type="body"/>
          </p:nvPr>
        </p:nvSpPr>
        <p:spPr>
          <a:xfrm>
            <a:off x="829000"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0" name="Google Shape;450;p8"/>
          <p:cNvSpPr txBox="1"/>
          <p:nvPr>
            <p:ph idx="2" type="body"/>
          </p:nvPr>
        </p:nvSpPr>
        <p:spPr>
          <a:xfrm>
            <a:off x="3257803"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1" name="Google Shape;451;p8"/>
          <p:cNvSpPr txBox="1"/>
          <p:nvPr>
            <p:ph idx="3" type="body"/>
          </p:nvPr>
        </p:nvSpPr>
        <p:spPr>
          <a:xfrm>
            <a:off x="5686607"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2" name="Google Shape;452;p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flipH="1" rot="-5400000">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flipH="1" rot="-5400000">
              <a:off x="9848714" y="1201031"/>
              <a:ext cx="196383" cy="2982574"/>
              <a:chOff x="1447800" y="152400"/>
              <a:chExt cx="318597" cy="4838699"/>
            </a:xfrm>
          </p:grpSpPr>
          <p:sp>
            <p:nvSpPr>
              <p:cNvPr id="498" name="Google Shape;498;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flipH="1" rot="-5400000">
              <a:off x="9689113" y="1336426"/>
              <a:ext cx="196383" cy="2982574"/>
              <a:chOff x="1600200" y="152400"/>
              <a:chExt cx="318597" cy="4838699"/>
            </a:xfrm>
          </p:grpSpPr>
          <p:sp>
            <p:nvSpPr>
              <p:cNvPr id="501" name="Google Shape;501;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flipH="1" rot="-5400000">
              <a:off x="9944475" y="1471836"/>
              <a:ext cx="196383" cy="2982574"/>
              <a:chOff x="533400" y="152400"/>
              <a:chExt cx="318597" cy="4838699"/>
            </a:xfrm>
          </p:grpSpPr>
          <p:sp>
            <p:nvSpPr>
              <p:cNvPr id="504" name="Google Shape;504;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flipH="1" rot="-5400000">
              <a:off x="9752954" y="1607231"/>
              <a:ext cx="196383" cy="2982574"/>
              <a:chOff x="685800" y="152400"/>
              <a:chExt cx="318597" cy="4838699"/>
            </a:xfrm>
          </p:grpSpPr>
          <p:sp>
            <p:nvSpPr>
              <p:cNvPr id="507" name="Google Shape;507;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flipH="1" rot="-5400000">
              <a:off x="9816794" y="1954222"/>
              <a:ext cx="196383" cy="2982574"/>
              <a:chOff x="990600" y="152400"/>
              <a:chExt cx="318597" cy="4838699"/>
            </a:xfrm>
          </p:grpSpPr>
          <p:sp>
            <p:nvSpPr>
              <p:cNvPr id="510" name="Google Shape;510;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flipH="1" rot="-5400000">
              <a:off x="9752954" y="2089589"/>
              <a:ext cx="196383" cy="2982574"/>
              <a:chOff x="3663063" y="152400"/>
              <a:chExt cx="318597" cy="4838699"/>
            </a:xfrm>
          </p:grpSpPr>
          <p:sp>
            <p:nvSpPr>
              <p:cNvPr id="513" name="Google Shape;513;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flipH="1" rot="-5400000">
              <a:off x="9880634" y="2225013"/>
              <a:ext cx="196383" cy="2982574"/>
              <a:chOff x="1295400" y="152400"/>
              <a:chExt cx="318597" cy="4838699"/>
            </a:xfrm>
          </p:grpSpPr>
          <p:sp>
            <p:nvSpPr>
              <p:cNvPr id="516" name="Google Shape;516;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flipH="1" rot="-5400000">
              <a:off x="9848714" y="2361002"/>
              <a:ext cx="196383" cy="2982574"/>
              <a:chOff x="1447800" y="152400"/>
              <a:chExt cx="318597" cy="4838699"/>
            </a:xfrm>
          </p:grpSpPr>
          <p:sp>
            <p:nvSpPr>
              <p:cNvPr id="519" name="Google Shape;519;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flipH="1" rot="-5400000">
              <a:off x="9721033" y="2496397"/>
              <a:ext cx="196383" cy="2982574"/>
              <a:chOff x="1600200" y="152400"/>
              <a:chExt cx="318597" cy="4838699"/>
            </a:xfrm>
          </p:grpSpPr>
          <p:sp>
            <p:nvSpPr>
              <p:cNvPr id="522" name="Google Shape;522;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flipH="1" rot="-5400000">
              <a:off x="9625273" y="2631806"/>
              <a:ext cx="196383" cy="2982574"/>
              <a:chOff x="533400" y="152400"/>
              <a:chExt cx="318597" cy="4838699"/>
            </a:xfrm>
          </p:grpSpPr>
          <p:sp>
            <p:nvSpPr>
              <p:cNvPr id="525" name="Google Shape;525;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flipH="1" rot="-5400000">
              <a:off x="9657193" y="2767202"/>
              <a:ext cx="196383" cy="2982574"/>
              <a:chOff x="685800" y="152400"/>
              <a:chExt cx="318597" cy="4838699"/>
            </a:xfrm>
          </p:grpSpPr>
          <p:sp>
            <p:nvSpPr>
              <p:cNvPr id="528" name="Google Shape;528;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flipH="1" rot="-5400000">
              <a:off x="9816794" y="2902597"/>
              <a:ext cx="196383" cy="2982574"/>
              <a:chOff x="838200" y="152400"/>
              <a:chExt cx="318597" cy="4838699"/>
            </a:xfrm>
          </p:grpSpPr>
          <p:sp>
            <p:nvSpPr>
              <p:cNvPr id="531" name="Google Shape;531;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flipH="1" rot="-5400000">
              <a:off x="9625273" y="3037992"/>
              <a:ext cx="196383" cy="2982574"/>
              <a:chOff x="990600" y="152400"/>
              <a:chExt cx="318597" cy="4838699"/>
            </a:xfrm>
          </p:grpSpPr>
          <p:sp>
            <p:nvSpPr>
              <p:cNvPr id="534" name="Google Shape;534;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flipH="1" rot="-5400000">
              <a:off x="9944475" y="3173359"/>
              <a:ext cx="196383" cy="2982574"/>
              <a:chOff x="3663063" y="152400"/>
              <a:chExt cx="318597" cy="4838699"/>
            </a:xfrm>
          </p:grpSpPr>
          <p:sp>
            <p:nvSpPr>
              <p:cNvPr id="537" name="Google Shape;537;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flipH="1" rot="-5400000">
              <a:off x="9784874" y="3308783"/>
              <a:ext cx="196383" cy="2982574"/>
              <a:chOff x="1295400" y="152400"/>
              <a:chExt cx="318597" cy="4838699"/>
            </a:xfrm>
          </p:grpSpPr>
          <p:sp>
            <p:nvSpPr>
              <p:cNvPr id="540" name="Google Shape;540;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3" name="Shape 543"/>
        <p:cNvGrpSpPr/>
        <p:nvPr/>
      </p:nvGrpSpPr>
      <p:grpSpPr>
        <a:xfrm>
          <a:off x="0" y="0"/>
          <a:ext cx="0" cy="0"/>
          <a:chOff x="0" y="0"/>
          <a:chExt cx="0" cy="0"/>
        </a:xfrm>
      </p:grpSpPr>
      <p:sp>
        <p:nvSpPr>
          <p:cNvPr id="544" name="Google Shape;544;p9"/>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5" name="Google Shape;545;p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flipH="1" rot="-5400000">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flipH="1" rot="-5400000">
              <a:off x="9848714" y="1201031"/>
              <a:ext cx="196383" cy="2982574"/>
              <a:chOff x="1447800" y="152400"/>
              <a:chExt cx="318597" cy="4838699"/>
            </a:xfrm>
          </p:grpSpPr>
          <p:sp>
            <p:nvSpPr>
              <p:cNvPr id="591" name="Google Shape;591;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flipH="1" rot="-5400000">
              <a:off x="9689113" y="1336426"/>
              <a:ext cx="196383" cy="2982574"/>
              <a:chOff x="1600200" y="152400"/>
              <a:chExt cx="318597" cy="4838699"/>
            </a:xfrm>
          </p:grpSpPr>
          <p:sp>
            <p:nvSpPr>
              <p:cNvPr id="594" name="Google Shape;594;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flipH="1" rot="-5400000">
              <a:off x="9944475" y="1471836"/>
              <a:ext cx="196383" cy="2982574"/>
              <a:chOff x="533400" y="152400"/>
              <a:chExt cx="318597" cy="4838699"/>
            </a:xfrm>
          </p:grpSpPr>
          <p:sp>
            <p:nvSpPr>
              <p:cNvPr id="597" name="Google Shape;597;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flipH="1" rot="-5400000">
              <a:off x="9752954" y="1607231"/>
              <a:ext cx="196383" cy="2982574"/>
              <a:chOff x="685800" y="152400"/>
              <a:chExt cx="318597" cy="4838699"/>
            </a:xfrm>
          </p:grpSpPr>
          <p:sp>
            <p:nvSpPr>
              <p:cNvPr id="600" name="Google Shape;600;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flipH="1" rot="-5400000">
              <a:off x="9816794" y="1954222"/>
              <a:ext cx="196383" cy="2982574"/>
              <a:chOff x="990600" y="152400"/>
              <a:chExt cx="318597" cy="4838699"/>
            </a:xfrm>
          </p:grpSpPr>
          <p:sp>
            <p:nvSpPr>
              <p:cNvPr id="603" name="Google Shape;603;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flipH="1" rot="-5400000">
              <a:off x="9752954" y="2089589"/>
              <a:ext cx="196383" cy="2982574"/>
              <a:chOff x="3663063" y="152400"/>
              <a:chExt cx="318597" cy="4838699"/>
            </a:xfrm>
          </p:grpSpPr>
          <p:sp>
            <p:nvSpPr>
              <p:cNvPr id="606" name="Google Shape;606;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flipH="1" rot="-5400000">
              <a:off x="9880634" y="2225013"/>
              <a:ext cx="196383" cy="2982574"/>
              <a:chOff x="1295400" y="152400"/>
              <a:chExt cx="318597" cy="4838699"/>
            </a:xfrm>
          </p:grpSpPr>
          <p:sp>
            <p:nvSpPr>
              <p:cNvPr id="609" name="Google Shape;609;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flipH="1" rot="-5400000">
              <a:off x="9848714" y="2361002"/>
              <a:ext cx="196383" cy="2982574"/>
              <a:chOff x="1447800" y="152400"/>
              <a:chExt cx="318597" cy="4838699"/>
            </a:xfrm>
          </p:grpSpPr>
          <p:sp>
            <p:nvSpPr>
              <p:cNvPr id="612" name="Google Shape;612;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flipH="1" rot="-5400000">
              <a:off x="9721033" y="2496397"/>
              <a:ext cx="196383" cy="2982574"/>
              <a:chOff x="1600200" y="152400"/>
              <a:chExt cx="318597" cy="4838699"/>
            </a:xfrm>
          </p:grpSpPr>
          <p:sp>
            <p:nvSpPr>
              <p:cNvPr id="615" name="Google Shape;615;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flipH="1" rot="-5400000">
              <a:off x="9625273" y="2631806"/>
              <a:ext cx="196383" cy="2982574"/>
              <a:chOff x="533400" y="152400"/>
              <a:chExt cx="318597" cy="4838699"/>
            </a:xfrm>
          </p:grpSpPr>
          <p:sp>
            <p:nvSpPr>
              <p:cNvPr id="618" name="Google Shape;618;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flipH="1" rot="-5400000">
              <a:off x="9657193" y="2767202"/>
              <a:ext cx="196383" cy="2982574"/>
              <a:chOff x="685800" y="152400"/>
              <a:chExt cx="318597" cy="4838699"/>
            </a:xfrm>
          </p:grpSpPr>
          <p:sp>
            <p:nvSpPr>
              <p:cNvPr id="621" name="Google Shape;621;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flipH="1" rot="-5400000">
              <a:off x="9816794" y="2902597"/>
              <a:ext cx="196383" cy="2982574"/>
              <a:chOff x="838200" y="152400"/>
              <a:chExt cx="318597" cy="4838699"/>
            </a:xfrm>
          </p:grpSpPr>
          <p:sp>
            <p:nvSpPr>
              <p:cNvPr id="624" name="Google Shape;624;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flipH="1" rot="-5400000">
              <a:off x="9625273" y="3037992"/>
              <a:ext cx="196383" cy="2982574"/>
              <a:chOff x="990600" y="152400"/>
              <a:chExt cx="318597" cy="4838699"/>
            </a:xfrm>
          </p:grpSpPr>
          <p:sp>
            <p:nvSpPr>
              <p:cNvPr id="627" name="Google Shape;627;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flipH="1" rot="-5400000">
              <a:off x="9944475" y="3173359"/>
              <a:ext cx="196383" cy="2982574"/>
              <a:chOff x="3663063" y="152400"/>
              <a:chExt cx="318597" cy="4838699"/>
            </a:xfrm>
          </p:grpSpPr>
          <p:sp>
            <p:nvSpPr>
              <p:cNvPr id="630" name="Google Shape;630;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flipH="1" rot="-5400000">
              <a:off x="9784874" y="3308783"/>
              <a:ext cx="196383" cy="2982574"/>
              <a:chOff x="1295400" y="152400"/>
              <a:chExt cx="318597" cy="4838699"/>
            </a:xfrm>
          </p:grpSpPr>
          <p:sp>
            <p:nvSpPr>
              <p:cNvPr id="633" name="Google Shape;633;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6" name="Shape 636"/>
        <p:cNvGrpSpPr/>
        <p:nvPr/>
      </p:nvGrpSpPr>
      <p:grpSpPr>
        <a:xfrm>
          <a:off x="0" y="0"/>
          <a:ext cx="0" cy="0"/>
          <a:chOff x="0" y="0"/>
          <a:chExt cx="0" cy="0"/>
        </a:xfrm>
      </p:grpSpPr>
      <p:sp>
        <p:nvSpPr>
          <p:cNvPr id="637" name="Google Shape;637;p10"/>
          <p:cNvSpPr txBox="1"/>
          <p:nvPr>
            <p:ph idx="1" type="body"/>
          </p:nvPr>
        </p:nvSpPr>
        <p:spPr>
          <a:xfrm>
            <a:off x="457200" y="3872904"/>
            <a:ext cx="8229600" cy="311700"/>
          </a:xfrm>
          <a:prstGeom prst="rect">
            <a:avLst/>
          </a:prstGeom>
        </p:spPr>
        <p:txBody>
          <a:bodyPr anchorCtr="0" anchor="t" bIns="0" lIns="0" spcFirstLastPara="1" rIns="0" wrap="square" tIns="0">
            <a:noAutofit/>
          </a:bodyPr>
          <a:lstStyle>
            <a:lvl1pPr indent="-228600" lvl="0" marL="457200" algn="ctr">
              <a:spcBef>
                <a:spcPts val="360"/>
              </a:spcBef>
              <a:spcAft>
                <a:spcPts val="1000"/>
              </a:spcAft>
              <a:buSzPts val="1400"/>
              <a:buNone/>
              <a:defRPr sz="1400"/>
            </a:lvl1pPr>
          </a:lstStyle>
          <a:p/>
        </p:txBody>
      </p:sp>
      <p:sp>
        <p:nvSpPr>
          <p:cNvPr id="638" name="Google Shape;638;p1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29000" y="526700"/>
            <a:ext cx="6902100" cy="4605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p:txBody>
      </p:sp>
      <p:sp>
        <p:nvSpPr>
          <p:cNvPr id="7" name="Google Shape;7;p1"/>
          <p:cNvSpPr txBox="1"/>
          <p:nvPr>
            <p:ph idx="1" type="body"/>
          </p:nvPr>
        </p:nvSpPr>
        <p:spPr>
          <a:xfrm>
            <a:off x="829000" y="1352549"/>
            <a:ext cx="6902100" cy="3341400"/>
          </a:xfrm>
          <a:prstGeom prst="rect">
            <a:avLst/>
          </a:prstGeom>
          <a:noFill/>
          <a:ln>
            <a:noFill/>
          </a:ln>
        </p:spPr>
        <p:txBody>
          <a:bodyPr anchorCtr="0" anchor="t" bIns="0" lIns="0" spcFirstLastPara="1" rIns="0" wrap="square" tIns="0">
            <a:noAutofit/>
          </a:bodyPr>
          <a:lstStyle>
            <a:lvl1pPr indent="-317500" lvl="0" marL="4572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indent="-381000" lvl="1" marL="9144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indent="-381000" lvl="2" marL="13716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indent="-381000" lvl="3" marL="18288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indent="-381000" lvl="4" marL="2286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indent="-381000" lvl="5" marL="27432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indent="-381000" lvl="6" marL="32004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indent="-381000" lvl="7" marL="36576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indent="-381000" lvl="8" marL="41148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p:txBody>
      </p:sp>
      <p:sp>
        <p:nvSpPr>
          <p:cNvPr id="8" name="Google Shape;8;p1"/>
          <p:cNvSpPr txBox="1"/>
          <p:nvPr>
            <p:ph idx="12" type="sldNum"/>
          </p:nvPr>
        </p:nvSpPr>
        <p:spPr>
          <a:xfrm>
            <a:off x="8665029" y="127279"/>
            <a:ext cx="326700" cy="272700"/>
          </a:xfrm>
          <a:prstGeom prst="rect">
            <a:avLst/>
          </a:prstGeom>
          <a:noFill/>
          <a:ln>
            <a:noFill/>
          </a:ln>
        </p:spPr>
        <p:txBody>
          <a:bodyPr anchorCtr="0" anchor="t" bIns="0" lIns="0" spcFirstLastPara="1" rIns="0" wrap="square" tIns="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5"/>
          <p:cNvSpPr txBox="1"/>
          <p:nvPr>
            <p:ph type="ctrTitle"/>
          </p:nvPr>
        </p:nvSpPr>
        <p:spPr>
          <a:xfrm>
            <a:off x="829000" y="772625"/>
            <a:ext cx="7146900" cy="115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Room Setup 101: </a:t>
            </a:r>
            <a:r>
              <a:rPr lang="en" sz="4200"/>
              <a:t>Making Your Space Work for You and Your Students</a:t>
            </a:r>
            <a:endParaRPr sz="4200"/>
          </a:p>
          <a:p>
            <a:pPr indent="0" lvl="0" marL="0" rtl="0" algn="l">
              <a:spcBef>
                <a:spcPts val="0"/>
              </a:spcBef>
              <a:spcAft>
                <a:spcPts val="0"/>
              </a:spcAft>
              <a:buNone/>
            </a:pPr>
            <a:r>
              <a:t/>
            </a:r>
            <a:endParaRPr/>
          </a:p>
        </p:txBody>
      </p:sp>
      <p:sp>
        <p:nvSpPr>
          <p:cNvPr id="768" name="Google Shape;768;p15"/>
          <p:cNvSpPr/>
          <p:nvPr/>
        </p:nvSpPr>
        <p:spPr>
          <a:xfrm rot="10800000">
            <a:off x="3793882" y="1363173"/>
            <a:ext cx="1556240" cy="6052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5"/>
          <p:cNvSpPr/>
          <p:nvPr/>
        </p:nvSpPr>
        <p:spPr>
          <a:xfrm rot="10800000">
            <a:off x="828992" y="2811998"/>
            <a:ext cx="1928758" cy="6052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24"/>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Less Can Be More</a:t>
            </a:r>
            <a:endParaRPr/>
          </a:p>
        </p:txBody>
      </p:sp>
      <p:sp>
        <p:nvSpPr>
          <p:cNvPr id="840" name="Google Shape;840;p24"/>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317500" lvl="0" marL="457200" rtl="0" algn="l">
              <a:spcBef>
                <a:spcPts val="600"/>
              </a:spcBef>
              <a:spcAft>
                <a:spcPts val="0"/>
              </a:spcAft>
              <a:buSzPts val="1400"/>
              <a:buChar char="✘"/>
            </a:pPr>
            <a:r>
              <a:rPr lang="en"/>
              <a:t>Not every space of your classroom needs to be filled up. Space is good. Students will fill up more space than you may think and they need an open environment to </a:t>
            </a:r>
            <a:r>
              <a:rPr lang="en"/>
              <a:t>learn</a:t>
            </a:r>
            <a:r>
              <a:rPr lang="en"/>
              <a:t>.</a:t>
            </a:r>
            <a:endParaRPr/>
          </a:p>
          <a:p>
            <a:pPr indent="0" lvl="0" marL="45720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841" name="Google Shape;841;p2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25"/>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Classroom Inspo</a:t>
            </a:r>
            <a:endParaRPr/>
          </a:p>
        </p:txBody>
      </p:sp>
      <p:sp>
        <p:nvSpPr>
          <p:cNvPr id="847" name="Google Shape;847;p25"/>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317500" lvl="0" marL="457200" rtl="0" algn="l">
              <a:spcBef>
                <a:spcPts val="600"/>
              </a:spcBef>
              <a:spcAft>
                <a:spcPts val="0"/>
              </a:spcAft>
              <a:buSzPts val="1400"/>
              <a:buChar char="✘"/>
            </a:pPr>
            <a:r>
              <a:rPr lang="en"/>
              <a:t>Take ideas from social media sources (Pinterest, Instagram, etc.) if you like, but remember to make it your own. What works for one classroom or teacher may not work for you. </a:t>
            </a:r>
            <a:endParaRPr/>
          </a:p>
          <a:p>
            <a:pPr indent="-317500" lvl="0" marL="457200" rtl="0" algn="l">
              <a:spcBef>
                <a:spcPts val="1000"/>
              </a:spcBef>
              <a:spcAft>
                <a:spcPts val="0"/>
              </a:spcAft>
              <a:buSzPts val="1400"/>
              <a:buChar char="✘"/>
            </a:pPr>
            <a:r>
              <a:rPr lang="en"/>
              <a:t>Your co-workers and other teachers in your building may have even better ideas that could help you more. </a:t>
            </a:r>
            <a:endParaRPr/>
          </a:p>
          <a:p>
            <a:pPr indent="0" lvl="0" marL="45720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848" name="Google Shape;848;p2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26"/>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t>
            </a:r>
            <a:endParaRPr/>
          </a:p>
        </p:txBody>
      </p:sp>
      <p:sp>
        <p:nvSpPr>
          <p:cNvPr id="854" name="Google Shape;854;p26"/>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317500" lvl="0" marL="457200" rtl="0" algn="l">
              <a:spcBef>
                <a:spcPts val="600"/>
              </a:spcBef>
              <a:spcAft>
                <a:spcPts val="0"/>
              </a:spcAft>
              <a:buSzPts val="1400"/>
              <a:buChar char="✘"/>
            </a:pPr>
            <a:r>
              <a:rPr lang="en"/>
              <a:t>Do NOT go out and spend your money on items you THINK you may need. Wait to see what your classroom looks like and get advice from other teachers on your campus. Spend your money on items that are functional as well as cute. </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855" name="Google Shape;855;p2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9" name="Shape 859"/>
        <p:cNvGrpSpPr/>
        <p:nvPr/>
      </p:nvGrpSpPr>
      <p:grpSpPr>
        <a:xfrm>
          <a:off x="0" y="0"/>
          <a:ext cx="0" cy="0"/>
          <a:chOff x="0" y="0"/>
          <a:chExt cx="0" cy="0"/>
        </a:xfrm>
      </p:grpSpPr>
      <p:sp>
        <p:nvSpPr>
          <p:cNvPr id="860" name="Google Shape;860;p27"/>
          <p:cNvSpPr txBox="1"/>
          <p:nvPr>
            <p:ph type="title"/>
          </p:nvPr>
        </p:nvSpPr>
        <p:spPr>
          <a:xfrm>
            <a:off x="524200" y="983900"/>
            <a:ext cx="3446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 picture is worth a thousand words</a:t>
            </a:r>
            <a:endParaRPr/>
          </a:p>
        </p:txBody>
      </p:sp>
      <p:sp>
        <p:nvSpPr>
          <p:cNvPr id="861" name="Google Shape;861;p27"/>
          <p:cNvSpPr txBox="1"/>
          <p:nvPr>
            <p:ph idx="1" type="body"/>
          </p:nvPr>
        </p:nvSpPr>
        <p:spPr>
          <a:xfrm>
            <a:off x="524200" y="1809750"/>
            <a:ext cx="3446100" cy="2621700"/>
          </a:xfrm>
          <a:prstGeom prst="rect">
            <a:avLst/>
          </a:prstGeom>
        </p:spPr>
        <p:txBody>
          <a:bodyPr anchorCtr="0" anchor="t" bIns="0" lIns="0" spcFirstLastPara="1" rIns="0" wrap="square" tIns="0">
            <a:noAutofit/>
          </a:bodyPr>
          <a:lstStyle/>
          <a:p>
            <a:pPr indent="0" lvl="0" marL="0" rtl="0" algn="l">
              <a:spcBef>
                <a:spcPts val="600"/>
              </a:spcBef>
              <a:spcAft>
                <a:spcPts val="1000"/>
              </a:spcAft>
              <a:buNone/>
            </a:pPr>
            <a:r>
              <a:rPr lang="en"/>
              <a:t>A complex idea can be conveyed with just a single still image, namely making it possible to absorb large amounts of data quickly.</a:t>
            </a:r>
            <a:endParaRPr/>
          </a:p>
        </p:txBody>
      </p:sp>
      <p:sp>
        <p:nvSpPr>
          <p:cNvPr id="862" name="Google Shape;862;p2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63" name="Google Shape;863;p27"/>
          <p:cNvPicPr preferRelativeResize="0"/>
          <p:nvPr/>
        </p:nvPicPr>
        <p:blipFill>
          <a:blip r:embed="rId4">
            <a:alphaModFix/>
          </a:blip>
          <a:stretch>
            <a:fillRect/>
          </a:stretch>
        </p:blipFill>
        <p:spPr>
          <a:xfrm>
            <a:off x="0" y="0"/>
            <a:ext cx="9144001"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7" name="Shape 867"/>
        <p:cNvGrpSpPr/>
        <p:nvPr/>
      </p:nvGrpSpPr>
      <p:grpSpPr>
        <a:xfrm>
          <a:off x="0" y="0"/>
          <a:ext cx="0" cy="0"/>
          <a:chOff x="0" y="0"/>
          <a:chExt cx="0" cy="0"/>
        </a:xfrm>
      </p:grpSpPr>
      <p:sp>
        <p:nvSpPr>
          <p:cNvPr id="868" name="Google Shape;868;p28"/>
          <p:cNvSpPr txBox="1"/>
          <p:nvPr>
            <p:ph idx="4294967295" type="title"/>
          </p:nvPr>
        </p:nvSpPr>
        <p:spPr>
          <a:xfrm>
            <a:off x="412750" y="400800"/>
            <a:ext cx="4754100" cy="80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 sz="2400">
                <a:highlight>
                  <a:schemeClr val="accent6"/>
                </a:highlight>
              </a:rPr>
              <a:t>Want big impact?</a:t>
            </a:r>
            <a:endParaRPr b="0" sz="2400">
              <a:highlight>
                <a:schemeClr val="accent6"/>
              </a:highlight>
            </a:endParaRPr>
          </a:p>
          <a:p>
            <a:pPr indent="0" lvl="0" marL="0" rtl="0" algn="l">
              <a:spcBef>
                <a:spcPts val="0"/>
              </a:spcBef>
              <a:spcAft>
                <a:spcPts val="0"/>
              </a:spcAft>
              <a:buNone/>
            </a:pPr>
            <a:r>
              <a:rPr lang="en" sz="2400">
                <a:highlight>
                  <a:schemeClr val="accent6"/>
                </a:highlight>
              </a:rPr>
              <a:t>Use big image.</a:t>
            </a:r>
            <a:endParaRPr sz="2400">
              <a:highlight>
                <a:schemeClr val="accent6"/>
              </a:highlight>
            </a:endParaRPr>
          </a:p>
        </p:txBody>
      </p:sp>
      <p:sp>
        <p:nvSpPr>
          <p:cNvPr id="869" name="Google Shape;869;p2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70" name="Google Shape;870;p28"/>
          <p:cNvPicPr preferRelativeResize="0"/>
          <p:nvPr/>
        </p:nvPicPr>
        <p:blipFill>
          <a:blip r:embed="rId4">
            <a:alphaModFix/>
          </a:blip>
          <a:stretch>
            <a:fillRect/>
          </a:stretch>
        </p:blipFill>
        <p:spPr>
          <a:xfrm>
            <a:off x="0" y="-108925"/>
            <a:ext cx="9144003" cy="5487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2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76" name="Google Shape;876;p29"/>
          <p:cNvPicPr preferRelativeResize="0"/>
          <p:nvPr/>
        </p:nvPicPr>
        <p:blipFill>
          <a:blip r:embed="rId3">
            <a:alphaModFix/>
          </a:blip>
          <a:stretch>
            <a:fillRect/>
          </a:stretch>
        </p:blipFill>
        <p:spPr>
          <a:xfrm>
            <a:off x="2460150" y="54675"/>
            <a:ext cx="4223700" cy="43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3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82" name="Google Shape;882;p30"/>
          <p:cNvPicPr preferRelativeResize="0"/>
          <p:nvPr/>
        </p:nvPicPr>
        <p:blipFill>
          <a:blip r:embed="rId3">
            <a:alphaModFix/>
          </a:blip>
          <a:stretch>
            <a:fillRect/>
          </a:stretch>
        </p:blipFill>
        <p:spPr>
          <a:xfrm>
            <a:off x="871375" y="0"/>
            <a:ext cx="685799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73" name="Shape 773"/>
        <p:cNvGrpSpPr/>
        <p:nvPr/>
      </p:nvGrpSpPr>
      <p:grpSpPr>
        <a:xfrm>
          <a:off x="0" y="0"/>
          <a:ext cx="0" cy="0"/>
          <a:chOff x="0" y="0"/>
          <a:chExt cx="0" cy="0"/>
        </a:xfrm>
      </p:grpSpPr>
      <p:sp>
        <p:nvSpPr>
          <p:cNvPr id="774" name="Google Shape;774;p16"/>
          <p:cNvSpPr txBox="1"/>
          <p:nvPr>
            <p:ph idx="4294967295" type="ctrTitle"/>
          </p:nvPr>
        </p:nvSpPr>
        <p:spPr>
          <a:xfrm>
            <a:off x="1277675" y="399975"/>
            <a:ext cx="77142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5500"/>
              <a:t>Why is the room setup so important?</a:t>
            </a:r>
            <a:endParaRPr sz="5500"/>
          </a:p>
        </p:txBody>
      </p:sp>
      <p:sp>
        <p:nvSpPr>
          <p:cNvPr id="775" name="Google Shape;775;p16"/>
          <p:cNvSpPr txBox="1"/>
          <p:nvPr>
            <p:ph idx="4294967295" type="subTitle"/>
          </p:nvPr>
        </p:nvSpPr>
        <p:spPr>
          <a:xfrm>
            <a:off x="1275150" y="1669350"/>
            <a:ext cx="6593700" cy="1804800"/>
          </a:xfrm>
          <a:prstGeom prst="rect">
            <a:avLst/>
          </a:prstGeom>
        </p:spPr>
        <p:txBody>
          <a:bodyPr anchorCtr="0" anchor="t" bIns="0" lIns="0" spcFirstLastPara="1" rIns="0" wrap="square" tIns="0">
            <a:noAutofit/>
          </a:bodyPr>
          <a:lstStyle/>
          <a:p>
            <a:pPr indent="0" lvl="0" marL="0" rtl="0" algn="l">
              <a:spcBef>
                <a:spcPts val="600"/>
              </a:spcBef>
              <a:spcAft>
                <a:spcPts val="1000"/>
              </a:spcAft>
              <a:buClr>
                <a:schemeClr val="dk1"/>
              </a:buClr>
              <a:buSzPts val="1100"/>
              <a:buFont typeface="Arial"/>
              <a:buNone/>
            </a:pPr>
            <a:r>
              <a:rPr b="1" lang="en" sz="3000">
                <a:solidFill>
                  <a:schemeClr val="lt1"/>
                </a:solidFill>
                <a:highlight>
                  <a:schemeClr val="lt2"/>
                </a:highlight>
                <a:latin typeface="Nunito"/>
                <a:ea typeface="Nunito"/>
                <a:cs typeface="Nunito"/>
                <a:sym typeface="Nunito"/>
              </a:rPr>
              <a:t>Your classroom is where magic happens! Learning, growing, and having fun should be the focus of your room. It should feel like a safe and inviting space that you and your students want to come to everyday.</a:t>
            </a:r>
            <a:endParaRPr b="1" sz="3000"/>
          </a:p>
        </p:txBody>
      </p:sp>
      <p:sp>
        <p:nvSpPr>
          <p:cNvPr id="776" name="Google Shape;776;p1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77" name="Google Shape;777;p16"/>
          <p:cNvSpPr/>
          <p:nvPr/>
        </p:nvSpPr>
        <p:spPr>
          <a:xfrm>
            <a:off x="419284" y="399979"/>
            <a:ext cx="375993" cy="347276"/>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7"/>
          <p:cNvSpPr txBox="1"/>
          <p:nvPr>
            <p:ph type="ctrTitle"/>
          </p:nvPr>
        </p:nvSpPr>
        <p:spPr>
          <a:xfrm>
            <a:off x="752800" y="44035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a:t>
            </a:r>
            <a:r>
              <a:rPr lang="en" sz="2400"/>
              <a:t>.</a:t>
            </a:r>
            <a:r>
              <a:rPr lang="en"/>
              <a:t> Where to Begin?</a:t>
            </a:r>
            <a:endParaRPr/>
          </a:p>
        </p:txBody>
      </p:sp>
      <p:sp>
        <p:nvSpPr>
          <p:cNvPr id="783" name="Google Shape;783;p17"/>
          <p:cNvSpPr txBox="1"/>
          <p:nvPr>
            <p:ph idx="1" type="subTitle"/>
          </p:nvPr>
        </p:nvSpPr>
        <p:spPr>
          <a:xfrm>
            <a:off x="597723" y="1600150"/>
            <a:ext cx="67527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Let’s start with the most important: make your classroom a warm, welcoming, and inviting space. It should be clean, look nice, and smell good.</a:t>
            </a:r>
            <a:endParaRPr/>
          </a:p>
          <a:p>
            <a:pPr indent="0" lvl="0" marL="0" rtl="0" algn="l">
              <a:spcBef>
                <a:spcPts val="1000"/>
              </a:spcBef>
              <a:spcAft>
                <a:spcPts val="1000"/>
              </a:spcAft>
              <a:buNone/>
            </a:pPr>
            <a:r>
              <a:t/>
            </a:r>
            <a:endParaRPr/>
          </a:p>
        </p:txBody>
      </p:sp>
      <p:grpSp>
        <p:nvGrpSpPr>
          <p:cNvPr id="784" name="Google Shape;784;p17"/>
          <p:cNvGrpSpPr/>
          <p:nvPr/>
        </p:nvGrpSpPr>
        <p:grpSpPr>
          <a:xfrm rot="5400000">
            <a:off x="578449" y="951943"/>
            <a:ext cx="713322" cy="674775"/>
            <a:chOff x="1349350" y="2760598"/>
            <a:chExt cx="771075" cy="729408"/>
          </a:xfrm>
        </p:grpSpPr>
        <p:sp>
          <p:nvSpPr>
            <p:cNvPr id="785" name="Google Shape;785;p17"/>
            <p:cNvSpPr/>
            <p:nvPr/>
          </p:nvSpPr>
          <p:spPr>
            <a:xfrm>
              <a:off x="1349350" y="2963403"/>
              <a:ext cx="771066" cy="526603"/>
            </a:xfrm>
            <a:custGeom>
              <a:rect b="b" l="l" r="r" t="t"/>
              <a:pathLst>
                <a:path extrusionOk="0" h="26416" w="38679">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7"/>
            <p:cNvSpPr/>
            <p:nvPr/>
          </p:nvSpPr>
          <p:spPr>
            <a:xfrm rot="10800000">
              <a:off x="1373630" y="2760598"/>
              <a:ext cx="746795" cy="510027"/>
            </a:xfrm>
            <a:custGeom>
              <a:rect b="b" l="l" r="r" t="t"/>
              <a:pathLst>
                <a:path extrusionOk="0" h="26416" w="38679">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8"/>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School, District, &amp; Classroom Expectations</a:t>
            </a:r>
            <a:endParaRPr/>
          </a:p>
        </p:txBody>
      </p:sp>
      <p:sp>
        <p:nvSpPr>
          <p:cNvPr id="792" name="Google Shape;792;p18"/>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317500" lvl="0" marL="457200" rtl="0" algn="l">
              <a:spcBef>
                <a:spcPts val="600"/>
              </a:spcBef>
              <a:spcAft>
                <a:spcPts val="0"/>
              </a:spcAft>
              <a:buSzPts val="1400"/>
              <a:buChar char="✘"/>
            </a:pPr>
            <a:r>
              <a:rPr lang="en"/>
              <a:t>What do you need to have posted in your room?</a:t>
            </a:r>
            <a:endParaRPr/>
          </a:p>
          <a:p>
            <a:pPr indent="-317500" lvl="0" marL="457200" rtl="0" algn="l">
              <a:spcBef>
                <a:spcPts val="1000"/>
              </a:spcBef>
              <a:spcAft>
                <a:spcPts val="0"/>
              </a:spcAft>
              <a:buSzPts val="1400"/>
              <a:buChar char="✘"/>
            </a:pPr>
            <a:r>
              <a:rPr lang="en"/>
              <a:t>Are there any guidelines your school has for your room set up?</a:t>
            </a:r>
            <a:endParaRPr/>
          </a:p>
          <a:p>
            <a:pPr indent="-317500" lvl="0" marL="457200" rtl="0" algn="l">
              <a:spcBef>
                <a:spcPts val="1000"/>
              </a:spcBef>
              <a:spcAft>
                <a:spcPts val="0"/>
              </a:spcAft>
              <a:buSzPts val="1400"/>
              <a:buChar char="✘"/>
            </a:pPr>
            <a:r>
              <a:rPr lang="en"/>
              <a:t>How will you post and communicate student expectations?</a:t>
            </a:r>
            <a:endParaRPr/>
          </a:p>
          <a:p>
            <a:pPr indent="0" lvl="0" marL="0" rtl="0" algn="l">
              <a:spcBef>
                <a:spcPts val="1000"/>
              </a:spcBef>
              <a:spcAft>
                <a:spcPts val="1000"/>
              </a:spcAft>
              <a:buNone/>
            </a:pPr>
            <a:r>
              <a:t/>
            </a:r>
            <a:endParaRPr/>
          </a:p>
        </p:txBody>
      </p:sp>
      <p:sp>
        <p:nvSpPr>
          <p:cNvPr id="793" name="Google Shape;793;p1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9"/>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Student Seating &amp; Work Areas</a:t>
            </a:r>
            <a:endParaRPr/>
          </a:p>
        </p:txBody>
      </p:sp>
      <p:sp>
        <p:nvSpPr>
          <p:cNvPr id="799" name="Google Shape;799;p19"/>
          <p:cNvSpPr txBox="1"/>
          <p:nvPr>
            <p:ph idx="1" type="body"/>
          </p:nvPr>
        </p:nvSpPr>
        <p:spPr>
          <a:xfrm>
            <a:off x="829000" y="1352550"/>
            <a:ext cx="2044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Seats</a:t>
            </a:r>
            <a:endParaRPr b="1">
              <a:latin typeface="Nunito"/>
              <a:ea typeface="Nunito"/>
              <a:cs typeface="Nunito"/>
              <a:sym typeface="Nunito"/>
            </a:endParaRPr>
          </a:p>
          <a:p>
            <a:pPr indent="0" lvl="0" marL="0" rtl="0" algn="l">
              <a:spcBef>
                <a:spcPts val="1000"/>
              </a:spcBef>
              <a:spcAft>
                <a:spcPts val="1000"/>
              </a:spcAft>
              <a:buNone/>
            </a:pPr>
            <a:r>
              <a:rPr lang="en"/>
              <a:t>Student seats should be organized in a way that you can easily see all students from any location that you will be at all </a:t>
            </a:r>
            <a:r>
              <a:rPr lang="en"/>
              <a:t>times</a:t>
            </a:r>
            <a:r>
              <a:rPr lang="en"/>
              <a:t>. Leave space for you to walk around the room and for </a:t>
            </a:r>
            <a:r>
              <a:rPr lang="en"/>
              <a:t>students</a:t>
            </a:r>
            <a:r>
              <a:rPr lang="en"/>
              <a:t> to line up.</a:t>
            </a:r>
            <a:endParaRPr/>
          </a:p>
        </p:txBody>
      </p:sp>
      <p:sp>
        <p:nvSpPr>
          <p:cNvPr id="800" name="Google Shape;800;p19"/>
          <p:cNvSpPr txBox="1"/>
          <p:nvPr>
            <p:ph idx="2" type="body"/>
          </p:nvPr>
        </p:nvSpPr>
        <p:spPr>
          <a:xfrm>
            <a:off x="3257803" y="1352550"/>
            <a:ext cx="2044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Schedule</a:t>
            </a:r>
            <a:endParaRPr b="1">
              <a:latin typeface="Nunito"/>
              <a:ea typeface="Nunito"/>
              <a:cs typeface="Nunito"/>
              <a:sym typeface="Nunito"/>
            </a:endParaRPr>
          </a:p>
          <a:p>
            <a:pPr indent="0" lvl="0" marL="0" rtl="0" algn="l">
              <a:spcBef>
                <a:spcPts val="1000"/>
              </a:spcBef>
              <a:spcAft>
                <a:spcPts val="1000"/>
              </a:spcAft>
              <a:buNone/>
            </a:pPr>
            <a:r>
              <a:rPr lang="en"/>
              <a:t>A student friendly schedule should be posted somewhere in your room that students can easily see. </a:t>
            </a:r>
            <a:endParaRPr/>
          </a:p>
        </p:txBody>
      </p:sp>
      <p:sp>
        <p:nvSpPr>
          <p:cNvPr id="801" name="Google Shape;801;p19"/>
          <p:cNvSpPr txBox="1"/>
          <p:nvPr>
            <p:ph idx="3" type="body"/>
          </p:nvPr>
        </p:nvSpPr>
        <p:spPr>
          <a:xfrm>
            <a:off x="5686607" y="1352550"/>
            <a:ext cx="2044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Supplies</a:t>
            </a:r>
            <a:endParaRPr b="1">
              <a:latin typeface="Nunito"/>
              <a:ea typeface="Nunito"/>
              <a:cs typeface="Nunito"/>
              <a:sym typeface="Nunito"/>
            </a:endParaRPr>
          </a:p>
          <a:p>
            <a:pPr indent="0" lvl="0" marL="0" rtl="0" algn="l">
              <a:spcBef>
                <a:spcPts val="1000"/>
              </a:spcBef>
              <a:spcAft>
                <a:spcPts val="0"/>
              </a:spcAft>
              <a:buNone/>
            </a:pPr>
            <a:r>
              <a:rPr lang="en"/>
              <a:t>Determine how and where student supplies will go. Designate where you will store extra supplies so they are </a:t>
            </a:r>
            <a:r>
              <a:rPr lang="en"/>
              <a:t>easily</a:t>
            </a:r>
            <a:r>
              <a:rPr lang="en"/>
              <a:t> accessible throughout the year. </a:t>
            </a:r>
            <a:endParaRPr/>
          </a:p>
          <a:p>
            <a:pPr indent="0" lvl="0" marL="0" rtl="0" algn="l">
              <a:spcBef>
                <a:spcPts val="1000"/>
              </a:spcBef>
              <a:spcAft>
                <a:spcPts val="1000"/>
              </a:spcAft>
              <a:buNone/>
            </a:pPr>
            <a:r>
              <a:t/>
            </a:r>
            <a:endParaRPr/>
          </a:p>
        </p:txBody>
      </p:sp>
      <p:sp>
        <p:nvSpPr>
          <p:cNvPr id="802" name="Google Shape;802;p1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20"/>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Cabinet &amp; Storage Organization</a:t>
            </a:r>
            <a:endParaRPr/>
          </a:p>
        </p:txBody>
      </p:sp>
      <p:sp>
        <p:nvSpPr>
          <p:cNvPr id="808" name="Google Shape;808;p20"/>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317500" lvl="0" marL="457200" rtl="0" algn="l">
              <a:spcBef>
                <a:spcPts val="600"/>
              </a:spcBef>
              <a:spcAft>
                <a:spcPts val="0"/>
              </a:spcAft>
              <a:buSzPts val="1400"/>
              <a:buChar char="✘"/>
            </a:pPr>
            <a:r>
              <a:rPr lang="en"/>
              <a:t>Take time before the year starts to organize and know where materials will go so you can be set for the rest of the year.</a:t>
            </a:r>
            <a:endParaRPr/>
          </a:p>
          <a:p>
            <a:pPr indent="-317500" lvl="0" marL="457200" rtl="0" algn="l">
              <a:spcBef>
                <a:spcPts val="1000"/>
              </a:spcBef>
              <a:spcAft>
                <a:spcPts val="0"/>
              </a:spcAft>
              <a:buSzPts val="1400"/>
              <a:buChar char="✘"/>
            </a:pPr>
            <a:r>
              <a:rPr lang="en"/>
              <a:t>Have a plan for how you will organize back to school supplies as students bring them.</a:t>
            </a:r>
            <a:endParaRPr/>
          </a:p>
          <a:p>
            <a:pPr indent="-317500" lvl="0" marL="457200" rtl="0" algn="l">
              <a:spcBef>
                <a:spcPts val="1000"/>
              </a:spcBef>
              <a:spcAft>
                <a:spcPts val="0"/>
              </a:spcAft>
              <a:buSzPts val="1400"/>
              <a:buChar char="✘"/>
            </a:pPr>
            <a:r>
              <a:rPr lang="en"/>
              <a:t>You will also want to be sure you know how you (or students) will get supplies as needed.</a:t>
            </a:r>
            <a:endParaRPr/>
          </a:p>
          <a:p>
            <a:pPr indent="0" lvl="0" marL="0" rtl="0" algn="l">
              <a:spcBef>
                <a:spcPts val="1000"/>
              </a:spcBef>
              <a:spcAft>
                <a:spcPts val="1000"/>
              </a:spcAft>
              <a:buNone/>
            </a:pPr>
            <a:r>
              <a:t/>
            </a:r>
            <a:endParaRPr/>
          </a:p>
        </p:txBody>
      </p:sp>
      <p:sp>
        <p:nvSpPr>
          <p:cNvPr id="809" name="Google Shape;809;p2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21"/>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Desk</a:t>
            </a:r>
            <a:endParaRPr b="1">
              <a:latin typeface="Nunito"/>
              <a:ea typeface="Nunito"/>
              <a:cs typeface="Nunito"/>
              <a:sym typeface="Nunito"/>
            </a:endParaRPr>
          </a:p>
          <a:p>
            <a:pPr indent="0" lvl="0" marL="0" rtl="0" algn="l">
              <a:spcBef>
                <a:spcPts val="1000"/>
              </a:spcBef>
              <a:spcAft>
                <a:spcPts val="1000"/>
              </a:spcAft>
              <a:buNone/>
            </a:pPr>
            <a:r>
              <a:rPr lang="en"/>
              <a:t>Organize your desk for your own supplies. Have a system for keeping up with paperwork that you need. Create a filing system in a drawer with a file for each student. KEEP YOUR DESK FREE OF CLUTTER!</a:t>
            </a:r>
            <a:endParaRPr/>
          </a:p>
        </p:txBody>
      </p:sp>
      <p:sp>
        <p:nvSpPr>
          <p:cNvPr id="815" name="Google Shape;815;p21"/>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Teacher Work Areas</a:t>
            </a:r>
            <a:endParaRPr/>
          </a:p>
        </p:txBody>
      </p:sp>
      <p:sp>
        <p:nvSpPr>
          <p:cNvPr id="816" name="Google Shape;816;p21"/>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Small Group Table</a:t>
            </a:r>
            <a:endParaRPr b="1">
              <a:latin typeface="Nunito"/>
              <a:ea typeface="Nunito"/>
              <a:cs typeface="Nunito"/>
              <a:sym typeface="Nunito"/>
            </a:endParaRPr>
          </a:p>
          <a:p>
            <a:pPr indent="0" lvl="0" marL="0" rtl="0" algn="l">
              <a:spcBef>
                <a:spcPts val="1000"/>
              </a:spcBef>
              <a:spcAft>
                <a:spcPts val="1000"/>
              </a:spcAft>
              <a:buNone/>
            </a:pPr>
            <a:r>
              <a:rPr lang="en"/>
              <a:t>Keep supplies you and your students will need close by. Have some type of cart or </a:t>
            </a:r>
            <a:r>
              <a:rPr lang="en"/>
              <a:t>shelving</a:t>
            </a:r>
            <a:r>
              <a:rPr lang="en"/>
              <a:t> system close by to organize and plan ahead. KEEP YOUR TABLE FREE OF CLUTTER!</a:t>
            </a:r>
            <a:endParaRPr/>
          </a:p>
        </p:txBody>
      </p:sp>
      <p:sp>
        <p:nvSpPr>
          <p:cNvPr id="817" name="Google Shape;817;p2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22"/>
          <p:cNvSpPr txBox="1"/>
          <p:nvPr>
            <p:ph idx="1" type="body"/>
          </p:nvPr>
        </p:nvSpPr>
        <p:spPr>
          <a:xfrm>
            <a:off x="1652850" y="193185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1000"/>
              </a:spcAft>
              <a:buNone/>
            </a:pPr>
            <a:r>
              <a:rPr lang="en"/>
              <a:t>Keep your classroom clean. Use Clorox wipes, disinfectant spray, and dust often. A clean space is essential for a successful classroom.</a:t>
            </a:r>
            <a:endParaRPr/>
          </a:p>
        </p:txBody>
      </p:sp>
      <p:sp>
        <p:nvSpPr>
          <p:cNvPr id="823" name="Google Shape;823;p2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24" name="Google Shape;824;p22"/>
          <p:cNvSpPr/>
          <p:nvPr/>
        </p:nvSpPr>
        <p:spPr>
          <a:xfrm rot="10800000">
            <a:off x="4868642" y="2921173"/>
            <a:ext cx="1928758" cy="6052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23"/>
          <p:cNvSpPr txBox="1"/>
          <p:nvPr>
            <p:ph idx="4294967295" type="ctrTitle"/>
          </p:nvPr>
        </p:nvSpPr>
        <p:spPr>
          <a:xfrm>
            <a:off x="685800" y="2497742"/>
            <a:ext cx="77724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6000"/>
              <a:t>Hot Tips!</a:t>
            </a:r>
            <a:endParaRPr sz="6000"/>
          </a:p>
        </p:txBody>
      </p:sp>
      <p:sp>
        <p:nvSpPr>
          <p:cNvPr id="830" name="Google Shape;830;p23"/>
          <p:cNvSpPr/>
          <p:nvPr/>
        </p:nvSpPr>
        <p:spPr>
          <a:xfrm>
            <a:off x="4572925" y="788456"/>
            <a:ext cx="1635277" cy="1657049"/>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31" name="Google Shape;831;p23"/>
          <p:cNvSpPr/>
          <p:nvPr/>
        </p:nvSpPr>
        <p:spPr>
          <a:xfrm rot="1473133">
            <a:off x="3086068" y="1615827"/>
            <a:ext cx="956077" cy="931329"/>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32" name="Google Shape;832;p23"/>
          <p:cNvSpPr/>
          <p:nvPr/>
        </p:nvSpPr>
        <p:spPr>
          <a:xfrm>
            <a:off x="4256643" y="630100"/>
            <a:ext cx="418605" cy="406776"/>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33" name="Google Shape;833;p23"/>
          <p:cNvSpPr/>
          <p:nvPr/>
        </p:nvSpPr>
        <p:spPr>
          <a:xfrm rot="2486979">
            <a:off x="3987467" y="2475729"/>
            <a:ext cx="297803" cy="289388"/>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34" name="Google Shape;834;p2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