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9" r:id="rId2"/>
    <p:sldId id="289" r:id="rId3"/>
    <p:sldId id="270" r:id="rId4"/>
    <p:sldId id="282" r:id="rId5"/>
    <p:sldId id="283" r:id="rId6"/>
    <p:sldId id="281" r:id="rId7"/>
    <p:sldId id="277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12/24/2019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12/24/2019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2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1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4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D2E0-89CB-4BB9-8ADA-550CCD9AB8FE}" type="datetime1">
              <a:rPr lang="en-US" smtClean="0"/>
              <a:t>12/24/2019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75FB-DF89-41AB-B566-A661FEF5CD5B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7BDB-0D71-456A-AAE4-340C210346E2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53BC-0003-4F70-9C44-599F60DE9448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9E38-8EFE-4212-A6F4-718E62324AA9}" type="datetime1">
              <a:rPr lang="en-US" smtClean="0"/>
              <a:t>12/24/2019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3C8A-ED94-4D8B-82AD-8C46FBDD0AA7}" type="datetime1">
              <a:rPr lang="en-US" smtClean="0"/>
              <a:t>12/24/2019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82E9-61FE-4420-8E6F-25A2589AC54C}" type="datetime1">
              <a:rPr lang="en-US" smtClean="0"/>
              <a:t>12/24/2019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5AAE-1451-42F7-9CED-858144BEA44C}" type="datetime1">
              <a:rPr lang="en-US" smtClean="0"/>
              <a:t>12/24/2019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372A-8EF9-460B-8095-648921DD1E46}" type="datetime1">
              <a:rPr lang="en-US" smtClean="0"/>
              <a:t>12/24/2019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C3E-63C1-4B2F-846B-86F0DEC6B601}" type="datetime1">
              <a:rPr lang="en-US" smtClean="0"/>
              <a:t>12/24/2019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56BF-C3D7-4CC7-90B4-5C13F073AF47}" type="datetime1">
              <a:rPr lang="en-US" smtClean="0"/>
              <a:t>12/24/2019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4F44D98-B75D-40FF-9B38-62E794620D6D}" type="datetime1">
              <a:rPr lang="en-US" smtClean="0"/>
              <a:t>12/24/2019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01ACDF84-1C21-45A7-BDDF-D3EB914A6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1188" y="-4191000"/>
            <a:ext cx="12877800" cy="12877800"/>
          </a:xfrm>
          <a:prstGeom prst="rect">
            <a:avLst/>
          </a:prstGeom>
          <a:solidFill>
            <a:schemeClr val="accent1">
              <a:lumMod val="50000"/>
              <a:alpha val="16000"/>
            </a:schemeClr>
          </a:solidFill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/>
              <a:t>Section 10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8534398" cy="1143000"/>
          </a:xfrm>
        </p:spPr>
        <p:txBody>
          <a:bodyPr/>
          <a:lstStyle/>
          <a:p>
            <a:r>
              <a:rPr lang="en-US" dirty="0"/>
              <a:t>Releasing the Need to be Busy &amp; When To Scale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Your self worth is not tied to how busy you are…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4"/>
            <a:endParaRPr lang="en-US" sz="2400" dirty="0"/>
          </a:p>
          <a:p>
            <a:pPr lvl="2"/>
            <a:r>
              <a:rPr lang="en-US" sz="2600" dirty="0"/>
              <a:t>What can you now enjoy with your extra found time?</a:t>
            </a:r>
          </a:p>
          <a:p>
            <a:pPr lvl="2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What was your initial vision?</a:t>
            </a:r>
          </a:p>
          <a:p>
            <a:pPr lvl="3"/>
            <a:r>
              <a:rPr lang="en-US" sz="2400" dirty="0"/>
              <a:t>Time with family</a:t>
            </a:r>
          </a:p>
          <a:p>
            <a:pPr lvl="3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Walking away for 2 weeks without constantly worrying</a:t>
            </a:r>
          </a:p>
          <a:p>
            <a:pPr lvl="2"/>
            <a:r>
              <a:rPr lang="en-US" sz="2600" dirty="0"/>
              <a:t>What new project can you take on (that you absolutely love doing and gives you energy) that you didn’t have the bandwidth to pursue beforehand</a:t>
            </a:r>
          </a:p>
          <a:p>
            <a:pPr lvl="3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Can you then systemize that and hand it off?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FB3AE-2F49-4E06-B9BE-D6EE9A48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841A7-8156-4900-A854-EBF76921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8836" y="6400800"/>
            <a:ext cx="8771776" cy="228601"/>
          </a:xfrm>
        </p:spPr>
        <p:txBody>
          <a:bodyPr/>
          <a:lstStyle/>
          <a:p>
            <a:r>
              <a:rPr lang="en-US" dirty="0"/>
              <a:t>Running On Autopilot - Section 10 – Release the need to be busy &amp; when to scale</a:t>
            </a:r>
          </a:p>
        </p:txBody>
      </p:sp>
    </p:spTree>
    <p:extLst>
      <p:ext uri="{BB962C8B-B14F-4D97-AF65-F5344CB8AC3E}">
        <p14:creationId xmlns:p14="http://schemas.microsoft.com/office/powerpoint/2010/main" val="396688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When to scale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600" dirty="0"/>
              <a:t>Obvious… but when the business revenue justifies it.</a:t>
            </a:r>
          </a:p>
          <a:p>
            <a:pPr lvl="2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When your first few employees are working like a well oiled machine and there are no longer “emergencies/fires” in their departments</a:t>
            </a:r>
          </a:p>
          <a:p>
            <a:pPr lvl="3"/>
            <a:r>
              <a:rPr lang="en-US" sz="2400" dirty="0"/>
              <a:t>In other words, expand into another job description after the bumps are smoothed out and employee #1 is running on autopilot… then employee #2 is running on autopilot. etc.</a:t>
            </a:r>
          </a:p>
          <a:p>
            <a:pPr lvl="2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Prospecting… can you hire someone and teach them how to fill your pipeline/funnel?</a:t>
            </a:r>
          </a:p>
          <a:p>
            <a:pPr lvl="2"/>
            <a:r>
              <a:rPr lang="en-US" sz="2400" dirty="0"/>
              <a:t>Things you don’t know how to do yourself</a:t>
            </a:r>
            <a:endParaRPr lang="en-US" sz="2200" dirty="0"/>
          </a:p>
          <a:p>
            <a:pPr marL="960120" lvl="4" indent="0">
              <a:buNone/>
            </a:pPr>
            <a:endParaRPr lang="en-US" sz="2400" dirty="0"/>
          </a:p>
          <a:p>
            <a:pPr lvl="2"/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FB3AE-2F49-4E06-B9BE-D6EE9A48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841A7-8156-4900-A854-EBF76921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8836" y="6400800"/>
            <a:ext cx="8771776" cy="228601"/>
          </a:xfrm>
        </p:spPr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5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What’s next?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600" dirty="0"/>
              <a:t>Monthly mentoring program</a:t>
            </a:r>
          </a:p>
          <a:p>
            <a:pPr lvl="3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Exclusive group of paying only members who have already been through this training.</a:t>
            </a:r>
          </a:p>
          <a:p>
            <a:pPr lvl="4"/>
            <a:r>
              <a:rPr lang="en-US" sz="2400" dirty="0"/>
              <a:t>Bounce ideas off everyone and get genuine feedback</a:t>
            </a:r>
          </a:p>
          <a:p>
            <a:pPr lvl="4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Learn from what others are doing</a:t>
            </a:r>
          </a:p>
          <a:p>
            <a:pPr lvl="3"/>
            <a:r>
              <a:rPr lang="en-US" sz="2400" dirty="0"/>
              <a:t>Monthly coaching webinars teaching you even more skills and automation</a:t>
            </a:r>
          </a:p>
          <a:p>
            <a:pPr lvl="3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Access to me for questions</a:t>
            </a:r>
          </a:p>
          <a:p>
            <a:pPr lvl="3"/>
            <a:r>
              <a:rPr lang="en-US" sz="2400" dirty="0"/>
              <a:t>Ability to schedule 1-on-1 coaching calls</a:t>
            </a:r>
          </a:p>
          <a:p>
            <a:pPr lvl="3"/>
            <a:endParaRPr lang="en-US" sz="2400" dirty="0"/>
          </a:p>
          <a:p>
            <a:pPr marL="731520" lvl="3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FB3AE-2F49-4E06-B9BE-D6EE9A48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841A7-8156-4900-A854-EBF76921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8836" y="6400800"/>
            <a:ext cx="8771776" cy="228601"/>
          </a:xfrm>
        </p:spPr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Free unadvertised Bonus For You!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600" dirty="0"/>
              <a:t>97% of people won’t make it this far… for multiple reasons.</a:t>
            </a:r>
          </a:p>
          <a:p>
            <a:pPr lvl="2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BUT YOU DID!!!  CONGRATS </a:t>
            </a:r>
          </a:p>
          <a:p>
            <a:pPr lvl="2"/>
            <a:r>
              <a:rPr lang="en-US" sz="2600" dirty="0"/>
              <a:t>As a reward for your hard work and effort I am giving you 2 months of the monthly mentoring program for free.</a:t>
            </a:r>
          </a:p>
          <a:p>
            <a:pPr lvl="3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This should give you plenty of time to hit me up with questions while your first few employees are coming on board.  </a:t>
            </a:r>
          </a:p>
          <a:p>
            <a:pPr lvl="3"/>
            <a:r>
              <a:rPr lang="en-US" sz="2400" dirty="0"/>
              <a:t>We also can go over an bumps your running into.</a:t>
            </a:r>
          </a:p>
          <a:p>
            <a:pPr lvl="2"/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FB3AE-2F49-4E06-B9BE-D6EE9A48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841A7-8156-4900-A854-EBF76921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8836" y="6400800"/>
            <a:ext cx="8771776" cy="228601"/>
          </a:xfrm>
        </p:spPr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3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You can get it here: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600" dirty="0"/>
              <a:t>Awesomeoutsourcing.com/</a:t>
            </a:r>
            <a:r>
              <a:rPr lang="en-US" sz="2600" dirty="0" err="1"/>
              <a:t>monthlymentorship</a:t>
            </a:r>
            <a:endParaRPr lang="en-US" sz="2600" dirty="0"/>
          </a:p>
          <a:p>
            <a:pPr lvl="2"/>
            <a:endParaRPr lang="en-US" sz="2600" dirty="0"/>
          </a:p>
          <a:p>
            <a:pPr lvl="3"/>
            <a:r>
              <a:rPr lang="en-US" sz="2400" dirty="0"/>
              <a:t>Email me at michelle@awesomeoutsourcing.com to get your coupon code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pPr lvl="3"/>
            <a:endParaRPr lang="en-US" sz="2400" dirty="0">
              <a:sym typeface="Wingdings" panose="05000000000000000000" pitchFamily="2" charset="2"/>
            </a:endParaRPr>
          </a:p>
          <a:p>
            <a:pPr lvl="3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FB3AE-2F49-4E06-B9BE-D6EE9A48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841A7-8156-4900-A854-EBF76921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8836" y="6400800"/>
            <a:ext cx="8771776" cy="228601"/>
          </a:xfrm>
        </p:spPr>
        <p:txBody>
          <a:bodyPr/>
          <a:lstStyle/>
          <a:p>
            <a:r>
              <a:rPr lang="en-US"/>
              <a:t>Running On Autopilot - Section 10 – Release the need to be busy &amp; when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2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01ACDF84-1C21-45A7-BDDF-D3EB914A6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4488" y="-4267200"/>
            <a:ext cx="12877800" cy="12877800"/>
          </a:xfrm>
          <a:prstGeom prst="rect">
            <a:avLst/>
          </a:prstGeom>
          <a:solidFill>
            <a:schemeClr val="accent1">
              <a:lumMod val="50000"/>
              <a:alpha val="16000"/>
            </a:schemeClr>
          </a:solidFill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/>
              <a:t>Congrats!  You finished!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7613" y="5410200"/>
            <a:ext cx="9753599" cy="762000"/>
          </a:xfrm>
        </p:spPr>
        <p:txBody>
          <a:bodyPr/>
          <a:lstStyle/>
          <a:p>
            <a:pPr algn="ctr"/>
            <a:r>
              <a:rPr lang="en-US" dirty="0"/>
              <a:t>You are officially ready to start running </a:t>
            </a:r>
            <a:r>
              <a:rPr lang="en-US"/>
              <a:t>your business on autopilot…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7018</TotalTime>
  <Words>496</Words>
  <Application>Microsoft Office PowerPoint</Application>
  <PresentationFormat>Custom</PresentationFormat>
  <Paragraphs>56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World country report presentation</vt:lpstr>
      <vt:lpstr>Section 10</vt:lpstr>
      <vt:lpstr>Your self worth is not tied to how busy you are…</vt:lpstr>
      <vt:lpstr>When to scale</vt:lpstr>
      <vt:lpstr>What’s next?</vt:lpstr>
      <vt:lpstr>Free unadvertised Bonus For You!</vt:lpstr>
      <vt:lpstr>You can get it here:</vt:lpstr>
      <vt:lpstr>Congrats!  You finished!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Overview</dc:title>
  <dc:creator>Michelle Thompson</dc:creator>
  <cp:lastModifiedBy>Michelle Thompson</cp:lastModifiedBy>
  <cp:revision>127</cp:revision>
  <cp:lastPrinted>2019-10-31T23:24:11Z</cp:lastPrinted>
  <dcterms:created xsi:type="dcterms:W3CDTF">2019-10-15T21:52:29Z</dcterms:created>
  <dcterms:modified xsi:type="dcterms:W3CDTF">2019-12-24T20:22:07Z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