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24" r:id="rId2"/>
    <p:sldId id="327" r:id="rId3"/>
    <p:sldId id="330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B6E3"/>
    <a:srgbClr val="B4E9AA"/>
    <a:srgbClr val="FFED99"/>
    <a:srgbClr val="6666FF"/>
    <a:srgbClr val="0785FC"/>
    <a:srgbClr val="009999"/>
    <a:srgbClr val="008080"/>
    <a:srgbClr val="33CCCC"/>
    <a:srgbClr val="336699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1241" autoAdjust="0"/>
  </p:normalViewPr>
  <p:slideViewPr>
    <p:cSldViewPr>
      <p:cViewPr>
        <p:scale>
          <a:sx n="93" d="100"/>
          <a:sy n="93" d="100"/>
        </p:scale>
        <p:origin x="-666" y="1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BD7EF3-FE30-4027-975F-885C020564B3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3F7936-7F78-4FDF-BD5F-66D51255B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867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F7936-7F78-4FDF-BD5F-66D51255BA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250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F7936-7F78-4FDF-BD5F-66D51255BA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0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F7936-7F78-4FDF-BD5F-66D51255BA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0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>
              <a:lumMod val="75000"/>
              <a:alpha val="7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6" name="Chevron 5"/>
          <p:cNvSpPr/>
          <p:nvPr userDrawn="1"/>
        </p:nvSpPr>
        <p:spPr>
          <a:xfrm>
            <a:off x="1505674" y="2952750"/>
            <a:ext cx="381000" cy="533400"/>
          </a:xfrm>
          <a:prstGeom prst="chevron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1828800" y="1657350"/>
            <a:ext cx="5486400" cy="18288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hevron 7"/>
          <p:cNvSpPr/>
          <p:nvPr userDrawn="1"/>
        </p:nvSpPr>
        <p:spPr>
          <a:xfrm>
            <a:off x="0" y="2952750"/>
            <a:ext cx="381000" cy="533400"/>
          </a:xfrm>
          <a:prstGeom prst="chevron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/>
          <p:cNvSpPr/>
          <p:nvPr userDrawn="1"/>
        </p:nvSpPr>
        <p:spPr>
          <a:xfrm>
            <a:off x="304800" y="2952750"/>
            <a:ext cx="381000" cy="533400"/>
          </a:xfrm>
          <a:prstGeom prst="chevron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hevron 9"/>
          <p:cNvSpPr/>
          <p:nvPr userDrawn="1"/>
        </p:nvSpPr>
        <p:spPr>
          <a:xfrm>
            <a:off x="598025" y="2952750"/>
            <a:ext cx="381000" cy="533400"/>
          </a:xfrm>
          <a:prstGeom prst="chevron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hevron 10"/>
          <p:cNvSpPr/>
          <p:nvPr userDrawn="1"/>
        </p:nvSpPr>
        <p:spPr>
          <a:xfrm>
            <a:off x="907649" y="2952750"/>
            <a:ext cx="381000" cy="533400"/>
          </a:xfrm>
          <a:prstGeom prst="chevron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hevron 11"/>
          <p:cNvSpPr/>
          <p:nvPr userDrawn="1"/>
        </p:nvSpPr>
        <p:spPr>
          <a:xfrm>
            <a:off x="1212449" y="2952750"/>
            <a:ext cx="381000" cy="533400"/>
          </a:xfrm>
          <a:prstGeom prst="chevron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hevron 12"/>
          <p:cNvSpPr/>
          <p:nvPr userDrawn="1"/>
        </p:nvSpPr>
        <p:spPr>
          <a:xfrm>
            <a:off x="8763000" y="2952750"/>
            <a:ext cx="381000" cy="533400"/>
          </a:xfrm>
          <a:prstGeom prst="chevron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Chevron 13"/>
          <p:cNvSpPr/>
          <p:nvPr userDrawn="1"/>
        </p:nvSpPr>
        <p:spPr>
          <a:xfrm>
            <a:off x="7257326" y="2952750"/>
            <a:ext cx="381000" cy="533400"/>
          </a:xfrm>
          <a:prstGeom prst="chevron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hevron 14"/>
          <p:cNvSpPr/>
          <p:nvPr userDrawn="1"/>
        </p:nvSpPr>
        <p:spPr>
          <a:xfrm>
            <a:off x="7562126" y="2952750"/>
            <a:ext cx="381000" cy="533400"/>
          </a:xfrm>
          <a:prstGeom prst="chevron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Chevron 15"/>
          <p:cNvSpPr/>
          <p:nvPr userDrawn="1"/>
        </p:nvSpPr>
        <p:spPr>
          <a:xfrm>
            <a:off x="7855351" y="2952750"/>
            <a:ext cx="381000" cy="533400"/>
          </a:xfrm>
          <a:prstGeom prst="chevron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Chevron 16"/>
          <p:cNvSpPr/>
          <p:nvPr userDrawn="1"/>
        </p:nvSpPr>
        <p:spPr>
          <a:xfrm>
            <a:off x="8164975" y="2952750"/>
            <a:ext cx="381000" cy="533400"/>
          </a:xfrm>
          <a:prstGeom prst="chevron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hevron 17"/>
          <p:cNvSpPr/>
          <p:nvPr userDrawn="1"/>
        </p:nvSpPr>
        <p:spPr>
          <a:xfrm>
            <a:off x="8469775" y="2952750"/>
            <a:ext cx="381000" cy="533400"/>
          </a:xfrm>
          <a:prstGeom prst="chevron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1981200" y="1809750"/>
            <a:ext cx="5486400" cy="18288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5252" y="57150"/>
            <a:ext cx="815386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4593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28600" y="228600"/>
            <a:ext cx="8686800" cy="46863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sp>
        <p:nvSpPr>
          <p:cNvPr id="9" name="Right Triangle 8"/>
          <p:cNvSpPr/>
          <p:nvPr userDrawn="1"/>
        </p:nvSpPr>
        <p:spPr>
          <a:xfrm rot="4011845">
            <a:off x="7312046" y="2200560"/>
            <a:ext cx="3206664" cy="1370086"/>
          </a:xfrm>
          <a:prstGeom prst="rt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13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926" y="4857750"/>
            <a:ext cx="661988" cy="247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9691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C8644-ECCA-43BB-8E78-452FF2C9A710}" type="datetimeFigureOut">
              <a:rPr lang="en-US" smtClean="0"/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842B6-4B3E-4EE7-AF0D-1DA40DC6C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057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981200" y="1809750"/>
            <a:ext cx="5486400" cy="18288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cap="all" dirty="0" smtClean="0">
                <a:solidFill>
                  <a:schemeClr val="bg1"/>
                </a:solidFill>
                <a:latin typeface="Lao UI" panose="020B0502040204020203" pitchFamily="34" charset="0"/>
                <a:cs typeface="Lao UI" panose="020B0502040204020203" pitchFamily="34" charset="0"/>
              </a:rPr>
              <a:t>Template: Translate </a:t>
            </a:r>
            <a:r>
              <a:rPr lang="en-US" sz="3200" b="1" cap="all" dirty="0" err="1" smtClean="0">
                <a:solidFill>
                  <a:schemeClr val="bg1"/>
                </a:solidFill>
                <a:latin typeface="Lao UI" panose="020B0502040204020203" pitchFamily="34" charset="0"/>
                <a:cs typeface="Lao UI" panose="020B0502040204020203" pitchFamily="34" charset="0"/>
              </a:rPr>
              <a:t>voc</a:t>
            </a:r>
            <a:r>
              <a:rPr lang="en-US" sz="3200" b="1" cap="all" dirty="0" smtClean="0">
                <a:solidFill>
                  <a:schemeClr val="bg1"/>
                </a:solidFill>
                <a:latin typeface="Lao UI" panose="020B0502040204020203" pitchFamily="34" charset="0"/>
                <a:cs typeface="Lao UI" panose="020B0502040204020203" pitchFamily="34" charset="0"/>
              </a:rPr>
              <a:t> to requirements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70653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392575" y="280927"/>
            <a:ext cx="851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all" dirty="0" smtClean="0">
                <a:solidFill>
                  <a:srgbClr val="0070C0"/>
                </a:solidFill>
                <a:latin typeface="Lao UI" panose="020B0502040204020203" pitchFamily="34" charset="0"/>
                <a:cs typeface="Lao UI" panose="020B0502040204020203" pitchFamily="34" charset="0"/>
              </a:rPr>
              <a:t>What to include in the template?</a:t>
            </a:r>
            <a:endParaRPr lang="en-US" sz="2400" b="1" cap="all" dirty="0">
              <a:solidFill>
                <a:srgbClr val="0070C0"/>
              </a:solidFill>
              <a:latin typeface="Lao UI" panose="020B0502040204020203" pitchFamily="34" charset="0"/>
              <a:cs typeface="Lao UI" panose="020B0502040204020203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97270"/>
              </p:ext>
            </p:extLst>
          </p:nvPr>
        </p:nvGraphicFramePr>
        <p:xfrm>
          <a:off x="405830" y="1946910"/>
          <a:ext cx="83058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Lao UI" pitchFamily="34" charset="0"/>
                          <a:cs typeface="Lao UI" pitchFamily="34" charset="0"/>
                        </a:rPr>
                        <a:t>Voice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Lao UI" pitchFamily="34" charset="0"/>
                          <a:cs typeface="Lao UI" pitchFamily="34" charset="0"/>
                        </a:rPr>
                        <a:t> of Customer</a:t>
                      </a:r>
                    </a:p>
                    <a:p>
                      <a:pPr algn="ctr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Lao UI" pitchFamily="34" charset="0"/>
                          <a:cs typeface="Lao UI" pitchFamily="34" charset="0"/>
                        </a:rPr>
                        <a:t>(Verbatim)</a:t>
                      </a:r>
                      <a:endParaRPr lang="en-IN" sz="1400" b="1" dirty="0">
                        <a:solidFill>
                          <a:schemeClr val="tx1"/>
                        </a:solidFill>
                        <a:latin typeface="Lao UI" pitchFamily="34" charset="0"/>
                        <a:cs typeface="Lao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Lao UI" pitchFamily="34" charset="0"/>
                          <a:cs typeface="Lao UI" pitchFamily="34" charset="0"/>
                        </a:rPr>
                        <a:t>Critical Customer Criteria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Lao UI" pitchFamily="34" charset="0"/>
                          <a:cs typeface="Lao UI" pitchFamily="34" charset="0"/>
                        </a:rPr>
                        <a:t>(Need)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Lao UI" pitchFamily="34" charset="0"/>
                          <a:cs typeface="Lao UI" pitchFamily="34" charset="0"/>
                        </a:rPr>
                        <a:t>Critical to Quality (CTQ)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Lao UI" pitchFamily="34" charset="0"/>
                          <a:cs typeface="Lao UI" pitchFamily="34" charset="0"/>
                        </a:rPr>
                        <a:t>(Requirement / Performance)</a:t>
                      </a:r>
                      <a:endParaRPr lang="en-IN" sz="1400" b="1" dirty="0">
                        <a:solidFill>
                          <a:schemeClr val="tx1"/>
                        </a:solidFill>
                        <a:latin typeface="Lao UI" pitchFamily="34" charset="0"/>
                        <a:cs typeface="Lao U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Lao UI" pitchFamily="34" charset="0"/>
                          <a:cs typeface="Lao UI" pitchFamily="34" charset="0"/>
                        </a:rPr>
                        <a:t>“I hope the call center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Lao UI" pitchFamily="34" charset="0"/>
                          <a:cs typeface="Lao UI" pitchFamily="34" charset="0"/>
                        </a:rPr>
                        <a:t> representative issues my flight tickets without making any errors”</a:t>
                      </a:r>
                      <a:endParaRPr lang="en-IN" sz="1200" b="1" dirty="0">
                        <a:solidFill>
                          <a:schemeClr val="tx1"/>
                        </a:solidFill>
                        <a:latin typeface="Lao UI" pitchFamily="34" charset="0"/>
                        <a:cs typeface="Lao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Lao UI" pitchFamily="34" charset="0"/>
                          <a:cs typeface="Lao UI" pitchFamily="34" charset="0"/>
                        </a:rPr>
                        <a:t>Accuracy – issue correct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Lao UI" pitchFamily="34" charset="0"/>
                          <a:cs typeface="Lao UI" pitchFamily="34" charset="0"/>
                        </a:rPr>
                        <a:t> flight tickets as per customer communication</a:t>
                      </a:r>
                      <a:endParaRPr lang="en-IN" sz="1200" b="1" dirty="0">
                        <a:solidFill>
                          <a:schemeClr val="tx1"/>
                        </a:solidFill>
                        <a:latin typeface="Lao UI" pitchFamily="34" charset="0"/>
                        <a:cs typeface="Lao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Lao UI" pitchFamily="34" charset="0"/>
                          <a:cs typeface="Lao UI" pitchFamily="34" charset="0"/>
                        </a:rPr>
                        <a:t>100% accuracy issuing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Lao UI" pitchFamily="34" charset="0"/>
                          <a:cs typeface="Lao UI" pitchFamily="34" charset="0"/>
                        </a:rPr>
                        <a:t> of customer flight tickets</a:t>
                      </a:r>
                      <a:endParaRPr lang="en-IN" sz="1200" b="1" dirty="0">
                        <a:solidFill>
                          <a:schemeClr val="tx1"/>
                        </a:solidFill>
                        <a:latin typeface="Lao UI" pitchFamily="34" charset="0"/>
                        <a:cs typeface="Lao U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Cloud Callout 4"/>
          <p:cNvSpPr/>
          <p:nvPr/>
        </p:nvSpPr>
        <p:spPr>
          <a:xfrm>
            <a:off x="44948" y="819150"/>
            <a:ext cx="2774451" cy="914400"/>
          </a:xfrm>
          <a:prstGeom prst="cloudCallout">
            <a:avLst>
              <a:gd name="adj1" fmla="val 11626"/>
              <a:gd name="adj2" fmla="val 77107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Lao UI" pitchFamily="34" charset="0"/>
                <a:cs typeface="Lao UI" pitchFamily="34" charset="0"/>
              </a:rPr>
              <a:t>This column should have EXACT customer verbatim comments</a:t>
            </a:r>
            <a:endParaRPr lang="en-IN" sz="1200" dirty="0">
              <a:solidFill>
                <a:schemeClr val="tx1"/>
              </a:solidFill>
              <a:latin typeface="Lao UI" pitchFamily="34" charset="0"/>
              <a:cs typeface="Lao UI" pitchFamily="34" charset="0"/>
            </a:endParaRPr>
          </a:p>
        </p:txBody>
      </p:sp>
      <p:sp>
        <p:nvSpPr>
          <p:cNvPr id="10" name="Cloud Callout 9"/>
          <p:cNvSpPr/>
          <p:nvPr/>
        </p:nvSpPr>
        <p:spPr>
          <a:xfrm>
            <a:off x="2407148" y="3333750"/>
            <a:ext cx="3003052" cy="914400"/>
          </a:xfrm>
          <a:prstGeom prst="cloudCallout">
            <a:avLst>
              <a:gd name="adj1" fmla="val 9231"/>
              <a:gd name="adj2" fmla="val -80196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Lao UI" pitchFamily="34" charset="0"/>
                <a:cs typeface="Lao UI" pitchFamily="34" charset="0"/>
              </a:rPr>
              <a:t>This column should have excerpt from customers verbatim showcasing customer’s NEED</a:t>
            </a:r>
            <a:endParaRPr lang="en-IN" sz="1200" dirty="0">
              <a:solidFill>
                <a:schemeClr val="tx1"/>
              </a:solidFill>
              <a:latin typeface="Lao UI" pitchFamily="34" charset="0"/>
              <a:cs typeface="Lao UI" pitchFamily="34" charset="0"/>
            </a:endParaRPr>
          </a:p>
        </p:txBody>
      </p:sp>
      <p:sp>
        <p:nvSpPr>
          <p:cNvPr id="11" name="Cloud Callout 10"/>
          <p:cNvSpPr/>
          <p:nvPr/>
        </p:nvSpPr>
        <p:spPr>
          <a:xfrm>
            <a:off x="5836148" y="819150"/>
            <a:ext cx="3003052" cy="914400"/>
          </a:xfrm>
          <a:prstGeom prst="cloudCallout">
            <a:avLst>
              <a:gd name="adj1" fmla="val -14034"/>
              <a:gd name="adj2" fmla="val 71489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Lao UI" pitchFamily="34" charset="0"/>
                <a:cs typeface="Lao UI" pitchFamily="34" charset="0"/>
              </a:rPr>
              <a:t>This column should have customer’s need in MEASURABLE terms</a:t>
            </a:r>
            <a:endParaRPr lang="en-IN" sz="1200" dirty="0">
              <a:solidFill>
                <a:schemeClr val="tx1"/>
              </a:solidFill>
              <a:latin typeface="Lao UI" pitchFamily="34" charset="0"/>
              <a:cs typeface="Lao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389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392575" y="280927"/>
            <a:ext cx="851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all" dirty="0" smtClean="0">
                <a:solidFill>
                  <a:srgbClr val="0070C0"/>
                </a:solidFill>
                <a:latin typeface="Lao UI" panose="020B0502040204020203" pitchFamily="34" charset="0"/>
                <a:cs typeface="Lao UI" panose="020B0502040204020203" pitchFamily="34" charset="0"/>
              </a:rPr>
              <a:t>Translate </a:t>
            </a:r>
            <a:r>
              <a:rPr lang="en-US" sz="2400" b="1" cap="all" dirty="0" err="1" smtClean="0">
                <a:solidFill>
                  <a:srgbClr val="0070C0"/>
                </a:solidFill>
                <a:latin typeface="Lao UI" panose="020B0502040204020203" pitchFamily="34" charset="0"/>
                <a:cs typeface="Lao UI" panose="020B0502040204020203" pitchFamily="34" charset="0"/>
              </a:rPr>
              <a:t>voc</a:t>
            </a:r>
            <a:r>
              <a:rPr lang="en-US" sz="2400" b="1" cap="all" dirty="0" smtClean="0">
                <a:solidFill>
                  <a:srgbClr val="0070C0"/>
                </a:solidFill>
                <a:latin typeface="Lao UI" panose="020B0502040204020203" pitchFamily="34" charset="0"/>
                <a:cs typeface="Lao UI" panose="020B0502040204020203" pitchFamily="34" charset="0"/>
              </a:rPr>
              <a:t> to requirements – blank template</a:t>
            </a:r>
            <a:endParaRPr lang="en-US" sz="2400" b="1" cap="all" dirty="0">
              <a:solidFill>
                <a:srgbClr val="0070C0"/>
              </a:solidFill>
              <a:latin typeface="Lao UI" panose="020B0502040204020203" pitchFamily="34" charset="0"/>
              <a:cs typeface="Lao UI" panose="020B0502040204020203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13828"/>
              </p:ext>
            </p:extLst>
          </p:nvPr>
        </p:nvGraphicFramePr>
        <p:xfrm>
          <a:off x="405830" y="819150"/>
          <a:ext cx="8305800" cy="388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809625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Lao UI" pitchFamily="34" charset="0"/>
                          <a:cs typeface="Lao UI" pitchFamily="34" charset="0"/>
                        </a:rPr>
                        <a:t>Voice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Lao UI" pitchFamily="34" charset="0"/>
                          <a:cs typeface="Lao UI" pitchFamily="34" charset="0"/>
                        </a:rPr>
                        <a:t> of Customer</a:t>
                      </a:r>
                    </a:p>
                    <a:p>
                      <a:pPr algn="ctr"/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Lao UI" pitchFamily="34" charset="0"/>
                          <a:cs typeface="Lao UI" pitchFamily="34" charset="0"/>
                        </a:rPr>
                        <a:t>(Verbatim)</a:t>
                      </a:r>
                      <a:endParaRPr lang="en-IN" sz="1200" b="1" dirty="0">
                        <a:solidFill>
                          <a:schemeClr val="tx1"/>
                        </a:solidFill>
                        <a:latin typeface="Lao UI" pitchFamily="34" charset="0"/>
                        <a:cs typeface="Lao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Lao UI" pitchFamily="34" charset="0"/>
                          <a:cs typeface="Lao UI" pitchFamily="34" charset="0"/>
                        </a:rPr>
                        <a:t>Critical Customer Criteria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Lao UI" pitchFamily="34" charset="0"/>
                          <a:cs typeface="Lao UI" pitchFamily="34" charset="0"/>
                        </a:rPr>
                        <a:t>(Need)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Lao UI" pitchFamily="34" charset="0"/>
                          <a:cs typeface="Lao UI" pitchFamily="34" charset="0"/>
                        </a:rPr>
                        <a:t>Critical to Quality 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Lao UI" pitchFamily="34" charset="0"/>
                          <a:cs typeface="Lao UI" pitchFamily="34" charset="0"/>
                        </a:rPr>
                        <a:t>(Requirement / Performance)</a:t>
                      </a:r>
                      <a:endParaRPr lang="en-IN" sz="1200" b="1" dirty="0">
                        <a:solidFill>
                          <a:schemeClr val="tx1"/>
                        </a:solidFill>
                        <a:latin typeface="Lao UI" pitchFamily="34" charset="0"/>
                        <a:cs typeface="Lao UI" pitchFamily="34" charset="0"/>
                      </a:endParaRPr>
                    </a:p>
                  </a:txBody>
                  <a:tcPr anchor="ctr"/>
                </a:tc>
              </a:tr>
              <a:tr h="809625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200" b="0" dirty="0" smtClean="0">
                        <a:solidFill>
                          <a:schemeClr val="tx1"/>
                        </a:solidFill>
                        <a:latin typeface="Lao UI" pitchFamily="34" charset="0"/>
                        <a:cs typeface="Lao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200" b="0" dirty="0">
                        <a:solidFill>
                          <a:schemeClr val="tx1"/>
                        </a:solidFill>
                        <a:latin typeface="Lao UI" pitchFamily="34" charset="0"/>
                        <a:cs typeface="Lao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200" b="0" dirty="0" smtClean="0">
                        <a:solidFill>
                          <a:schemeClr val="tx1"/>
                        </a:solidFill>
                        <a:latin typeface="Lao UI" pitchFamily="34" charset="0"/>
                        <a:cs typeface="Lao UI" pitchFamily="34" charset="0"/>
                      </a:endParaRPr>
                    </a:p>
                  </a:txBody>
                  <a:tcPr anchor="ctr"/>
                </a:tc>
              </a:tr>
              <a:tr h="1457325">
                <a:tc>
                  <a:txBody>
                    <a:bodyPr/>
                    <a:lstStyle/>
                    <a:p>
                      <a:pPr algn="ctr"/>
                      <a:endParaRPr lang="en-IN" sz="1200" b="0" dirty="0">
                        <a:solidFill>
                          <a:schemeClr val="tx1"/>
                        </a:solidFill>
                        <a:latin typeface="Lao UI" pitchFamily="34" charset="0"/>
                        <a:cs typeface="Lao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200" b="0" dirty="0">
                        <a:solidFill>
                          <a:schemeClr val="tx1"/>
                        </a:solidFill>
                        <a:latin typeface="Lao UI" pitchFamily="34" charset="0"/>
                        <a:cs typeface="Lao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200" b="0" dirty="0">
                        <a:solidFill>
                          <a:schemeClr val="tx1"/>
                        </a:solidFill>
                        <a:latin typeface="Lao UI" pitchFamily="34" charset="0"/>
                        <a:cs typeface="Lao UI" pitchFamily="34" charset="0"/>
                      </a:endParaRPr>
                    </a:p>
                  </a:txBody>
                  <a:tcPr anchor="ctr"/>
                </a:tc>
              </a:tr>
              <a:tr h="809625">
                <a:tc>
                  <a:txBody>
                    <a:bodyPr/>
                    <a:lstStyle/>
                    <a:p>
                      <a:pPr algn="ctr"/>
                      <a:endParaRPr lang="en-IN" sz="1200" b="0" dirty="0">
                        <a:solidFill>
                          <a:schemeClr val="tx1"/>
                        </a:solidFill>
                        <a:latin typeface="Lao UI" pitchFamily="34" charset="0"/>
                        <a:cs typeface="Lao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200" b="0" dirty="0">
                        <a:solidFill>
                          <a:schemeClr val="tx1"/>
                        </a:solidFill>
                        <a:latin typeface="Lao UI" pitchFamily="34" charset="0"/>
                        <a:cs typeface="Lao U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200" b="0" dirty="0">
                        <a:solidFill>
                          <a:schemeClr val="tx1"/>
                        </a:solidFill>
                        <a:latin typeface="Lao UI" pitchFamily="34" charset="0"/>
                        <a:cs typeface="Lao U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926" y="4857750"/>
            <a:ext cx="661988" cy="247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494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1219</TotalTime>
  <Words>128</Words>
  <Application>Microsoft Office PowerPoint</Application>
  <PresentationFormat>On-screen Show (16:9)</PresentationFormat>
  <Paragraphs>24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BNYMellon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Iyer, Rahul Gopalkrishnan</dc:creator>
  <cp:lastModifiedBy>Rahul</cp:lastModifiedBy>
  <cp:revision>192</cp:revision>
  <dcterms:created xsi:type="dcterms:W3CDTF">2017-12-06T06:58:44Z</dcterms:created>
  <dcterms:modified xsi:type="dcterms:W3CDTF">2017-12-17T13:41:26Z</dcterms:modified>
</cp:coreProperties>
</file>