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944100" cy="99488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5C5C"/>
    <a:srgbClr val="EAEAEA"/>
    <a:srgbClr val="002349"/>
    <a:srgbClr val="C19A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727"/>
  </p:normalViewPr>
  <p:slideViewPr>
    <p:cSldViewPr snapToGrid="0" snapToObjects="1">
      <p:cViewPr varScale="1">
        <p:scale>
          <a:sx n="56" d="100"/>
          <a:sy n="56" d="100"/>
        </p:scale>
        <p:origin x="20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5808" y="1628206"/>
            <a:ext cx="8452485" cy="3463678"/>
          </a:xfrm>
        </p:spPr>
        <p:txBody>
          <a:bodyPr anchor="b"/>
          <a:lstStyle>
            <a:lvl1pPr algn="ctr">
              <a:defRPr sz="65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3013" y="5225457"/>
            <a:ext cx="7458075" cy="2402005"/>
          </a:xfrm>
        </p:spPr>
        <p:txBody>
          <a:bodyPr/>
          <a:lstStyle>
            <a:lvl1pPr marL="0" indent="0" algn="ctr">
              <a:buNone/>
              <a:defRPr sz="2610"/>
            </a:lvl1pPr>
            <a:lvl2pPr marL="497205" indent="0" algn="ctr">
              <a:buNone/>
              <a:defRPr sz="2175"/>
            </a:lvl2pPr>
            <a:lvl3pPr marL="994410" indent="0" algn="ctr">
              <a:buNone/>
              <a:defRPr sz="1958"/>
            </a:lvl3pPr>
            <a:lvl4pPr marL="1491615" indent="0" algn="ctr">
              <a:buNone/>
              <a:defRPr sz="1740"/>
            </a:lvl4pPr>
            <a:lvl5pPr marL="1988820" indent="0" algn="ctr">
              <a:buNone/>
              <a:defRPr sz="1740"/>
            </a:lvl5pPr>
            <a:lvl6pPr marL="2486025" indent="0" algn="ctr">
              <a:buNone/>
              <a:defRPr sz="1740"/>
            </a:lvl6pPr>
            <a:lvl7pPr marL="2983230" indent="0" algn="ctr">
              <a:buNone/>
              <a:defRPr sz="1740"/>
            </a:lvl7pPr>
            <a:lvl8pPr marL="3480435" indent="0" algn="ctr">
              <a:buNone/>
              <a:defRPr sz="1740"/>
            </a:lvl8pPr>
            <a:lvl9pPr marL="3977640" indent="0" algn="ctr">
              <a:buNone/>
              <a:defRPr sz="17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90EC-9860-3540-9233-07447CFE2FC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A646-98AF-C142-B42E-DCF31ABC1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3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90EC-9860-3540-9233-07447CFE2FC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A646-98AF-C142-B42E-DCF31ABC1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87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6247" y="529685"/>
            <a:ext cx="2144197" cy="84312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3658" y="529685"/>
            <a:ext cx="6308288" cy="843120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90EC-9860-3540-9233-07447CFE2FC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A646-98AF-C142-B42E-DCF31ABC1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0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90EC-9860-3540-9233-07447CFE2FC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A646-98AF-C142-B42E-DCF31ABC1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9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478" y="2480310"/>
            <a:ext cx="8576786" cy="4138450"/>
          </a:xfrm>
        </p:spPr>
        <p:txBody>
          <a:bodyPr anchor="b"/>
          <a:lstStyle>
            <a:lvl1pPr>
              <a:defRPr sz="65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478" y="6657911"/>
            <a:ext cx="8576786" cy="2176313"/>
          </a:xfrm>
        </p:spPr>
        <p:txBody>
          <a:bodyPr/>
          <a:lstStyle>
            <a:lvl1pPr marL="0" indent="0">
              <a:buNone/>
              <a:defRPr sz="2610">
                <a:solidFill>
                  <a:schemeClr val="tx1"/>
                </a:solidFill>
              </a:defRPr>
            </a:lvl1pPr>
            <a:lvl2pPr marL="497205" indent="0">
              <a:buNone/>
              <a:defRPr sz="2175">
                <a:solidFill>
                  <a:schemeClr val="tx1">
                    <a:tint val="75000"/>
                  </a:schemeClr>
                </a:solidFill>
              </a:defRPr>
            </a:lvl2pPr>
            <a:lvl3pPr marL="994410" indent="0">
              <a:buNone/>
              <a:defRPr sz="1958">
                <a:solidFill>
                  <a:schemeClr val="tx1">
                    <a:tint val="75000"/>
                  </a:schemeClr>
                </a:solidFill>
              </a:defRPr>
            </a:lvl3pPr>
            <a:lvl4pPr marL="1491615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4pPr>
            <a:lvl5pPr marL="1988820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5pPr>
            <a:lvl6pPr marL="2486025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6pPr>
            <a:lvl7pPr marL="2983230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7pPr>
            <a:lvl8pPr marL="3480435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8pPr>
            <a:lvl9pPr marL="3977640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90EC-9860-3540-9233-07447CFE2FC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A646-98AF-C142-B42E-DCF31ABC1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4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657" y="2648424"/>
            <a:ext cx="4226243" cy="63124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4200" y="2648424"/>
            <a:ext cx="4226243" cy="63124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90EC-9860-3540-9233-07447CFE2FC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A646-98AF-C142-B42E-DCF31ABC1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53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952" y="529687"/>
            <a:ext cx="8576786" cy="19229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953" y="2438854"/>
            <a:ext cx="4206820" cy="1195245"/>
          </a:xfrm>
        </p:spPr>
        <p:txBody>
          <a:bodyPr anchor="b"/>
          <a:lstStyle>
            <a:lvl1pPr marL="0" indent="0">
              <a:buNone/>
              <a:defRPr sz="2610" b="1"/>
            </a:lvl1pPr>
            <a:lvl2pPr marL="497205" indent="0">
              <a:buNone/>
              <a:defRPr sz="2175" b="1"/>
            </a:lvl2pPr>
            <a:lvl3pPr marL="994410" indent="0">
              <a:buNone/>
              <a:defRPr sz="1958" b="1"/>
            </a:lvl3pPr>
            <a:lvl4pPr marL="1491615" indent="0">
              <a:buNone/>
              <a:defRPr sz="1740" b="1"/>
            </a:lvl4pPr>
            <a:lvl5pPr marL="1988820" indent="0">
              <a:buNone/>
              <a:defRPr sz="1740" b="1"/>
            </a:lvl5pPr>
            <a:lvl6pPr marL="2486025" indent="0">
              <a:buNone/>
              <a:defRPr sz="1740" b="1"/>
            </a:lvl6pPr>
            <a:lvl7pPr marL="2983230" indent="0">
              <a:buNone/>
              <a:defRPr sz="1740" b="1"/>
            </a:lvl7pPr>
            <a:lvl8pPr marL="3480435" indent="0">
              <a:buNone/>
              <a:defRPr sz="1740" b="1"/>
            </a:lvl8pPr>
            <a:lvl9pPr marL="3977640" indent="0">
              <a:buNone/>
              <a:defRPr sz="17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953" y="3634098"/>
            <a:ext cx="4206820" cy="53452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4201" y="2438854"/>
            <a:ext cx="4227538" cy="1195245"/>
          </a:xfrm>
        </p:spPr>
        <p:txBody>
          <a:bodyPr anchor="b"/>
          <a:lstStyle>
            <a:lvl1pPr marL="0" indent="0">
              <a:buNone/>
              <a:defRPr sz="2610" b="1"/>
            </a:lvl1pPr>
            <a:lvl2pPr marL="497205" indent="0">
              <a:buNone/>
              <a:defRPr sz="2175" b="1"/>
            </a:lvl2pPr>
            <a:lvl3pPr marL="994410" indent="0">
              <a:buNone/>
              <a:defRPr sz="1958" b="1"/>
            </a:lvl3pPr>
            <a:lvl4pPr marL="1491615" indent="0">
              <a:buNone/>
              <a:defRPr sz="1740" b="1"/>
            </a:lvl4pPr>
            <a:lvl5pPr marL="1988820" indent="0">
              <a:buNone/>
              <a:defRPr sz="1740" b="1"/>
            </a:lvl5pPr>
            <a:lvl6pPr marL="2486025" indent="0">
              <a:buNone/>
              <a:defRPr sz="1740" b="1"/>
            </a:lvl6pPr>
            <a:lvl7pPr marL="2983230" indent="0">
              <a:buNone/>
              <a:defRPr sz="1740" b="1"/>
            </a:lvl7pPr>
            <a:lvl8pPr marL="3480435" indent="0">
              <a:buNone/>
              <a:defRPr sz="1740" b="1"/>
            </a:lvl8pPr>
            <a:lvl9pPr marL="3977640" indent="0">
              <a:buNone/>
              <a:defRPr sz="17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4201" y="3634098"/>
            <a:ext cx="4227538" cy="53452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90EC-9860-3540-9233-07447CFE2FC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A646-98AF-C142-B42E-DCF31ABC1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5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90EC-9860-3540-9233-07447CFE2FC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A646-98AF-C142-B42E-DCF31ABC1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1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90EC-9860-3540-9233-07447CFE2FC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A646-98AF-C142-B42E-DCF31ABC1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952" y="663258"/>
            <a:ext cx="3207231" cy="2321401"/>
          </a:xfrm>
        </p:spPr>
        <p:txBody>
          <a:bodyPr anchor="b"/>
          <a:lstStyle>
            <a:lvl1pPr>
              <a:defRPr sz="3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7538" y="1432454"/>
            <a:ext cx="5034201" cy="7070141"/>
          </a:xfrm>
        </p:spPr>
        <p:txBody>
          <a:bodyPr/>
          <a:lstStyle>
            <a:lvl1pPr>
              <a:defRPr sz="3480"/>
            </a:lvl1pPr>
            <a:lvl2pPr>
              <a:defRPr sz="3045"/>
            </a:lvl2pPr>
            <a:lvl3pPr>
              <a:defRPr sz="2610"/>
            </a:lvl3pPr>
            <a:lvl4pPr>
              <a:defRPr sz="2175"/>
            </a:lvl4pPr>
            <a:lvl5pPr>
              <a:defRPr sz="2175"/>
            </a:lvl5pPr>
            <a:lvl6pPr>
              <a:defRPr sz="2175"/>
            </a:lvl6pPr>
            <a:lvl7pPr>
              <a:defRPr sz="2175"/>
            </a:lvl7pPr>
            <a:lvl8pPr>
              <a:defRPr sz="2175"/>
            </a:lvl8pPr>
            <a:lvl9pPr>
              <a:defRPr sz="21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952" y="2984659"/>
            <a:ext cx="3207231" cy="5529450"/>
          </a:xfrm>
        </p:spPr>
        <p:txBody>
          <a:bodyPr/>
          <a:lstStyle>
            <a:lvl1pPr marL="0" indent="0">
              <a:buNone/>
              <a:defRPr sz="1740"/>
            </a:lvl1pPr>
            <a:lvl2pPr marL="497205" indent="0">
              <a:buNone/>
              <a:defRPr sz="1523"/>
            </a:lvl2pPr>
            <a:lvl3pPr marL="994410" indent="0">
              <a:buNone/>
              <a:defRPr sz="1305"/>
            </a:lvl3pPr>
            <a:lvl4pPr marL="1491615" indent="0">
              <a:buNone/>
              <a:defRPr sz="1088"/>
            </a:lvl4pPr>
            <a:lvl5pPr marL="1988820" indent="0">
              <a:buNone/>
              <a:defRPr sz="1088"/>
            </a:lvl5pPr>
            <a:lvl6pPr marL="2486025" indent="0">
              <a:buNone/>
              <a:defRPr sz="1088"/>
            </a:lvl6pPr>
            <a:lvl7pPr marL="2983230" indent="0">
              <a:buNone/>
              <a:defRPr sz="1088"/>
            </a:lvl7pPr>
            <a:lvl8pPr marL="3480435" indent="0">
              <a:buNone/>
              <a:defRPr sz="1088"/>
            </a:lvl8pPr>
            <a:lvl9pPr marL="3977640" indent="0">
              <a:buNone/>
              <a:defRPr sz="108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90EC-9860-3540-9233-07447CFE2FC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A646-98AF-C142-B42E-DCF31ABC1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90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952" y="663258"/>
            <a:ext cx="3207231" cy="2321401"/>
          </a:xfrm>
        </p:spPr>
        <p:txBody>
          <a:bodyPr anchor="b"/>
          <a:lstStyle>
            <a:lvl1pPr>
              <a:defRPr sz="3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27538" y="1432454"/>
            <a:ext cx="5034201" cy="7070141"/>
          </a:xfrm>
        </p:spPr>
        <p:txBody>
          <a:bodyPr anchor="t"/>
          <a:lstStyle>
            <a:lvl1pPr marL="0" indent="0">
              <a:buNone/>
              <a:defRPr sz="3480"/>
            </a:lvl1pPr>
            <a:lvl2pPr marL="497205" indent="0">
              <a:buNone/>
              <a:defRPr sz="3045"/>
            </a:lvl2pPr>
            <a:lvl3pPr marL="994410" indent="0">
              <a:buNone/>
              <a:defRPr sz="2610"/>
            </a:lvl3pPr>
            <a:lvl4pPr marL="1491615" indent="0">
              <a:buNone/>
              <a:defRPr sz="2175"/>
            </a:lvl4pPr>
            <a:lvl5pPr marL="1988820" indent="0">
              <a:buNone/>
              <a:defRPr sz="2175"/>
            </a:lvl5pPr>
            <a:lvl6pPr marL="2486025" indent="0">
              <a:buNone/>
              <a:defRPr sz="2175"/>
            </a:lvl6pPr>
            <a:lvl7pPr marL="2983230" indent="0">
              <a:buNone/>
              <a:defRPr sz="2175"/>
            </a:lvl7pPr>
            <a:lvl8pPr marL="3480435" indent="0">
              <a:buNone/>
              <a:defRPr sz="2175"/>
            </a:lvl8pPr>
            <a:lvl9pPr marL="3977640" indent="0">
              <a:buNone/>
              <a:defRPr sz="21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952" y="2984659"/>
            <a:ext cx="3207231" cy="5529450"/>
          </a:xfrm>
        </p:spPr>
        <p:txBody>
          <a:bodyPr/>
          <a:lstStyle>
            <a:lvl1pPr marL="0" indent="0">
              <a:buNone/>
              <a:defRPr sz="1740"/>
            </a:lvl1pPr>
            <a:lvl2pPr marL="497205" indent="0">
              <a:buNone/>
              <a:defRPr sz="1523"/>
            </a:lvl2pPr>
            <a:lvl3pPr marL="994410" indent="0">
              <a:buNone/>
              <a:defRPr sz="1305"/>
            </a:lvl3pPr>
            <a:lvl4pPr marL="1491615" indent="0">
              <a:buNone/>
              <a:defRPr sz="1088"/>
            </a:lvl4pPr>
            <a:lvl5pPr marL="1988820" indent="0">
              <a:buNone/>
              <a:defRPr sz="1088"/>
            </a:lvl5pPr>
            <a:lvl6pPr marL="2486025" indent="0">
              <a:buNone/>
              <a:defRPr sz="1088"/>
            </a:lvl6pPr>
            <a:lvl7pPr marL="2983230" indent="0">
              <a:buNone/>
              <a:defRPr sz="1088"/>
            </a:lvl7pPr>
            <a:lvl8pPr marL="3480435" indent="0">
              <a:buNone/>
              <a:defRPr sz="1088"/>
            </a:lvl8pPr>
            <a:lvl9pPr marL="3977640" indent="0">
              <a:buNone/>
              <a:defRPr sz="108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90EC-9860-3540-9233-07447CFE2FC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A646-98AF-C142-B42E-DCF31ABC1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8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3657" y="529687"/>
            <a:ext cx="8576786" cy="1922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657" y="2648424"/>
            <a:ext cx="8576786" cy="6312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657" y="9221124"/>
            <a:ext cx="2237423" cy="5296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490EC-9860-3540-9233-07447CFE2FC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3983" y="9221124"/>
            <a:ext cx="3356134" cy="5296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3020" y="9221124"/>
            <a:ext cx="2237423" cy="5296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AA646-98AF-C142-B42E-DCF31ABC1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1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94410" rtl="0" eaLnBrk="1" latinLnBrk="0" hangingPunct="1">
        <a:lnSpc>
          <a:spcPct val="90000"/>
        </a:lnSpc>
        <a:spcBef>
          <a:spcPct val="0"/>
        </a:spcBef>
        <a:buNone/>
        <a:defRPr sz="47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603" indent="-248603" algn="l" defTabSz="994410" rtl="0" eaLnBrk="1" latinLnBrk="0" hangingPunct="1">
        <a:lnSpc>
          <a:spcPct val="90000"/>
        </a:lnSpc>
        <a:spcBef>
          <a:spcPts val="1088"/>
        </a:spcBef>
        <a:buFont typeface="Arial" panose="020B0604020202020204" pitchFamily="34" charset="0"/>
        <a:buChar char="•"/>
        <a:defRPr sz="3045" kern="1200">
          <a:solidFill>
            <a:schemeClr val="tx1"/>
          </a:solidFill>
          <a:latin typeface="+mn-lt"/>
          <a:ea typeface="+mn-ea"/>
          <a:cs typeface="+mn-cs"/>
        </a:defRPr>
      </a:lvl1pPr>
      <a:lvl2pPr marL="745808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610" kern="1200">
          <a:solidFill>
            <a:schemeClr val="tx1"/>
          </a:solidFill>
          <a:latin typeface="+mn-lt"/>
          <a:ea typeface="+mn-ea"/>
          <a:cs typeface="+mn-cs"/>
        </a:defRPr>
      </a:lvl2pPr>
      <a:lvl3pPr marL="1243013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3pPr>
      <a:lvl4pPr marL="1740218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4pPr>
      <a:lvl5pPr marL="2237423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5pPr>
      <a:lvl6pPr marL="2734628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6pPr>
      <a:lvl7pPr marL="3231833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7pPr>
      <a:lvl8pPr marL="3729038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8pPr>
      <a:lvl9pPr marL="4226243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1pPr>
      <a:lvl2pPr marL="497205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2pPr>
      <a:lvl3pPr marL="994410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3pPr>
      <a:lvl4pPr marL="1491615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4pPr>
      <a:lvl5pPr marL="1988820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5pPr>
      <a:lvl6pPr marL="2486025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6pPr>
      <a:lvl7pPr marL="2983230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7pPr>
      <a:lvl8pPr marL="3480435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8pPr>
      <a:lvl9pPr marL="3977640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76C1419-235C-F54F-8C67-F5762A7D9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69" t="9115" r="5609" b="21213"/>
          <a:stretch/>
        </p:blipFill>
        <p:spPr>
          <a:xfrm>
            <a:off x="4992932" y="7123812"/>
            <a:ext cx="4972050" cy="28250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F68ECC-8704-A946-9299-462E6F15765F}"/>
              </a:ext>
            </a:extLst>
          </p:cNvPr>
          <p:cNvSpPr txBox="1"/>
          <p:nvPr/>
        </p:nvSpPr>
        <p:spPr>
          <a:xfrm>
            <a:off x="0" y="5986896"/>
            <a:ext cx="49720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solidFill>
                  <a:srgbClr val="002349"/>
                </a:solidFill>
                <a:latin typeface="FreightBigProBook-Regular" panose="02000603090000020004" pitchFamily="50" charset="0"/>
              </a:rPr>
              <a:t>Show House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88295C-E682-0F4B-B8F1-198E72D2C4E6}"/>
              </a:ext>
            </a:extLst>
          </p:cNvPr>
          <p:cNvSpPr txBox="1"/>
          <p:nvPr/>
        </p:nvSpPr>
        <p:spPr>
          <a:xfrm>
            <a:off x="743578" y="6822015"/>
            <a:ext cx="422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19A3D"/>
                </a:solidFill>
                <a:latin typeface="BentonSans Medium" panose="02000603030000020004" pitchFamily="2" charset="0"/>
              </a:rPr>
              <a:t>SUNDAY 14H00 – 17H00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28A94C-A414-0647-A925-E5BC99A240EB}"/>
              </a:ext>
            </a:extLst>
          </p:cNvPr>
          <p:cNvSpPr txBox="1"/>
          <p:nvPr/>
        </p:nvSpPr>
        <p:spPr>
          <a:xfrm>
            <a:off x="743578" y="8349305"/>
            <a:ext cx="422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349"/>
                </a:solidFill>
                <a:latin typeface="FreightBigProBook-Regular" panose="02000603090000020004" pitchFamily="50" charset="0"/>
              </a:rPr>
              <a:t>Hyde Park</a:t>
            </a:r>
          </a:p>
          <a:p>
            <a:r>
              <a:rPr lang="en-US" sz="3600" dirty="0">
                <a:solidFill>
                  <a:srgbClr val="002349"/>
                </a:solidFill>
                <a:latin typeface="FreightBigProBook-Regular" panose="02000603090000020004" pitchFamily="50" charset="0"/>
              </a:rPr>
              <a:t>10 Main Street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98669A-5FC4-7A45-8859-2A0219FE4296}"/>
              </a:ext>
            </a:extLst>
          </p:cNvPr>
          <p:cNvSpPr/>
          <p:nvPr/>
        </p:nvSpPr>
        <p:spPr>
          <a:xfrm flipV="1">
            <a:off x="4485880" y="8521804"/>
            <a:ext cx="989162" cy="45719"/>
          </a:xfrm>
          <a:prstGeom prst="rect">
            <a:avLst/>
          </a:prstGeom>
          <a:solidFill>
            <a:srgbClr val="C19A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0F044A4-C57D-E546-A06D-5D97685D31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82" r="18397"/>
          <a:stretch/>
        </p:blipFill>
        <p:spPr>
          <a:xfrm>
            <a:off x="-1" y="1270746"/>
            <a:ext cx="4991681" cy="44369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F857537-989D-524A-84B2-DE390C6446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025" t="12783" r="25657" b="1472"/>
          <a:stretch/>
        </p:blipFill>
        <p:spPr>
          <a:xfrm>
            <a:off x="4991680" y="1270746"/>
            <a:ext cx="4973302" cy="58530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F55258-0A5B-0046-A503-2DAA48C474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7822" y="375080"/>
            <a:ext cx="3630958" cy="55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35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B801610-C3CA-914C-B172-61397446B68C}"/>
              </a:ext>
            </a:extLst>
          </p:cNvPr>
          <p:cNvSpPr/>
          <p:nvPr/>
        </p:nvSpPr>
        <p:spPr>
          <a:xfrm>
            <a:off x="1" y="8763000"/>
            <a:ext cx="9944100" cy="1185863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BEF923-EDDF-B847-A4BF-A0FD3A6847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02" t="114" r="7588"/>
          <a:stretch/>
        </p:blipFill>
        <p:spPr>
          <a:xfrm>
            <a:off x="-1" y="1162050"/>
            <a:ext cx="9944101" cy="76009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7259923-5E3D-E54C-A872-BD97C9C355C3}"/>
              </a:ext>
            </a:extLst>
          </p:cNvPr>
          <p:cNvSpPr/>
          <p:nvPr/>
        </p:nvSpPr>
        <p:spPr>
          <a:xfrm>
            <a:off x="-1" y="5707657"/>
            <a:ext cx="4991681" cy="305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F68ECC-8704-A946-9299-462E6F15765F}"/>
              </a:ext>
            </a:extLst>
          </p:cNvPr>
          <p:cNvSpPr txBox="1"/>
          <p:nvPr/>
        </p:nvSpPr>
        <p:spPr>
          <a:xfrm>
            <a:off x="0" y="5823942"/>
            <a:ext cx="49720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solidFill>
                  <a:srgbClr val="002349"/>
                </a:solidFill>
                <a:latin typeface="FreightBigProBook-Regular" panose="02000603090000020004" pitchFamily="50" charset="0"/>
              </a:rPr>
              <a:t>Show House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88295C-E682-0F4B-B8F1-198E72D2C4E6}"/>
              </a:ext>
            </a:extLst>
          </p:cNvPr>
          <p:cNvSpPr txBox="1"/>
          <p:nvPr/>
        </p:nvSpPr>
        <p:spPr>
          <a:xfrm>
            <a:off x="743578" y="6613786"/>
            <a:ext cx="422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19A3D"/>
                </a:solidFill>
                <a:latin typeface="BentonSans Medium" panose="02000603030000020004" pitchFamily="2" charset="0"/>
              </a:rPr>
              <a:t>SUNDAY 2 – 5PM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28A94C-A414-0647-A925-E5BC99A240EB}"/>
              </a:ext>
            </a:extLst>
          </p:cNvPr>
          <p:cNvSpPr txBox="1"/>
          <p:nvPr/>
        </p:nvSpPr>
        <p:spPr>
          <a:xfrm>
            <a:off x="743578" y="7467446"/>
            <a:ext cx="4228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rgbClr val="002349"/>
                </a:solidFill>
                <a:latin typeface="FreightBigProBook-Regular" panose="02000603090000020004" pitchFamily="50" charset="0"/>
              </a:rPr>
              <a:t>Hyde Park</a:t>
            </a:r>
          </a:p>
          <a:p>
            <a:r>
              <a:rPr lang="en-US" sz="3300" dirty="0">
                <a:solidFill>
                  <a:srgbClr val="002349"/>
                </a:solidFill>
                <a:latin typeface="FreightBigProBook-Regular" panose="02000603090000020004" pitchFamily="50" charset="0"/>
              </a:rPr>
              <a:t>Johannesburg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98669A-5FC4-7A45-8859-2A0219FE4296}"/>
              </a:ext>
            </a:extLst>
          </p:cNvPr>
          <p:cNvSpPr/>
          <p:nvPr/>
        </p:nvSpPr>
        <p:spPr>
          <a:xfrm flipV="1">
            <a:off x="4485880" y="7196088"/>
            <a:ext cx="989162" cy="45719"/>
          </a:xfrm>
          <a:prstGeom prst="rect">
            <a:avLst/>
          </a:prstGeom>
          <a:solidFill>
            <a:srgbClr val="C19A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F98D40-BFDE-214D-8E08-32E596C50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78" y="330110"/>
            <a:ext cx="3630958" cy="5547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7833187-4B1A-8344-AF16-E5DC1152C843}"/>
              </a:ext>
            </a:extLst>
          </p:cNvPr>
          <p:cNvSpPr txBox="1"/>
          <p:nvPr/>
        </p:nvSpPr>
        <p:spPr>
          <a:xfrm>
            <a:off x="5715628" y="9199494"/>
            <a:ext cx="36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5C5C5C"/>
                </a:solidFill>
                <a:latin typeface="BentonSans Medium" panose="02000603030000020004" pitchFamily="2" charset="0"/>
              </a:rPr>
              <a:t>NOTHING COMPARES.</a:t>
            </a:r>
          </a:p>
        </p:txBody>
      </p:sp>
    </p:spTree>
    <p:extLst>
      <p:ext uri="{BB962C8B-B14F-4D97-AF65-F5344CB8AC3E}">
        <p14:creationId xmlns:p14="http://schemas.microsoft.com/office/powerpoint/2010/main" val="486790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23</Words>
  <Application>Microsoft Office PowerPoint</Application>
  <PresentationFormat>Custom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BentonSans Medium</vt:lpstr>
      <vt:lpstr>Calibri</vt:lpstr>
      <vt:lpstr>Calibri Light</vt:lpstr>
      <vt:lpstr>FreightBigProBook-Regular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Jaysen Jaarts</dc:creator>
  <cp:lastModifiedBy>Berdine Smyth</cp:lastModifiedBy>
  <cp:revision>10</cp:revision>
  <dcterms:created xsi:type="dcterms:W3CDTF">2021-06-03T12:12:36Z</dcterms:created>
  <dcterms:modified xsi:type="dcterms:W3CDTF">2021-06-08T12:27:37Z</dcterms:modified>
</cp:coreProperties>
</file>