
<file path=[Content_Types].xml><?xml version="1.0" encoding="utf-8"?>
<Types xmlns="http://schemas.openxmlformats.org/package/2006/content-types">
  <Default Extension="emf" ContentType="image/x-emf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firstSlideNum="2" saveSubsetFonts="1" autoCompressPictures="0">
  <p:sldMasterIdLst>
    <p:sldMasterId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rgbClr val="FF0000"/>
    </p:penClr>
  </p:showPr>
  <p:clrMru>
    <a:srgbClr val="617376"/>
    <a:srgbClr val="27945E"/>
    <a:srgbClr val="439B5C"/>
    <a:srgbClr val="101027"/>
    <a:srgbClr val="19B1F5"/>
    <a:srgbClr val="434343"/>
    <a:srgbClr val="FFFFA7"/>
    <a:srgbClr val="FFFF66"/>
    <a:srgbClr val="FFFFCC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-1464" y="-3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0" d="100"/>
          <a:sy n="70" d="100"/>
        </p:scale>
        <p:origin x="-324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9AAEAB-494E-E54B-8C0F-86F171A9416B}" type="datetimeFigureOut">
              <a:rPr lang="en-US"/>
              <a:pPr/>
              <a:t>12/5/16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992AB9-26DD-1A45-BCE4-059BD5AFD1F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54EFC4-273A-EA4C-AF8C-207E1214B9DF}" type="datetimeFigureOut">
              <a:rPr lang="en-US"/>
              <a:pPr/>
              <a:t>12/5/16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90114F5-0298-7F4C-8D9E-38FFC66FE62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599A5E-9D11-BE40-8778-5E78B5680E7A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21C3AE-E8C6-CB4F-9FE4-F2D018F6B4B0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E9BFCA-77A0-B345-B979-3C96E2EF3D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B4F36E-7854-BE46-8B26-4D7EA1760365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8F9EC6-51B7-E94F-B5FD-C26F7D177E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09DEA2-528E-2A42-9935-693F5B007EC2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AFBB6-63B0-514F-BEF4-3A45B52C88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1E4508-7A27-4B46-B16A-05D55F13C70C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E24B2D-1323-DC41-9EDC-31444D3037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05075D-CEC0-1C4B-B842-96351BBF0D3E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8FFD99-4EAE-FE4B-A86D-0A888A8633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18D0B4-29AE-DC47-99F5-DE5AA1B64CF2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9E1F7-9777-8B40-A834-3D7C8C4513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ADD07F-8ADB-9242-8EAB-42ADE74C281A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F97D-A55A-A44B-9AA0-EA383ACD7B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5F83BF-AF7D-F247-A2EE-BC484345C4E4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C87A57-392F-1B49-89C8-CF75D69C33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8BF1DE-DB6D-6944-98A9-B87497C93047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FDEAD-FBAB-1342-ADA0-455EEDA77E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5BE361-1CC1-5540-AF7E-DC19252ED6E9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5F422-0757-6349-BB85-5358024A02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A4D95C-4A5D-0946-A6D2-C82948B0AD10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A84A9-8D84-E44A-9DB5-4504C261BB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alpha val="1411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503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748"/>
            <a:ext cx="2133600" cy="364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26306C16-4A4A-3A46-91DE-2CAC5B3B3195}" type="datetime1">
              <a:rPr lang="en-US"/>
              <a:pPr/>
              <a:t>12/5/16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748"/>
            <a:ext cx="2895600" cy="364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748"/>
            <a:ext cx="2133600" cy="364331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8B4C18B-B608-CB43-9268-7809C70841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hf sldNum="0"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emf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274479"/>
            <a:ext cx="9144000" cy="65856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" name="TextBox 5"/>
          <p:cNvSpPr txBox="1">
            <a:spLocks noChangeArrowheads="1"/>
          </p:cNvSpPr>
          <p:nvPr/>
        </p:nvSpPr>
        <p:spPr bwMode="auto">
          <a:xfrm>
            <a:off x="211434" y="136595"/>
            <a:ext cx="803139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dirty="0" smtClean="0">
                <a:solidFill>
                  <a:schemeClr val="bg1"/>
                </a:solidFill>
                <a:latin typeface="+mn-lt"/>
                <a:ea typeface="Tahoma" charset="0"/>
                <a:cs typeface="Tahoma" charset="0"/>
              </a:rPr>
              <a:t>CHEATSHEET TITLE</a:t>
            </a:r>
            <a:endParaRPr lang="en-US" sz="4800" dirty="0" smtClean="0">
              <a:solidFill>
                <a:schemeClr val="bg1"/>
              </a:solidFill>
              <a:latin typeface="+mn-lt"/>
              <a:ea typeface="Tahoma" charset="0"/>
              <a:cs typeface="Tahoma" charset="0"/>
            </a:endParaRP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448733" y="6302470"/>
            <a:ext cx="803139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 dirty="0" smtClean="0">
                <a:latin typeface="+mn-lt"/>
                <a:ea typeface="Tahoma" charset="0"/>
                <a:cs typeface="Tahoma" charset="0"/>
              </a:rPr>
              <a:t>Business Name Here</a:t>
            </a:r>
          </a:p>
          <a:p>
            <a:pPr algn="ctr"/>
            <a:r>
              <a:rPr lang="en-US" sz="1400" dirty="0" smtClean="0">
                <a:latin typeface="+mn-lt"/>
                <a:ea typeface="Tahoma" charset="0"/>
                <a:cs typeface="Tahoma" charset="0"/>
              </a:rPr>
              <a:t>Tagline here</a:t>
            </a:r>
            <a:endParaRPr lang="en-US" sz="1400" dirty="0">
              <a:latin typeface="+mn-lt"/>
              <a:ea typeface="Tahoma" charset="0"/>
              <a:cs typeface="Tahoma" charset="0"/>
            </a:endParaRPr>
          </a:p>
        </p:txBody>
      </p:sp>
      <p:pic>
        <p:nvPicPr>
          <p:cNvPr id="13" name="Picture 12" descr="instagra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1591" y="5715402"/>
            <a:ext cx="609600" cy="558494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933039"/>
            <a:ext cx="2216373" cy="45956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216374" y="933039"/>
            <a:ext cx="2231884" cy="45956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440930" y="929104"/>
            <a:ext cx="2350925" cy="45995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791861" y="933038"/>
            <a:ext cx="2352139" cy="45956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twitte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0603" y="5715402"/>
            <a:ext cx="587068" cy="587068"/>
          </a:xfrm>
          <a:prstGeom prst="rect">
            <a:avLst/>
          </a:prstGeom>
        </p:spPr>
      </p:pic>
      <p:pic>
        <p:nvPicPr>
          <p:cNvPr id="25" name="Picture 7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92045" y="5528660"/>
            <a:ext cx="1015518" cy="802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Rectangle 26"/>
          <p:cNvSpPr/>
          <p:nvPr/>
        </p:nvSpPr>
        <p:spPr>
          <a:xfrm>
            <a:off x="1" y="967592"/>
            <a:ext cx="2216373" cy="4524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15234" y="942942"/>
            <a:ext cx="8188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TOPIC</a:t>
            </a:r>
            <a:endParaRPr lang="en-US" sz="2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231885" y="967592"/>
            <a:ext cx="2216373" cy="45243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460042" y="967592"/>
            <a:ext cx="2331819" cy="45243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6791861" y="967592"/>
            <a:ext cx="2352139" cy="45243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270365" y="967592"/>
            <a:ext cx="8188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TOPIC</a:t>
            </a:r>
            <a:endParaRPr lang="en-US" sz="2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500644" y="981430"/>
            <a:ext cx="8188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TOPIC</a:t>
            </a:r>
            <a:endParaRPr lang="en-US" sz="2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858070" y="962186"/>
            <a:ext cx="8188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>
                    <a:lumMod val="95000"/>
                  </a:schemeClr>
                </a:solidFill>
              </a:rPr>
              <a:t>TOPIC</a:t>
            </a:r>
            <a:endParaRPr lang="en-US" sz="20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2955" y="1539501"/>
            <a:ext cx="18280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</a:p>
          <a:p>
            <a:endParaRPr lang="en-US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2339792" y="1539501"/>
            <a:ext cx="18677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</a:p>
          <a:p>
            <a:endParaRPr lang="en-US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4558364" y="1595681"/>
            <a:ext cx="210113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</a:p>
          <a:p>
            <a:endParaRPr lang="en-US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6920688" y="1520257"/>
            <a:ext cx="20886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Tips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6996</TotalTime>
  <Words>108</Words>
  <Application>Microsoft Macintosh PowerPoint</Application>
  <PresentationFormat>On-screen Show (4:3)</PresentationFormat>
  <Paragraphs>56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2</vt:lpstr>
    </vt:vector>
  </TitlesOfParts>
  <Company>7921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Pj</dc:creator>
  <cp:lastModifiedBy>Dominique Varendorff</cp:lastModifiedBy>
  <cp:revision>326</cp:revision>
  <dcterms:created xsi:type="dcterms:W3CDTF">2016-12-05T10:00:17Z</dcterms:created>
  <dcterms:modified xsi:type="dcterms:W3CDTF">2016-12-05T10:15:50Z</dcterms:modified>
</cp:coreProperties>
</file>