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1" r:id="rId3"/>
    <p:sldId id="267" r:id="rId4"/>
    <p:sldId id="269" r:id="rId5"/>
    <p:sldId id="270" r:id="rId6"/>
    <p:sldId id="271" r:id="rId7"/>
    <p:sldId id="272" r:id="rId8"/>
    <p:sldId id="273" r:id="rId9"/>
    <p:sldId id="25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27D0DB7-CB4F-4D7C-A726-836B7829EEC8}" type="datetimeFigureOut">
              <a:rPr lang="es-AR" smtClean="0"/>
              <a:t>28/4/2021</a:t>
            </a:fld>
            <a:endParaRPr lang="es-A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B0ED6E9-0351-4D86-81A4-66DE28E379A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42301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0DB7-CB4F-4D7C-A726-836B7829EEC8}" type="datetimeFigureOut">
              <a:rPr lang="es-AR" smtClean="0"/>
              <a:t>28/4/2021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D6E9-0351-4D86-81A4-66DE28E379A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339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0DB7-CB4F-4D7C-A726-836B7829EEC8}" type="datetimeFigureOut">
              <a:rPr lang="es-AR" smtClean="0"/>
              <a:t>28/4/2021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D6E9-0351-4D86-81A4-66DE28E379A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09991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0DB7-CB4F-4D7C-A726-836B7829EEC8}" type="datetimeFigureOut">
              <a:rPr lang="es-AR" smtClean="0"/>
              <a:t>28/4/2021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D6E9-0351-4D86-81A4-66DE28E379A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73744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27D0DB7-CB4F-4D7C-A726-836B7829EEC8}" type="datetimeFigureOut">
              <a:rPr lang="es-AR" smtClean="0"/>
              <a:t>28/4/2021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EB0ED6E9-0351-4D86-81A4-66DE28E379A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09864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0DB7-CB4F-4D7C-A726-836B7829EEC8}" type="datetimeFigureOut">
              <a:rPr lang="es-AR" smtClean="0"/>
              <a:t>28/4/2021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D6E9-0351-4D86-81A4-66DE28E379A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88901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0DB7-CB4F-4D7C-A726-836B7829EEC8}" type="datetimeFigureOut">
              <a:rPr lang="es-AR" smtClean="0"/>
              <a:t>28/4/2021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D6E9-0351-4D86-81A4-66DE28E379A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88646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0DB7-CB4F-4D7C-A726-836B7829EEC8}" type="datetimeFigureOut">
              <a:rPr lang="es-AR" smtClean="0"/>
              <a:t>28/4/2021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D6E9-0351-4D86-81A4-66DE28E379A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7958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0DB7-CB4F-4D7C-A726-836B7829EEC8}" type="datetimeFigureOut">
              <a:rPr lang="es-AR" smtClean="0"/>
              <a:t>28/4/2021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D6E9-0351-4D86-81A4-66DE28E379A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55634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0DB7-CB4F-4D7C-A726-836B7829EEC8}" type="datetimeFigureOut">
              <a:rPr lang="es-AR" smtClean="0"/>
              <a:t>28/4/2021</a:t>
            </a:fld>
            <a:endParaRPr lang="es-A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s-A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B0ED6E9-0351-4D86-81A4-66DE28E379A0}" type="slidenum">
              <a:rPr lang="es-AR" smtClean="0"/>
              <a:t>‹Nº›</a:t>
            </a:fld>
            <a:endParaRPr lang="es-AR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1850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27D0DB7-CB4F-4D7C-A726-836B7829EEC8}" type="datetimeFigureOut">
              <a:rPr lang="es-AR" smtClean="0"/>
              <a:t>28/4/2021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B0ED6E9-0351-4D86-81A4-66DE28E379A0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10250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27D0DB7-CB4F-4D7C-A726-836B7829EEC8}" type="datetimeFigureOut">
              <a:rPr lang="es-AR" smtClean="0"/>
              <a:t>28/4/2021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B0ED6E9-0351-4D86-81A4-66DE28E379A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4812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arias carreteras que se entrecruzan con automóviles que conducen en distintas direcciones">
            <a:extLst>
              <a:ext uri="{FF2B5EF4-FFF2-40B4-BE49-F238E27FC236}">
                <a16:creationId xmlns:a16="http://schemas.microsoft.com/office/drawing/2014/main" id="{D3BC51EE-31BB-4083-84F7-B46733A36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44" y="2101924"/>
            <a:ext cx="4236712" cy="26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23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tedral Santa Maria del Flore">
            <a:extLst>
              <a:ext uri="{FF2B5EF4-FFF2-40B4-BE49-F238E27FC236}">
                <a16:creationId xmlns:a16="http://schemas.microsoft.com/office/drawing/2014/main" id="{C0EE1BA2-9687-43BB-B6E4-BF834CCA1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358" y="2101924"/>
            <a:ext cx="3979284" cy="26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4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erfil urbano de Shanghai">
            <a:extLst>
              <a:ext uri="{FF2B5EF4-FFF2-40B4-BE49-F238E27FC236}">
                <a16:creationId xmlns:a16="http://schemas.microsoft.com/office/drawing/2014/main" id="{25C49F7A-F54D-493A-9018-69F8E38E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79" y="2101924"/>
            <a:ext cx="3988042" cy="26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1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dena montañosa cubierta de la nieve">
            <a:extLst>
              <a:ext uri="{FF2B5EF4-FFF2-40B4-BE49-F238E27FC236}">
                <a16:creationId xmlns:a16="http://schemas.microsoft.com/office/drawing/2014/main" id="{03E77BAF-D667-447A-819D-5FF391977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879" y="2101924"/>
            <a:ext cx="4718242" cy="26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20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Borde de montaña rocosa">
            <a:extLst>
              <a:ext uri="{FF2B5EF4-FFF2-40B4-BE49-F238E27FC236}">
                <a16:creationId xmlns:a16="http://schemas.microsoft.com/office/drawing/2014/main" id="{44EAD75E-8636-49F5-87BB-88256F9BE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251" y="2042548"/>
            <a:ext cx="4711497" cy="313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3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Árbol en una montaña">
            <a:extLst>
              <a:ext uri="{FF2B5EF4-FFF2-40B4-BE49-F238E27FC236}">
                <a16:creationId xmlns:a16="http://schemas.microsoft.com/office/drawing/2014/main" id="{71A397A0-804F-49D6-8DEF-F7959B0B4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265" y="2073840"/>
            <a:ext cx="4777470" cy="317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87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seño de arquitectura abstracta">
            <a:extLst>
              <a:ext uri="{FF2B5EF4-FFF2-40B4-BE49-F238E27FC236}">
                <a16:creationId xmlns:a16="http://schemas.microsoft.com/office/drawing/2014/main" id="{CC0992C9-A1D3-4636-8EEE-16DE8D273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900" y="2101924"/>
            <a:ext cx="3982199" cy="26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51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urvas de iris del papel">
            <a:extLst>
              <a:ext uri="{FF2B5EF4-FFF2-40B4-BE49-F238E27FC236}">
                <a16:creationId xmlns:a16="http://schemas.microsoft.com/office/drawing/2014/main" id="{FD366816-B6D8-41F0-94AF-364A3DB06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813" y="2101924"/>
            <a:ext cx="3976373" cy="26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5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Representación en 3D de polígonos apilados en distintos colores">
            <a:extLst>
              <a:ext uri="{FF2B5EF4-FFF2-40B4-BE49-F238E27FC236}">
                <a16:creationId xmlns:a16="http://schemas.microsoft.com/office/drawing/2014/main" id="{19A604AE-89FB-4052-B274-8C1DC3C06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87" y="2101924"/>
            <a:ext cx="3981226" cy="26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760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9</TotalTime>
  <Words>0</Words>
  <Application>Microsoft Office PowerPoint</Application>
  <PresentationFormat>Panorámica</PresentationFormat>
  <Paragraphs>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2" baseType="lpstr">
      <vt:lpstr>Century Gothic</vt:lpstr>
      <vt:lpstr>Garamond</vt:lpstr>
      <vt:lpstr>Savon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Federico Garay</dc:creator>
  <cp:lastModifiedBy>Federico Garay</cp:lastModifiedBy>
  <cp:revision>1</cp:revision>
  <dcterms:created xsi:type="dcterms:W3CDTF">2021-04-28T13:52:33Z</dcterms:created>
  <dcterms:modified xsi:type="dcterms:W3CDTF">2021-04-28T14:01:37Z</dcterms:modified>
</cp:coreProperties>
</file>