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7" r:id="rId1"/>
  </p:sldMasterIdLst>
  <p:notesMasterIdLst>
    <p:notesMasterId r:id="rId13"/>
  </p:notesMasterIdLst>
  <p:sldIdLst>
    <p:sldId id="324" r:id="rId2"/>
    <p:sldId id="260" r:id="rId3"/>
    <p:sldId id="261" r:id="rId4"/>
    <p:sldId id="291" r:id="rId5"/>
    <p:sldId id="289" r:id="rId6"/>
    <p:sldId id="279" r:id="rId7"/>
    <p:sldId id="292" r:id="rId8"/>
    <p:sldId id="293" r:id="rId9"/>
    <p:sldId id="320" r:id="rId10"/>
    <p:sldId id="329" r:id="rId11"/>
    <p:sldId id="404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93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11EAE-5731-8547-A6A9-9A01B09F130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CD887-E92F-A549-9D35-3C4FFB421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3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2613C-99B3-45FF-9323-EB8FCDE7F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DBE304-540B-422B-A468-888639C66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87F44-97FC-4037-AD92-D227F446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061D37-C587-439D-B173-00F9DBB5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1EAB0F-10DE-445A-A047-16C1FAA3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9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D2D4B-BC39-455B-B169-41BBCB16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C77CE5-9AB3-4806-8D74-0CE7D6FCE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E092F-7E57-47DC-AFC1-9FE737B8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1E6088-B1A8-415A-B581-A55D69D4D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8B55C8-6C8D-46B2-A5E8-DE837CB2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3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724D2C-A900-4AE4-AC2C-C12AA77AD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F6B74C-0703-4DFA-857C-52ADB0C5C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65B32-85ED-46E5-A1AA-EA8B5957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110302-3417-4226-9CB0-1532F367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8127A8-6487-45C4-866D-40535D9F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270C1-AED8-436D-8A01-3275AACA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71AB1C-C20E-47B9-AE1A-BC1F2E6B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2B2C0C-B773-481C-8DF0-5DD1650E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7B9E76-CEB6-4201-9B5D-ED70BA1B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A23255-43FE-4D42-A504-E3479E97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9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78B47-5E1D-436A-BF2F-1804A9B0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BB2ECF-E765-4A8E-9A18-C58180CE0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15AB6B-740A-46ED-AE52-5ED5010B5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F26CD9-6703-4AA3-A880-96FC872D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133247-DD25-4BE2-87CC-0FEB27EB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6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2D537-FC53-4E51-9303-DB2C0E5E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6941B2-7CAB-42A9-AA61-84D12E9DA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36B3D-AB97-4295-8B4A-B2A9F8352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4775CA-D4A8-40AE-A6D1-B42B23EB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F51BAD-8A44-46AB-9E3F-CC5FD3E56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D2F4A7-6807-44A6-947A-7BA3AA2F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FFAD8-2635-4829-A590-34626EC0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57E047-483C-4DB6-9149-D3BFF0FE9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4599AE-B767-4798-BF03-9EF96C70D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F26AAC-B93B-4F2C-B4A6-0B3FD9A95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D090D1-4552-43F7-BB34-4658A429F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F97AF8-C5C2-42F9-96D6-90C1B86C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87EF17-E1CD-40F9-BEAF-CC53E5EA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A385C1-CB70-4BA1-BF84-86C64572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9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73E10-908B-4B90-90CD-DE9CF8DA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05DC0B-2C44-4915-82F8-37E62865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0A13A4-EDD5-485D-9F93-737A8B625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D64FF7-A3E1-4FA5-9077-689DE302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3938B1-82AC-45B6-83F9-7BE951BD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BE3CAC1-E2ED-4653-87CC-3E432700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B552C3-E6B4-4581-9086-B46E53C2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4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0DD62-9710-4D79-926A-CEF1BD4F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1E7C09-30D9-4D55-97B5-1BF014D6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6A9CDD-F4AD-4510-BBCB-4401594E8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B5BEBD-2305-4D28-B46F-9E92C95B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3E1F18-FE5C-48E4-A502-3516FFB1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8FF815-9D5C-41A2-A398-D3FE97A6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31E94-DBB4-47D9-BE09-7DEE387E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EE06BC-7496-426A-97E0-303F8D2A3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2E6F7A-89B9-4765-8F74-D550A02FB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8269FF-F8C0-43E9-8200-43C5903A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10A3F1-2518-4CC0-913E-037614EA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6070AD-DF4A-48CD-95A5-D3373627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2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744321-F50A-45F9-9976-2491954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815439-DBEE-4C0B-931E-A852DB004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81BBED-1B5F-4B9D-BB49-2678C73F1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858403-956B-420F-99AE-9C0822619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969AB3-B728-4746-9512-BFB8E6042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6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EAC9B-8D90-43FA-97FE-D92E3D27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PREVENCION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727CBA-B02D-4FF8-92F1-368BAAD3F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rgbClr val="0070C0"/>
                </a:solidFill>
              </a:rPr>
              <a:t>Cómo me protejo de la infección?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61A34E-9527-4CE4-B6FF-E5B1374D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47" y="-5275"/>
            <a:ext cx="6661053" cy="333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9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288D3A1-1377-43BA-BF57-5E3DAF6C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b="1" dirty="0"/>
              <a:t>Letalidad de casos sospechosos de COVID19, Personal de Salud, Nicaragua 2020-21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3AE437E-A59E-49F4-84E9-32D579251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" y="5684519"/>
            <a:ext cx="7555230" cy="492443"/>
          </a:xfrm>
        </p:spPr>
        <p:txBody>
          <a:bodyPr/>
          <a:lstStyle/>
          <a:p>
            <a:r>
              <a:rPr lang="es-MX" dirty="0"/>
              <a:t>Datos del Observatorio Ciudadano al 19 de enero de 2021.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668C34AC-89F4-480B-9155-0ADA4FF831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49" y="1690689"/>
            <a:ext cx="7749863" cy="366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7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17286-4901-4EEA-9FBE-0C0D889A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F0B95A-F26D-40C7-9A47-4769028B2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6A1D1E-1E1D-4A48-932E-61567F411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287" y="1736730"/>
            <a:ext cx="434682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0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05389-61D6-4F87-8BC8-504B2F10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973314" cy="806535"/>
          </a:xfrm>
        </p:spPr>
        <p:txBody>
          <a:bodyPr>
            <a:normAutofit fontScale="90000"/>
          </a:bodyPr>
          <a:lstStyle/>
          <a:p>
            <a:r>
              <a:rPr lang="es-MX" sz="3600" b="1" dirty="0"/>
              <a:t>RECOMENDACIONES DE LA OMS</a:t>
            </a:r>
            <a:br>
              <a:rPr lang="es-MX" sz="3600" b="1" dirty="0"/>
            </a:br>
            <a:r>
              <a:rPr lang="es-MX" sz="2700" b="1" dirty="0">
                <a:solidFill>
                  <a:srgbClr val="0070C0"/>
                </a:solidFill>
              </a:rPr>
              <a:t>MEDIDAS DE PROTECCIÓN BÁSICA PERSONAL</a:t>
            </a:r>
            <a:endParaRPr lang="es-MX" sz="3600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88ABE5-0609-44A3-B354-636CCAC8E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9726"/>
            <a:ext cx="7886700" cy="4757237"/>
          </a:xfrm>
        </p:spPr>
        <p:txBody>
          <a:bodyPr>
            <a:normAutofit/>
          </a:bodyPr>
          <a:lstStyle/>
          <a:p>
            <a:r>
              <a:rPr lang="es-MX" dirty="0"/>
              <a:t>Lávese las manos frecuentemente</a:t>
            </a:r>
          </a:p>
          <a:p>
            <a:r>
              <a:rPr lang="es-MX" dirty="0"/>
              <a:t>Adopte medidas de higiene respiratoria</a:t>
            </a:r>
          </a:p>
          <a:p>
            <a:r>
              <a:rPr lang="es-MX" dirty="0"/>
              <a:t>Mantenga el distanciamiento social</a:t>
            </a:r>
          </a:p>
          <a:p>
            <a:r>
              <a:rPr lang="es-MX" dirty="0"/>
              <a:t>Evite tocarse los ojos, la nariz y la boca</a:t>
            </a:r>
          </a:p>
          <a:p>
            <a:r>
              <a:rPr lang="es-MX" dirty="0"/>
              <a:t>Manténgase informado y siga las recomendaciones de los profesionales sanitarios</a:t>
            </a:r>
          </a:p>
          <a:p>
            <a:r>
              <a:rPr lang="es-MX" dirty="0"/>
              <a:t>Permanezca en casa si empieza a encontrarse mal, aunque se trate de síntomas leves como cefalea y rinorrea leve, hasta que se recupere.</a:t>
            </a:r>
          </a:p>
          <a:p>
            <a:r>
              <a:rPr lang="es-MX" dirty="0">
                <a:solidFill>
                  <a:srgbClr val="FF0000"/>
                </a:solidFill>
              </a:rPr>
              <a:t> Si tiene </a:t>
            </a:r>
            <a:r>
              <a:rPr lang="es-MX" u="sng" dirty="0">
                <a:solidFill>
                  <a:srgbClr val="FF0000"/>
                </a:solidFill>
              </a:rPr>
              <a:t>fiebre, tos persistente y dificultad para respirar</a:t>
            </a:r>
            <a:r>
              <a:rPr lang="es-MX" dirty="0">
                <a:solidFill>
                  <a:srgbClr val="FF0000"/>
                </a:solidFill>
              </a:rPr>
              <a:t>, solicite atención médica a tiempo.</a:t>
            </a:r>
            <a:endParaRPr lang="es-MX" sz="9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s-MX" sz="1200" dirty="0">
                <a:solidFill>
                  <a:schemeClr val="bg1">
                    <a:lumMod val="65000"/>
                  </a:schemeClr>
                </a:solidFill>
              </a:rPr>
              <a:t>Fuente: OMS. En https://www.who.int/es/emergencies/diseases/novel-coronavirus-2019/advice-for-public?gclid=CjwKCAjw2a32BRBXEiwAUcugiInli2XLDysD5ZRIC1_h1w1rm9XAYWssZ9J9LwZZGEeM4T-_7EWWVRoCXj8QAvD_BwE</a:t>
            </a:r>
          </a:p>
        </p:txBody>
      </p:sp>
    </p:spTree>
    <p:extLst>
      <p:ext uri="{BB962C8B-B14F-4D97-AF65-F5344CB8AC3E}">
        <p14:creationId xmlns:p14="http://schemas.microsoft.com/office/powerpoint/2010/main" val="38654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BF415-D903-40B1-9370-07177731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390467" cy="1143000"/>
          </a:xfrm>
        </p:spPr>
        <p:txBody>
          <a:bodyPr>
            <a:normAutofit/>
          </a:bodyPr>
          <a:lstStyle/>
          <a:p>
            <a:r>
              <a:rPr lang="es-MX" sz="3600" dirty="0"/>
              <a:t>DOS MEDIDAS OBLIGATORIAS: SOCIALES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8C8F509-72EE-4E97-A372-11C616FD17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1345406"/>
            <a:ext cx="3620097" cy="4826796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EAC6D83-15C5-4149-B484-58EFCC6A1F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14333" y="1345406"/>
            <a:ext cx="3873500" cy="48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5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E3E346-7E41-4DBB-8093-77936975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3" y="-10746"/>
            <a:ext cx="4916001" cy="68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2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E3C60368-A95F-4335-B554-B6CFB271E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5126"/>
            <a:ext cx="8315324" cy="1325563"/>
          </a:xfrm>
        </p:spPr>
        <p:txBody>
          <a:bodyPr>
            <a:noAutofit/>
          </a:bodyPr>
          <a:lstStyle/>
          <a:p>
            <a:r>
              <a:rPr lang="es-MX" sz="3200" b="1" dirty="0"/>
              <a:t>CUÁNTO PROTEGEN LAS MASCARILLAS DE TELA?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B2530570-D5FF-42F3-B8C4-368E9BC943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dirty="0"/>
              <a:t>Máscaras de tela deberían considerarse como el último recurso para prevenir infección por gotas de individuos infectados, pero son mejor que ninguna protección.</a:t>
            </a:r>
          </a:p>
          <a:p>
            <a:r>
              <a:rPr lang="es-MX" dirty="0">
                <a:solidFill>
                  <a:srgbClr val="FF0000"/>
                </a:solidFill>
              </a:rPr>
              <a:t>Dejarán pasar al 40% de las partículas del tamaño de los virus.</a:t>
            </a:r>
          </a:p>
          <a:p>
            <a:r>
              <a:rPr lang="es-MX" dirty="0">
                <a:solidFill>
                  <a:srgbClr val="FF0000"/>
                </a:solidFill>
              </a:rPr>
              <a:t>Falso sentido de seguridad.</a:t>
            </a:r>
          </a:p>
          <a:p>
            <a:r>
              <a:rPr lang="es-MX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Recomendación de la OMS: triple capa</a:t>
            </a:r>
          </a:p>
          <a:p>
            <a:endParaRPr lang="es-MX" dirty="0"/>
          </a:p>
        </p:txBody>
      </p:sp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262C14FF-E550-44C1-82B6-009F3277F9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24956"/>
            <a:ext cx="4038600" cy="28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0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9557F-E4D7-43C6-92D9-F5D70AB3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MASCARILLA DE TELA DE TRES CAPAS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46A4C4D-D6A9-4D6D-8F91-1E8C965828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3214" y="1825625"/>
            <a:ext cx="4455936" cy="2505346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6B8305-C895-4BA5-8A86-3A36396F75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/>
              <a:t> Recomendaciones de la OMS</a:t>
            </a:r>
          </a:p>
          <a:p>
            <a:r>
              <a:rPr lang="es-MX" dirty="0"/>
              <a:t>Uso universal</a:t>
            </a:r>
          </a:p>
          <a:p>
            <a:r>
              <a:rPr lang="es-MX" dirty="0"/>
              <a:t>Si es de tela: 3 capas</a:t>
            </a:r>
          </a:p>
          <a:p>
            <a:r>
              <a:rPr lang="es-MX" dirty="0"/>
              <a:t>una primera capa interna que absorba, </a:t>
            </a:r>
          </a:p>
          <a:p>
            <a:r>
              <a:rPr lang="es-MX" dirty="0"/>
              <a:t>una capa intermedia que actúe a modo de filtro y </a:t>
            </a:r>
          </a:p>
          <a:p>
            <a:r>
              <a:rPr lang="es-MX" dirty="0"/>
              <a:t>una capa externa fabricada de un material que no sea absorbente, como podría ser el poliéster.</a:t>
            </a:r>
          </a:p>
        </p:txBody>
      </p:sp>
    </p:spTree>
    <p:extLst>
      <p:ext uri="{BB962C8B-B14F-4D97-AF65-F5344CB8AC3E}">
        <p14:creationId xmlns:p14="http://schemas.microsoft.com/office/powerpoint/2010/main" val="234517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A5F9EE9-6068-4439-A356-9B464CBF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4127"/>
          </a:xfrm>
        </p:spPr>
        <p:txBody>
          <a:bodyPr/>
          <a:lstStyle/>
          <a:p>
            <a:r>
              <a:rPr lang="es-MX" b="1" dirty="0"/>
              <a:t>DESINFECTO MASCARILLAS?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7688785-236C-457E-8140-5159E6D0F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19726"/>
            <a:ext cx="3886200" cy="4757237"/>
          </a:xfrm>
        </p:spPr>
        <p:txBody>
          <a:bodyPr>
            <a:normAutofit fontScale="85000" lnSpcReduction="10000"/>
          </a:bodyPr>
          <a:lstStyle/>
          <a:p>
            <a:r>
              <a:rPr lang="es-MX" sz="2400" dirty="0"/>
              <a:t>N95, FFP2, FFP3 personal de salud: 8-20 horas. No. Se estudia calor húmedo, vapor de agua oxigenadas y radiación UV C.</a:t>
            </a:r>
          </a:p>
          <a:p>
            <a:r>
              <a:rPr lang="es-MX" sz="2400" dirty="0"/>
              <a:t>Mascarillas quirúrgicas: 8 a 12 horas y desechables: 8 horas (guardar en bolsa </a:t>
            </a:r>
            <a:r>
              <a:rPr lang="es-MX" sz="2400" dirty="0" err="1"/>
              <a:t>ziploc</a:t>
            </a:r>
            <a:r>
              <a:rPr lang="es-MX" sz="2400" dirty="0"/>
              <a:t> si menos tiempo). No rocíe cloro, ni alcohol, porque se deteriora.</a:t>
            </a:r>
          </a:p>
          <a:p>
            <a:r>
              <a:rPr lang="es-MX" sz="2400" dirty="0"/>
              <a:t>Si se humedece por resfrío, sudor, saliva, deséchela, la humedad favorece proliferación de virus.</a:t>
            </a:r>
          </a:p>
          <a:p>
            <a:r>
              <a:rPr lang="es-MX" sz="2400" dirty="0"/>
              <a:t>Mascarilla de tela: reutilizar lavándola con agua y jabón, usar mientras esté integra y ajustada.</a:t>
            </a:r>
          </a:p>
          <a:p>
            <a:endParaRPr lang="es-MX" sz="2400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E94A5269-9122-41FA-BEF5-D9BB326E46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77693"/>
            <a:ext cx="4038600" cy="437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5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DD1BE8D-A47C-4A9E-A0EE-CE9F0088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11236"/>
          </a:xfrm>
        </p:spPr>
        <p:txBody>
          <a:bodyPr/>
          <a:lstStyle/>
          <a:p>
            <a:r>
              <a:rPr lang="es-MX" dirty="0"/>
              <a:t>TIPO DE EQUIPO SEGÚN EL RIESGO: el empleador debe proveer los EPP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280B71-03FE-4C8F-8095-E30C99086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376362"/>
            <a:ext cx="80867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6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714048B-6B54-401C-9A3D-67B39619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/>
              <a:t>PROFESIÓN DE ALTO RIESGO?</a:t>
            </a:r>
            <a:br>
              <a:rPr lang="es-MX" b="1" dirty="0"/>
            </a:br>
            <a:r>
              <a:rPr lang="es-MX" dirty="0">
                <a:solidFill>
                  <a:srgbClr val="FF0000"/>
                </a:solidFill>
              </a:rPr>
              <a:t>Depende de la proximidad a otros sin protección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88C30E9-0C6C-4363-A6E2-1050E4F346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7" y="2180492"/>
            <a:ext cx="4763399" cy="3488788"/>
          </a:xfrm>
          <a:prstGeom prst="rect">
            <a:avLst/>
          </a:prstGeom>
        </p:spPr>
      </p:pic>
      <p:pic>
        <p:nvPicPr>
          <p:cNvPr id="2050" name="Picture 2" descr="Lomas de Zamora: Insaurralde intenta ocultar la crisis sanitaria">
            <a:extLst>
              <a:ext uri="{FF2B5EF4-FFF2-40B4-BE49-F238E27FC236}">
                <a16:creationId xmlns:a16="http://schemas.microsoft.com/office/drawing/2014/main" id="{E9843727-27FB-4784-853F-371EDAA496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51" y="1690689"/>
            <a:ext cx="3617152" cy="44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21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7831</TotalTime>
  <Words>397</Words>
  <Application>Microsoft Office PowerPoint</Application>
  <PresentationFormat>Presentación en pantalla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PREVENCION</vt:lpstr>
      <vt:lpstr>RECOMENDACIONES DE LA OMS MEDIDAS DE PROTECCIÓN BÁSICA PERSONAL</vt:lpstr>
      <vt:lpstr>DOS MEDIDAS OBLIGATORIAS: SOCIALES</vt:lpstr>
      <vt:lpstr>Presentación de PowerPoint</vt:lpstr>
      <vt:lpstr>CUÁNTO PROTEGEN LAS MASCARILLAS DE TELA?</vt:lpstr>
      <vt:lpstr>MASCARILLA DE TELA DE TRES CAPAS</vt:lpstr>
      <vt:lpstr>DESINFECTO MASCARILLAS?</vt:lpstr>
      <vt:lpstr>TIPO DE EQUIPO SEGÚN EL RIESGO: el empleador debe proveer los EPP </vt:lpstr>
      <vt:lpstr>PROFESIÓN DE ALTO RIESGO? Depende de la proximidad a otros sin protección</vt:lpstr>
      <vt:lpstr>Letalidad de casos sospechosos de COVID19, Personal de Salud, Nicaragua 2020-21</vt:lpstr>
      <vt:lpstr>PREGUNTAS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y periodistas</dc:title>
  <dc:creator>Marianela</dc:creator>
  <cp:lastModifiedBy>Eduardo Samayoa</cp:lastModifiedBy>
  <cp:revision>108</cp:revision>
  <dcterms:created xsi:type="dcterms:W3CDTF">2020-06-11T18:24:10Z</dcterms:created>
  <dcterms:modified xsi:type="dcterms:W3CDTF">2021-02-01T18:18:52Z</dcterms:modified>
</cp:coreProperties>
</file>