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96" r:id="rId3"/>
    <p:sldId id="297" r:id="rId4"/>
    <p:sldId id="272" r:id="rId5"/>
    <p:sldId id="298" r:id="rId6"/>
    <p:sldId id="30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2"/>
    <p:restoredTop sz="94647"/>
  </p:normalViewPr>
  <p:slideViewPr>
    <p:cSldViewPr snapToGrid="0" snapToObjects="1">
      <p:cViewPr varScale="1">
        <p:scale>
          <a:sx n="67" d="100"/>
          <a:sy n="67" d="100"/>
        </p:scale>
        <p:origin x="184" y="1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0D37-2499-A04B-9452-043EC84FB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200BE6-E6D2-DC4F-BFCE-34D2D5DB8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8ECAB-8EC9-C948-98EE-12FDBD614134}"/>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D8FB196D-C6B5-F54F-9AD3-DB083B37B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B1690-0E1E-B646-867E-9B49A8EAE062}"/>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409428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B074-C240-8540-97BE-9618C3826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52FC18-406B-3144-93B1-E839D121EA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DCAC1-21E2-4443-A134-221437AEF280}"/>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8A12CDB0-F8C0-9B45-9D67-11BB3F453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70854-DB11-D245-B827-EEB5D190896E}"/>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44834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1681C-0631-6244-A28B-B3ECF48A4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F906B-DC11-BC40-BFFA-EA294C0B98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DEB64-54B9-8F46-8BC1-F8208CFE5AE4}"/>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1D0317E3-6B3C-FC41-9229-3014A17B6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B9871-C190-4D48-960C-D48C5B0ED8EB}"/>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177666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7ADD6E-1507-4961-ABC8-F69497379AA8}"/>
              </a:ext>
            </a:extLst>
          </p:cNvPr>
          <p:cNvSpPr>
            <a:spLocks noGrp="1"/>
          </p:cNvSpPr>
          <p:nvPr>
            <p:ph type="pic" sz="quarter" idx="10"/>
          </p:nvPr>
        </p:nvSpPr>
        <p:spPr>
          <a:xfrm>
            <a:off x="6012000" y="3628800"/>
            <a:ext cx="2552400" cy="2552400"/>
          </a:xfrm>
        </p:spPr>
        <p:txBody>
          <a:bodyPr/>
          <a:lstStyle/>
          <a:p>
            <a:endParaRPr lang="id-ID"/>
          </a:p>
        </p:txBody>
      </p:sp>
      <p:sp>
        <p:nvSpPr>
          <p:cNvPr id="9" name="Picture Placeholder 8">
            <a:extLst>
              <a:ext uri="{FF2B5EF4-FFF2-40B4-BE49-F238E27FC236}">
                <a16:creationId xmlns:a16="http://schemas.microsoft.com/office/drawing/2014/main" id="{E066E968-5BD1-4D02-BD5C-B601B828D706}"/>
              </a:ext>
            </a:extLst>
          </p:cNvPr>
          <p:cNvSpPr>
            <a:spLocks noGrp="1"/>
          </p:cNvSpPr>
          <p:nvPr>
            <p:ph type="pic" sz="quarter" idx="11"/>
          </p:nvPr>
        </p:nvSpPr>
        <p:spPr>
          <a:xfrm>
            <a:off x="8964000" y="680400"/>
            <a:ext cx="2552400" cy="5500800"/>
          </a:xfrm>
        </p:spPr>
        <p:txBody>
          <a:bodyPr/>
          <a:lstStyle/>
          <a:p>
            <a:endParaRPr lang="id-ID"/>
          </a:p>
        </p:txBody>
      </p:sp>
      <p:sp>
        <p:nvSpPr>
          <p:cNvPr id="10" name="Picture Placeholder 6">
            <a:extLst>
              <a:ext uri="{FF2B5EF4-FFF2-40B4-BE49-F238E27FC236}">
                <a16:creationId xmlns:a16="http://schemas.microsoft.com/office/drawing/2014/main" id="{F5843245-7CB7-4926-A152-58D2A57602FE}"/>
              </a:ext>
            </a:extLst>
          </p:cNvPr>
          <p:cNvSpPr>
            <a:spLocks noGrp="1"/>
          </p:cNvSpPr>
          <p:nvPr>
            <p:ph type="pic" sz="quarter" idx="12"/>
          </p:nvPr>
        </p:nvSpPr>
        <p:spPr>
          <a:xfrm>
            <a:off x="6012000" y="680400"/>
            <a:ext cx="2552400" cy="2552400"/>
          </a:xfrm>
        </p:spPr>
        <p:txBody>
          <a:bodyPr/>
          <a:lstStyle/>
          <a:p>
            <a:endParaRPr lang="id-ID"/>
          </a:p>
        </p:txBody>
      </p:sp>
    </p:spTree>
    <p:extLst>
      <p:ext uri="{BB962C8B-B14F-4D97-AF65-F5344CB8AC3E}">
        <p14:creationId xmlns:p14="http://schemas.microsoft.com/office/powerpoint/2010/main" val="31840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50"/>
                                        <p:tgtEl>
                                          <p:spTgt spid="9"/>
                                        </p:tgtEl>
                                      </p:cBhvr>
                                    </p:animEffect>
                                  </p:childTnLst>
                                </p:cTn>
                              </p:par>
                            </p:childTnLst>
                          </p:cTn>
                        </p:par>
                        <p:par>
                          <p:cTn id="8" fill="hold">
                            <p:stCondLst>
                              <p:cond delay="25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250"/>
                                        <p:tgtEl>
                                          <p:spTgt spid="10"/>
                                        </p:tgtEl>
                                      </p:cBhvr>
                                    </p:animEffect>
                                  </p:childTnLst>
                                </p:cTn>
                              </p:par>
                            </p:childTnLst>
                          </p:cTn>
                        </p:par>
                        <p:par>
                          <p:cTn id="12" fill="hold">
                            <p:stCondLst>
                              <p:cond delay="500"/>
                            </p:stCondLst>
                            <p:childTnLst>
                              <p:par>
                                <p:cTn id="13" presetID="22" presetClass="entr" presetSubtype="1" fill="hold" grpId="0" nodeType="after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5344" cy="3421389"/>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1400"/>
            </a:lvl1pPr>
          </a:lstStyle>
          <a:p>
            <a:endParaRPr lang="id-ID" dirty="0"/>
          </a:p>
        </p:txBody>
      </p:sp>
      <p:sp>
        <p:nvSpPr>
          <p:cNvPr id="7" name="Picture Placeholder 6"/>
          <p:cNvSpPr>
            <a:spLocks noGrp="1"/>
          </p:cNvSpPr>
          <p:nvPr>
            <p:ph type="pic" sz="quarter" idx="13"/>
          </p:nvPr>
        </p:nvSpPr>
        <p:spPr>
          <a:xfrm>
            <a:off x="6105344" y="3436611"/>
            <a:ext cx="6086656" cy="3421389"/>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1400"/>
            </a:lvl1pPr>
          </a:lstStyle>
          <a:p>
            <a:endParaRPr lang="id-ID" dirty="0"/>
          </a:p>
        </p:txBody>
      </p:sp>
    </p:spTree>
    <p:extLst>
      <p:ext uri="{BB962C8B-B14F-4D97-AF65-F5344CB8AC3E}">
        <p14:creationId xmlns:p14="http://schemas.microsoft.com/office/powerpoint/2010/main" val="33855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marL="0" indent="0">
              <a:buNone/>
              <a:defRPr sz="1400"/>
            </a:lvl1pPr>
          </a:lstStyle>
          <a:p>
            <a:endParaRPr lang="id-ID"/>
          </a:p>
        </p:txBody>
      </p:sp>
    </p:spTree>
    <p:extLst>
      <p:ext uri="{BB962C8B-B14F-4D97-AF65-F5344CB8AC3E}">
        <p14:creationId xmlns:p14="http://schemas.microsoft.com/office/powerpoint/2010/main" val="52054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99827" y="3389655"/>
            <a:ext cx="3051755" cy="1830167"/>
          </a:xfrm>
          <a:custGeom>
            <a:avLst/>
            <a:gdLst>
              <a:gd name="connsiteX0" fmla="*/ 0 w 3051755"/>
              <a:gd name="connsiteY0" fmla="*/ 0 h 1830167"/>
              <a:gd name="connsiteX1" fmla="*/ 3051755 w 3051755"/>
              <a:gd name="connsiteY1" fmla="*/ 0 h 1830167"/>
              <a:gd name="connsiteX2" fmla="*/ 3051755 w 3051755"/>
              <a:gd name="connsiteY2" fmla="*/ 1830167 h 1830167"/>
              <a:gd name="connsiteX3" fmla="*/ 0 w 3051755"/>
              <a:gd name="connsiteY3" fmla="*/ 1830167 h 1830167"/>
            </a:gdLst>
            <a:ahLst/>
            <a:cxnLst>
              <a:cxn ang="0">
                <a:pos x="connsiteX0" y="connsiteY0"/>
              </a:cxn>
              <a:cxn ang="0">
                <a:pos x="connsiteX1" y="connsiteY1"/>
              </a:cxn>
              <a:cxn ang="0">
                <a:pos x="connsiteX2" y="connsiteY2"/>
              </a:cxn>
              <a:cxn ang="0">
                <a:pos x="connsiteX3" y="connsiteY3"/>
              </a:cxn>
            </a:cxnLst>
            <a:rect l="l" t="t" r="r" b="b"/>
            <a:pathLst>
              <a:path w="3051755" h="1830167">
                <a:moveTo>
                  <a:pt x="0" y="0"/>
                </a:moveTo>
                <a:lnTo>
                  <a:pt x="3051755" y="0"/>
                </a:lnTo>
                <a:lnTo>
                  <a:pt x="3051755" y="1830167"/>
                </a:lnTo>
                <a:lnTo>
                  <a:pt x="0" y="1830167"/>
                </a:lnTo>
                <a:close/>
              </a:path>
            </a:pathLst>
          </a:custGeom>
        </p:spPr>
        <p:txBody>
          <a:bodyPr wrap="square">
            <a:noAutofit/>
          </a:bodyPr>
          <a:lstStyle>
            <a:lvl1pPr marL="0" indent="0">
              <a:buNone/>
              <a:defRPr sz="1400"/>
            </a:lvl1pPr>
          </a:lstStyle>
          <a:p>
            <a:endParaRPr lang="id-ID"/>
          </a:p>
        </p:txBody>
      </p:sp>
      <p:sp>
        <p:nvSpPr>
          <p:cNvPr id="11" name="Picture Placeholder 10"/>
          <p:cNvSpPr>
            <a:spLocks noGrp="1"/>
          </p:cNvSpPr>
          <p:nvPr>
            <p:ph type="pic" sz="quarter" idx="11"/>
          </p:nvPr>
        </p:nvSpPr>
        <p:spPr>
          <a:xfrm>
            <a:off x="4257841" y="3391772"/>
            <a:ext cx="3372859" cy="1825933"/>
          </a:xfrm>
          <a:custGeom>
            <a:avLst/>
            <a:gdLst>
              <a:gd name="connsiteX0" fmla="*/ 0 w 3372859"/>
              <a:gd name="connsiteY0" fmla="*/ 0 h 1825933"/>
              <a:gd name="connsiteX1" fmla="*/ 3372859 w 3372859"/>
              <a:gd name="connsiteY1" fmla="*/ 0 h 1825933"/>
              <a:gd name="connsiteX2" fmla="*/ 3372859 w 3372859"/>
              <a:gd name="connsiteY2" fmla="*/ 1825933 h 1825933"/>
              <a:gd name="connsiteX3" fmla="*/ 0 w 3372859"/>
              <a:gd name="connsiteY3" fmla="*/ 1825933 h 1825933"/>
            </a:gdLst>
            <a:ahLst/>
            <a:cxnLst>
              <a:cxn ang="0">
                <a:pos x="connsiteX0" y="connsiteY0"/>
              </a:cxn>
              <a:cxn ang="0">
                <a:pos x="connsiteX1" y="connsiteY1"/>
              </a:cxn>
              <a:cxn ang="0">
                <a:pos x="connsiteX2" y="connsiteY2"/>
              </a:cxn>
              <a:cxn ang="0">
                <a:pos x="connsiteX3" y="connsiteY3"/>
              </a:cxn>
            </a:cxnLst>
            <a:rect l="l" t="t" r="r" b="b"/>
            <a:pathLst>
              <a:path w="3372859" h="1825933">
                <a:moveTo>
                  <a:pt x="0" y="0"/>
                </a:moveTo>
                <a:lnTo>
                  <a:pt x="3372859" y="0"/>
                </a:lnTo>
                <a:lnTo>
                  <a:pt x="3372859" y="1825933"/>
                </a:lnTo>
                <a:lnTo>
                  <a:pt x="0" y="1825933"/>
                </a:lnTo>
                <a:close/>
              </a:path>
            </a:pathLst>
          </a:custGeom>
        </p:spPr>
        <p:txBody>
          <a:bodyPr wrap="square">
            <a:noAutofit/>
          </a:bodyPr>
          <a:lstStyle>
            <a:lvl1pPr marL="0" indent="0">
              <a:buNone/>
              <a:defRPr sz="1400"/>
            </a:lvl1pPr>
          </a:lstStyle>
          <a:p>
            <a:endParaRPr lang="id-ID" dirty="0"/>
          </a:p>
        </p:txBody>
      </p:sp>
      <p:sp>
        <p:nvSpPr>
          <p:cNvPr id="13" name="Picture Placeholder 12"/>
          <p:cNvSpPr>
            <a:spLocks noGrp="1"/>
          </p:cNvSpPr>
          <p:nvPr>
            <p:ph type="pic" sz="quarter" idx="12"/>
          </p:nvPr>
        </p:nvSpPr>
        <p:spPr>
          <a:xfrm>
            <a:off x="7836959" y="3389655"/>
            <a:ext cx="3051755" cy="1830167"/>
          </a:xfrm>
          <a:custGeom>
            <a:avLst/>
            <a:gdLst>
              <a:gd name="connsiteX0" fmla="*/ 0 w 3051755"/>
              <a:gd name="connsiteY0" fmla="*/ 0 h 1830167"/>
              <a:gd name="connsiteX1" fmla="*/ 3051755 w 3051755"/>
              <a:gd name="connsiteY1" fmla="*/ 0 h 1830167"/>
              <a:gd name="connsiteX2" fmla="*/ 3051755 w 3051755"/>
              <a:gd name="connsiteY2" fmla="*/ 1830167 h 1830167"/>
              <a:gd name="connsiteX3" fmla="*/ 0 w 3051755"/>
              <a:gd name="connsiteY3" fmla="*/ 1830167 h 1830167"/>
            </a:gdLst>
            <a:ahLst/>
            <a:cxnLst>
              <a:cxn ang="0">
                <a:pos x="connsiteX0" y="connsiteY0"/>
              </a:cxn>
              <a:cxn ang="0">
                <a:pos x="connsiteX1" y="connsiteY1"/>
              </a:cxn>
              <a:cxn ang="0">
                <a:pos x="connsiteX2" y="connsiteY2"/>
              </a:cxn>
              <a:cxn ang="0">
                <a:pos x="connsiteX3" y="connsiteY3"/>
              </a:cxn>
            </a:cxnLst>
            <a:rect l="l" t="t" r="r" b="b"/>
            <a:pathLst>
              <a:path w="3051755" h="1830167">
                <a:moveTo>
                  <a:pt x="0" y="0"/>
                </a:moveTo>
                <a:lnTo>
                  <a:pt x="3051755" y="0"/>
                </a:lnTo>
                <a:lnTo>
                  <a:pt x="3051755" y="1830167"/>
                </a:lnTo>
                <a:lnTo>
                  <a:pt x="0" y="1830167"/>
                </a:lnTo>
                <a:close/>
              </a:path>
            </a:pathLst>
          </a:custGeom>
        </p:spPr>
        <p:txBody>
          <a:bodyPr wrap="square">
            <a:noAutofit/>
          </a:bodyPr>
          <a:lstStyle>
            <a:lvl1pPr marL="0" indent="0">
              <a:buNone/>
              <a:defRPr sz="1400"/>
            </a:lvl1pPr>
          </a:lstStyle>
          <a:p>
            <a:endParaRPr lang="id-ID"/>
          </a:p>
        </p:txBody>
      </p:sp>
    </p:spTree>
    <p:extLst>
      <p:ext uri="{BB962C8B-B14F-4D97-AF65-F5344CB8AC3E}">
        <p14:creationId xmlns:p14="http://schemas.microsoft.com/office/powerpoint/2010/main" val="222208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861416" y="1"/>
            <a:ext cx="6330584" cy="6858000"/>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1400"/>
            </a:lvl1pPr>
          </a:lstStyle>
          <a:p>
            <a:endParaRPr lang="id-ID" dirty="0"/>
          </a:p>
        </p:txBody>
      </p:sp>
    </p:spTree>
    <p:extLst>
      <p:ext uri="{BB962C8B-B14F-4D97-AF65-F5344CB8AC3E}">
        <p14:creationId xmlns:p14="http://schemas.microsoft.com/office/powerpoint/2010/main" val="333112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D47F-9776-594E-B586-B4051BA04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9DCC3-2445-DA46-A7A5-70C9971BA5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DE532-CB77-964D-B693-9F6E10ABBD0C}"/>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FAD97D2E-D456-414A-A6CB-8A8D244A7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9EB71-C4BA-3D47-A1CD-6F864868E6BB}"/>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374300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349C-07CD-234C-8BA8-9E382975F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267EE9-DCE0-CA4E-AD53-E3F9A0416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F8AB63-EE56-5D43-86A0-3D43D073ACCE}"/>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C5FEE880-413C-664F-A4EE-012AB212F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BBD56-9DE4-6C4B-ABCD-4431B53ECE3B}"/>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255725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B0E0-D8D7-804A-86B7-668350615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1B18-8F1A-A24C-ABEF-B4CA35EF7E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BFD19-E3E8-5041-AFE8-4E3C59B09C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E3B04-25F8-FC40-A9FF-C1F2D2179F39}"/>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6" name="Footer Placeholder 5">
            <a:extLst>
              <a:ext uri="{FF2B5EF4-FFF2-40B4-BE49-F238E27FC236}">
                <a16:creationId xmlns:a16="http://schemas.microsoft.com/office/drawing/2014/main" id="{D7950E0F-0014-3D4D-90E8-E5C2BF854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928BC-0C41-F140-AC64-0FD6F440A528}"/>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219043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2811-1844-664F-8833-B7F44E1DF6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328035-DD6E-1C4F-9722-688AED01E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221551-3F76-DA41-8388-F6D541E59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58B328-E1AD-3743-941B-D896330ED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38ADDE-33A2-404A-98E5-C36E137BF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A485D0-5092-4D46-81C9-E4BA9E1C3DDC}"/>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8" name="Footer Placeholder 7">
            <a:extLst>
              <a:ext uri="{FF2B5EF4-FFF2-40B4-BE49-F238E27FC236}">
                <a16:creationId xmlns:a16="http://schemas.microsoft.com/office/drawing/2014/main" id="{15BC25DB-C247-9140-9872-5B5DE1F8D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7B2A7-F145-5E4E-837C-9777AD43B43C}"/>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205773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79E1-C673-B348-ABF3-D359610A9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2DF90-7BC2-2646-8501-025443E725B7}"/>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4" name="Footer Placeholder 3">
            <a:extLst>
              <a:ext uri="{FF2B5EF4-FFF2-40B4-BE49-F238E27FC236}">
                <a16:creationId xmlns:a16="http://schemas.microsoft.com/office/drawing/2014/main" id="{FCCCB37B-B62F-AA4B-A11D-A67BF55923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666D1-3A39-DD4E-A61A-56C65E151E18}"/>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259231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51432-A590-414C-9342-218AD4CB5F03}"/>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3" name="Footer Placeholder 2">
            <a:extLst>
              <a:ext uri="{FF2B5EF4-FFF2-40B4-BE49-F238E27FC236}">
                <a16:creationId xmlns:a16="http://schemas.microsoft.com/office/drawing/2014/main" id="{14770990-034D-BB46-B332-BF83AF8C2C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A4A4B9-F009-234A-90E1-35F2BAC321ED}"/>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16175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DEC9-492F-9848-AFF8-9BD07FBDC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B4C8C-729F-5F45-9C2A-666EA2B36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2445FA-AEBA-564A-A435-A80A55BDE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E6A19F-0636-5E43-A846-D76C47AA612C}"/>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6" name="Footer Placeholder 5">
            <a:extLst>
              <a:ext uri="{FF2B5EF4-FFF2-40B4-BE49-F238E27FC236}">
                <a16:creationId xmlns:a16="http://schemas.microsoft.com/office/drawing/2014/main" id="{FEACF8B7-C3A2-8A4D-8B37-A11FE532D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A971A-4733-7847-A73D-30D89914E09C}"/>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95693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CDBA-8BF0-6744-9CEC-010A695C4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D4ACC-38A7-2D48-9E5D-167A7C13A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9987A7-E62A-9C4B-B1D1-2A07FF74F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A037CB-5753-8D47-B2BD-EBB516EE41E4}"/>
              </a:ext>
            </a:extLst>
          </p:cNvPr>
          <p:cNvSpPr>
            <a:spLocks noGrp="1"/>
          </p:cNvSpPr>
          <p:nvPr>
            <p:ph type="dt" sz="half" idx="10"/>
          </p:nvPr>
        </p:nvSpPr>
        <p:spPr/>
        <p:txBody>
          <a:bodyPr/>
          <a:lstStyle/>
          <a:p>
            <a:fld id="{8EF963AF-4EFB-7B45-878C-F2070EE3ABDF}" type="datetimeFigureOut">
              <a:rPr lang="en-US" smtClean="0"/>
              <a:t>12/13/19</a:t>
            </a:fld>
            <a:endParaRPr lang="en-US"/>
          </a:p>
        </p:txBody>
      </p:sp>
      <p:sp>
        <p:nvSpPr>
          <p:cNvPr id="6" name="Footer Placeholder 5">
            <a:extLst>
              <a:ext uri="{FF2B5EF4-FFF2-40B4-BE49-F238E27FC236}">
                <a16:creationId xmlns:a16="http://schemas.microsoft.com/office/drawing/2014/main" id="{AA4168FE-D577-DF45-A05A-5406FD706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5AD3D-A124-7F41-B4F5-7034F1FDA708}"/>
              </a:ext>
            </a:extLst>
          </p:cNvPr>
          <p:cNvSpPr>
            <a:spLocks noGrp="1"/>
          </p:cNvSpPr>
          <p:nvPr>
            <p:ph type="sldNum" sz="quarter" idx="12"/>
          </p:nvPr>
        </p:nvSpPr>
        <p:spPr/>
        <p:txBody>
          <a:bodyPr/>
          <a:lstStyle/>
          <a:p>
            <a:fld id="{B451D048-31A7-4346-9B66-82BE99FD547A}" type="slidenum">
              <a:rPr lang="en-US" smtClean="0"/>
              <a:t>‹#›</a:t>
            </a:fld>
            <a:endParaRPr lang="en-US"/>
          </a:p>
        </p:txBody>
      </p:sp>
    </p:spTree>
    <p:extLst>
      <p:ext uri="{BB962C8B-B14F-4D97-AF65-F5344CB8AC3E}">
        <p14:creationId xmlns:p14="http://schemas.microsoft.com/office/powerpoint/2010/main" val="365777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E00F9B-4FFA-E04B-B12E-A71734000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CF22C1-265E-2C45-8A19-44AA55FED9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6FD-876A-434B-8C56-757B52E2A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963AF-4EFB-7B45-878C-F2070EE3ABDF}" type="datetimeFigureOut">
              <a:rPr lang="en-US" smtClean="0"/>
              <a:t>12/13/19</a:t>
            </a:fld>
            <a:endParaRPr lang="en-US"/>
          </a:p>
        </p:txBody>
      </p:sp>
      <p:sp>
        <p:nvSpPr>
          <p:cNvPr id="5" name="Footer Placeholder 4">
            <a:extLst>
              <a:ext uri="{FF2B5EF4-FFF2-40B4-BE49-F238E27FC236}">
                <a16:creationId xmlns:a16="http://schemas.microsoft.com/office/drawing/2014/main" id="{21393B87-593F-234C-8B8E-FB25A50F1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6DA7B-8225-1446-9CE0-586B78CD4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1D048-31A7-4346-9B66-82BE99FD547A}" type="slidenum">
              <a:rPr lang="en-US" smtClean="0"/>
              <a:t>‹#›</a:t>
            </a:fld>
            <a:endParaRPr lang="en-US"/>
          </a:p>
        </p:txBody>
      </p:sp>
    </p:spTree>
    <p:extLst>
      <p:ext uri="{BB962C8B-B14F-4D97-AF65-F5344CB8AC3E}">
        <p14:creationId xmlns:p14="http://schemas.microsoft.com/office/powerpoint/2010/main" val="291505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B37C5EB-38B3-6A44-8BF9-92427F33B50E}"/>
              </a:ext>
            </a:extLst>
          </p:cNvPr>
          <p:cNvPicPr>
            <a:picLocks noGrp="1" noChangeAspect="1"/>
          </p:cNvPicPr>
          <p:nvPr>
            <p:ph type="pic" sz="quarter" idx="10"/>
          </p:nvPr>
        </p:nvPicPr>
        <p:blipFill>
          <a:blip r:embed="rId2"/>
          <a:srcRect t="12500" b="12500"/>
          <a:stretch>
            <a:fillRect/>
          </a:stretch>
        </p:blipFill>
        <p:spPr/>
      </p:pic>
      <p:sp>
        <p:nvSpPr>
          <p:cNvPr id="8" name="Shape 29"/>
          <p:cNvSpPr/>
          <p:nvPr/>
        </p:nvSpPr>
        <p:spPr>
          <a:xfrm>
            <a:off x="2461549" y="106058"/>
            <a:ext cx="7268901" cy="197490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25000">
                <a:solidFill>
                  <a:srgbClr val="535353"/>
                </a:solidFill>
                <a:latin typeface="Atlantis the lost City"/>
                <a:ea typeface="Atlantis the lost City"/>
                <a:cs typeface="Atlantis the lost City"/>
                <a:sym typeface="Atlantis the lost City"/>
              </a:defRPr>
            </a:lvl1pPr>
          </a:lstStyle>
          <a:p>
            <a:pPr algn="ctr"/>
            <a:r>
              <a:rPr lang="en-US" sz="12500" dirty="0"/>
              <a:t>Introduction</a:t>
            </a:r>
            <a:endParaRPr sz="12500" dirty="0"/>
          </a:p>
        </p:txBody>
      </p:sp>
    </p:spTree>
    <p:extLst>
      <p:ext uri="{BB962C8B-B14F-4D97-AF65-F5344CB8AC3E}">
        <p14:creationId xmlns:p14="http://schemas.microsoft.com/office/powerpoint/2010/main" val="178380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06CDA-8EA4-4B89-8B98-0EF9092EEC93}"/>
              </a:ext>
            </a:extLst>
          </p:cNvPr>
          <p:cNvSpPr/>
          <p:nvPr/>
        </p:nvSpPr>
        <p:spPr>
          <a:xfrm>
            <a:off x="5334000" y="0"/>
            <a:ext cx="6858000" cy="6858000"/>
          </a:xfrm>
          <a:prstGeom prst="rect">
            <a:avLst/>
          </a:prstGeom>
          <a:solidFill>
            <a:srgbClr val="F5C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672F37-0C9F-46BB-B501-DBC9CA9A643D}"/>
              </a:ext>
            </a:extLst>
          </p:cNvPr>
          <p:cNvSpPr txBox="1"/>
          <p:nvPr/>
        </p:nvSpPr>
        <p:spPr>
          <a:xfrm>
            <a:off x="674957" y="1744875"/>
            <a:ext cx="1709443" cy="423449"/>
          </a:xfrm>
          <a:prstGeom prst="rect">
            <a:avLst/>
          </a:prstGeom>
          <a:noFill/>
        </p:spPr>
        <p:txBody>
          <a:bodyPr wrap="none" rtlCol="0" anchor="ctr">
            <a:spAutoFit/>
          </a:bodyPr>
          <a:lstStyle/>
          <a:p>
            <a:pPr algn="ctr">
              <a:lnSpc>
                <a:spcPct val="150000"/>
              </a:lnSpc>
            </a:pPr>
            <a:r>
              <a:rPr lang="en-US" sz="1600" spc="300" dirty="0">
                <a:solidFill>
                  <a:schemeClr val="tx1">
                    <a:lumMod val="85000"/>
                    <a:lumOff val="15000"/>
                  </a:schemeClr>
                </a:solidFill>
                <a:latin typeface="Metropolis" panose="00000500000000000000" pitchFamily="50" charset="0"/>
              </a:rPr>
              <a:t>Hi! I’m Ediza</a:t>
            </a:r>
          </a:p>
        </p:txBody>
      </p:sp>
      <p:sp>
        <p:nvSpPr>
          <p:cNvPr id="8" name="TextBox 7">
            <a:extLst>
              <a:ext uri="{FF2B5EF4-FFF2-40B4-BE49-F238E27FC236}">
                <a16:creationId xmlns:a16="http://schemas.microsoft.com/office/drawing/2014/main" id="{FEB15BA8-CEB5-4FE2-8E1D-311AF33916CE}"/>
              </a:ext>
            </a:extLst>
          </p:cNvPr>
          <p:cNvSpPr txBox="1"/>
          <p:nvPr/>
        </p:nvSpPr>
        <p:spPr>
          <a:xfrm>
            <a:off x="674957" y="2280997"/>
            <a:ext cx="3808071" cy="4223464"/>
          </a:xfrm>
          <a:prstGeom prst="rect">
            <a:avLst/>
          </a:prstGeom>
          <a:noFill/>
        </p:spPr>
        <p:txBody>
          <a:bodyPr wrap="square" rtlCol="0">
            <a:spAutoFit/>
          </a:bodyPr>
          <a:lstStyle/>
          <a:p>
            <a:pPr>
              <a:lnSpc>
                <a:spcPct val="150000"/>
              </a:lnSpc>
            </a:pPr>
            <a:r>
              <a:rPr lang="en-US" sz="1000" spc="90" dirty="0">
                <a:latin typeface="Metropolis Extra Light" panose="00000500000000000000" pitchFamily="50" charset="0"/>
              </a:rPr>
              <a:t>Founder of </a:t>
            </a:r>
            <a:r>
              <a:rPr lang="en-US" sz="1000" spc="90" dirty="0" err="1">
                <a:latin typeface="Metropolis Extra Light" panose="00000500000000000000" pitchFamily="50" charset="0"/>
              </a:rPr>
              <a:t>HealthyGirlFashion.com</a:t>
            </a:r>
            <a:r>
              <a:rPr lang="en-US" sz="1000" spc="90" dirty="0">
                <a:latin typeface="Metropolis Extra Light" panose="00000500000000000000" pitchFamily="50" charset="0"/>
              </a:rPr>
              <a:t>, mother, wife, posher, and travel hacker. I’ve spent the majority of my married life, travel hacking my way around the globe all whilst running my small retail business on the side. </a:t>
            </a:r>
            <a:br>
              <a:rPr lang="en-US" sz="1000" spc="90" dirty="0">
                <a:latin typeface="Metropolis Extra Light" panose="00000500000000000000" pitchFamily="50" charset="0"/>
              </a:rPr>
            </a:br>
            <a:endParaRPr lang="en-US" sz="1000" spc="90" dirty="0">
              <a:latin typeface="Metropolis Extra Light" panose="00000500000000000000" pitchFamily="50" charset="0"/>
            </a:endParaRPr>
          </a:p>
          <a:p>
            <a:pPr>
              <a:lnSpc>
                <a:spcPct val="150000"/>
              </a:lnSpc>
            </a:pPr>
            <a:r>
              <a:rPr lang="en-US" sz="1000" spc="90" dirty="0">
                <a:latin typeface="Metropolis Extra Light" panose="00000500000000000000" pitchFamily="50" charset="0"/>
              </a:rPr>
              <a:t>I started my online retail business by accident, selling my clothes on Poshmark, </a:t>
            </a:r>
            <a:r>
              <a:rPr lang="en-US" sz="1000" spc="90" dirty="0" err="1">
                <a:latin typeface="Metropolis Extra Light" panose="00000500000000000000" pitchFamily="50" charset="0"/>
              </a:rPr>
              <a:t>ThredUP</a:t>
            </a:r>
            <a:r>
              <a:rPr lang="en-US" sz="1000" spc="90" dirty="0">
                <a:latin typeface="Metropolis Extra Light" panose="00000500000000000000" pitchFamily="50" charset="0"/>
              </a:rPr>
              <a:t>, Facebook Marketplace, and others. My blog </a:t>
            </a:r>
            <a:r>
              <a:rPr lang="en-US" sz="1000" spc="90" dirty="0" err="1">
                <a:latin typeface="Metropolis Extra Light" panose="00000500000000000000" pitchFamily="50" charset="0"/>
              </a:rPr>
              <a:t>HealthyGirlFashion.com</a:t>
            </a:r>
            <a:r>
              <a:rPr lang="en-US" sz="1000" spc="90" dirty="0">
                <a:latin typeface="Metropolis Extra Light" panose="00000500000000000000" pitchFamily="50" charset="0"/>
              </a:rPr>
              <a:t> was a way to help other people gain success selling fashion from their own home and becoming successful. It’s still going strong with over 10k organic views a week and growing.</a:t>
            </a:r>
          </a:p>
          <a:p>
            <a:pPr>
              <a:lnSpc>
                <a:spcPct val="150000"/>
              </a:lnSpc>
            </a:pPr>
            <a:endParaRPr lang="en-US" sz="1000" spc="90" dirty="0">
              <a:latin typeface="Metropolis Extra Light" panose="00000500000000000000" pitchFamily="50" charset="0"/>
            </a:endParaRPr>
          </a:p>
          <a:p>
            <a:pPr>
              <a:lnSpc>
                <a:spcPct val="150000"/>
              </a:lnSpc>
            </a:pPr>
            <a:r>
              <a:rPr lang="en-US" sz="1000" spc="90" dirty="0">
                <a:latin typeface="Metropolis Extra Light" panose="00000500000000000000" pitchFamily="50" charset="0"/>
              </a:rPr>
              <a:t>I’ve been to over 20 countries, 4 continents, and traveled around the world 4 times. I’ve hacked my way into numerous airport lounges, first class flights, and hotel suites for not only myself but for my whole family. Travel, exploration, and curiosity is embedded into my blood. I can’t help but to seek out the next destination.</a:t>
            </a:r>
          </a:p>
        </p:txBody>
      </p:sp>
      <p:sp>
        <p:nvSpPr>
          <p:cNvPr id="9" name="Shape 49">
            <a:extLst>
              <a:ext uri="{FF2B5EF4-FFF2-40B4-BE49-F238E27FC236}">
                <a16:creationId xmlns:a16="http://schemas.microsoft.com/office/drawing/2014/main" id="{ED2EBF09-7115-4941-8296-4A24F8F572E0}"/>
              </a:ext>
            </a:extLst>
          </p:cNvPr>
          <p:cNvSpPr/>
          <p:nvPr/>
        </p:nvSpPr>
        <p:spPr>
          <a:xfrm>
            <a:off x="402262" y="554728"/>
            <a:ext cx="5409938" cy="122084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spAutoFit/>
          </a:bodyPr>
          <a:lstStyle>
            <a:lvl1pPr algn="l">
              <a:defRPr sz="13800">
                <a:solidFill>
                  <a:srgbClr val="535353"/>
                </a:solidFill>
                <a:latin typeface="Atlantis the lost City"/>
                <a:ea typeface="Atlantis the lost City"/>
                <a:cs typeface="Atlantis the lost City"/>
                <a:sym typeface="Atlantis the lost City"/>
              </a:defRPr>
            </a:lvl1pPr>
          </a:lstStyle>
          <a:p>
            <a:r>
              <a:rPr sz="7500" dirty="0">
                <a:solidFill>
                  <a:srgbClr val="D630B8"/>
                </a:solidFill>
              </a:rPr>
              <a:t>Introduction</a:t>
            </a:r>
          </a:p>
        </p:txBody>
      </p:sp>
      <p:pic>
        <p:nvPicPr>
          <p:cNvPr id="13" name="Picture Placeholder 12">
            <a:extLst>
              <a:ext uri="{FF2B5EF4-FFF2-40B4-BE49-F238E27FC236}">
                <a16:creationId xmlns:a16="http://schemas.microsoft.com/office/drawing/2014/main" id="{E455A6A7-C1CA-8346-8112-0D96E48BF169}"/>
              </a:ext>
            </a:extLst>
          </p:cNvPr>
          <p:cNvPicPr>
            <a:picLocks noGrp="1" noChangeAspect="1"/>
          </p:cNvPicPr>
          <p:nvPr>
            <p:ph type="pic" sz="quarter" idx="11"/>
          </p:nvPr>
        </p:nvPicPr>
        <p:blipFill>
          <a:blip r:embed="rId2" cstate="email">
            <a:extLst>
              <a:ext uri="{BEBA8EAE-BF5A-486C-A8C5-ECC9F3942E4B}">
                <a14:imgProps xmlns:a14="http://schemas.microsoft.com/office/drawing/2010/main">
                  <a14:imgLayer>
                    <a14:imgEffect>
                      <a14:brightnessContrast bright="31000"/>
                    </a14:imgEffect>
                  </a14:imgLayer>
                </a14:imgProps>
              </a:ext>
              <a:ext uri="{28A0092B-C50C-407E-A947-70E740481C1C}">
                <a14:useLocalDpi xmlns:a14="http://schemas.microsoft.com/office/drawing/2010/main"/>
              </a:ext>
            </a:extLst>
          </a:blip>
          <a:srcRect/>
          <a:stretch>
            <a:fillRect/>
          </a:stretch>
        </p:blipFill>
        <p:spPr>
          <a:xfrm rot="5400000">
            <a:off x="7489825" y="2155825"/>
            <a:ext cx="5500688" cy="2551113"/>
          </a:xfrm>
        </p:spPr>
      </p:pic>
      <p:pic>
        <p:nvPicPr>
          <p:cNvPr id="17" name="Picture Placeholder 16">
            <a:extLst>
              <a:ext uri="{FF2B5EF4-FFF2-40B4-BE49-F238E27FC236}">
                <a16:creationId xmlns:a16="http://schemas.microsoft.com/office/drawing/2014/main" id="{B976371C-9F6E-0449-BB6C-C8EF2DB5FE34}"/>
              </a:ext>
            </a:extLst>
          </p:cNvPr>
          <p:cNvPicPr>
            <a:picLocks noGrp="1" noChangeAspect="1"/>
          </p:cNvPicPr>
          <p:nvPr>
            <p:ph type="pic" sz="quarter" idx="12"/>
          </p:nvPr>
        </p:nvPicPr>
        <p:blipFill>
          <a:blip r:embed="rId3" cstate="email">
            <a:extLst>
              <a:ext uri="{BEBA8EAE-BF5A-486C-A8C5-ECC9F3942E4B}">
                <a14:imgProps xmlns:a14="http://schemas.microsoft.com/office/drawing/2010/main">
                  <a14:imgLayer>
                    <a14:imgEffect>
                      <a14:brightnessContrast bright="-4000"/>
                    </a14:imgEffect>
                  </a14:imgLayer>
                </a14:imgProps>
              </a:ext>
              <a:ext uri="{28A0092B-C50C-407E-A947-70E740481C1C}">
                <a14:useLocalDpi xmlns:a14="http://schemas.microsoft.com/office/drawing/2010/main"/>
              </a:ext>
            </a:extLst>
          </a:blip>
          <a:srcRect/>
          <a:stretch>
            <a:fillRect/>
          </a:stretch>
        </p:blipFill>
        <p:spPr/>
      </p:pic>
      <p:pic>
        <p:nvPicPr>
          <p:cNvPr id="21" name="Picture Placeholder 20">
            <a:extLst>
              <a:ext uri="{FF2B5EF4-FFF2-40B4-BE49-F238E27FC236}">
                <a16:creationId xmlns:a16="http://schemas.microsoft.com/office/drawing/2014/main" id="{9194906B-DC6F-F54E-8A05-011F2532EA93}"/>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32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9A99DAE-F4C3-784C-8CA8-6797249999A9}"/>
              </a:ext>
            </a:extLst>
          </p:cNvPr>
          <p:cNvPicPr>
            <a:picLocks noGrp="1" noChangeAspect="1"/>
          </p:cNvPicPr>
          <p:nvPr>
            <p:ph type="pic" sz="quarter" idx="12"/>
          </p:nvPr>
        </p:nvPicPr>
        <p:blipFill>
          <a:blip r:embed="rId2"/>
          <a:srcRect t="21984" b="21984"/>
          <a:stretch>
            <a:fillRect/>
          </a:stretch>
        </p:blipFill>
        <p:spPr/>
      </p:pic>
      <p:pic>
        <p:nvPicPr>
          <p:cNvPr id="7" name="Picture Placeholder 6">
            <a:extLst>
              <a:ext uri="{FF2B5EF4-FFF2-40B4-BE49-F238E27FC236}">
                <a16:creationId xmlns:a16="http://schemas.microsoft.com/office/drawing/2014/main" id="{E27697E7-FE1F-A645-B6ED-593E8C729CC5}"/>
              </a:ext>
            </a:extLst>
          </p:cNvPr>
          <p:cNvPicPr>
            <a:picLocks noGrp="1" noChangeAspect="1"/>
          </p:cNvPicPr>
          <p:nvPr>
            <p:ph type="pic" sz="quarter" idx="13"/>
          </p:nvPr>
        </p:nvPicPr>
        <p:blipFill>
          <a:blip r:embed="rId3"/>
          <a:srcRect t="47" b="47"/>
          <a:stretch>
            <a:fillRect/>
          </a:stretch>
        </p:blipFill>
        <p:spPr/>
      </p:pic>
      <p:sp>
        <p:nvSpPr>
          <p:cNvPr id="26" name="Shape 42"/>
          <p:cNvSpPr/>
          <p:nvPr/>
        </p:nvSpPr>
        <p:spPr>
          <a:xfrm>
            <a:off x="7726073" y="309536"/>
            <a:ext cx="2899438" cy="82073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13000">
                <a:solidFill>
                  <a:srgbClr val="535353"/>
                </a:solidFill>
                <a:latin typeface="Montserrat Semi Bold"/>
                <a:ea typeface="Montserrat Semi Bold"/>
                <a:cs typeface="Montserrat Semi Bold"/>
                <a:sym typeface="Montserrat Semi Bold"/>
              </a:defRPr>
            </a:lvl1pPr>
          </a:lstStyle>
          <a:p>
            <a:pPr algn="ctr"/>
            <a:r>
              <a:rPr lang="en-US" sz="5000" b="1" spc="-20" dirty="0">
                <a:latin typeface="Montserrat SemiBold" panose="00000700000000000000" pitchFamily="50" charset="0"/>
              </a:rPr>
              <a:t>First</a:t>
            </a:r>
          </a:p>
        </p:txBody>
      </p:sp>
      <p:sp>
        <p:nvSpPr>
          <p:cNvPr id="27" name="Shape 42"/>
          <p:cNvSpPr/>
          <p:nvPr/>
        </p:nvSpPr>
        <p:spPr>
          <a:xfrm>
            <a:off x="1466786" y="3751052"/>
            <a:ext cx="2899438" cy="82073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13000">
                <a:solidFill>
                  <a:srgbClr val="535353"/>
                </a:solidFill>
                <a:latin typeface="Montserrat Semi Bold"/>
                <a:ea typeface="Montserrat Semi Bold"/>
                <a:cs typeface="Montserrat Semi Bold"/>
                <a:sym typeface="Montserrat Semi Bold"/>
              </a:defRPr>
            </a:lvl1pPr>
          </a:lstStyle>
          <a:p>
            <a:pPr algn="ctr"/>
            <a:r>
              <a:rPr lang="en-US" sz="5000" b="1" spc="-20" dirty="0">
                <a:latin typeface="Montserrat SemiBold" panose="00000700000000000000" pitchFamily="50" charset="0"/>
              </a:rPr>
              <a:t>Second</a:t>
            </a:r>
          </a:p>
        </p:txBody>
      </p:sp>
      <p:sp>
        <p:nvSpPr>
          <p:cNvPr id="29" name="Shape 34"/>
          <p:cNvSpPr/>
          <p:nvPr/>
        </p:nvSpPr>
        <p:spPr>
          <a:xfrm>
            <a:off x="1911186" y="5390136"/>
            <a:ext cx="1859854" cy="4514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pPr algn="ct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I cannot stop travelling</a:t>
            </a:r>
            <a:endParaRPr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1" name="Shape 34"/>
          <p:cNvSpPr/>
          <p:nvPr/>
        </p:nvSpPr>
        <p:spPr>
          <a:xfrm>
            <a:off x="8174639" y="1767154"/>
            <a:ext cx="1859854" cy="4514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pPr algn="ct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I am a small business owner</a:t>
            </a:r>
            <a:endParaRPr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5" name="Shape 246"/>
          <p:cNvSpPr/>
          <p:nvPr/>
        </p:nvSpPr>
        <p:spPr>
          <a:xfrm>
            <a:off x="7248292" y="1112846"/>
            <a:ext cx="3884166" cy="74379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8000">
                <a:solidFill>
                  <a:srgbClr val="FB9897"/>
                </a:solidFill>
                <a:latin typeface="Atlantis the lost City"/>
                <a:ea typeface="Atlantis the lost City"/>
                <a:cs typeface="Atlantis the lost City"/>
                <a:sym typeface="Atlantis the lost City"/>
              </a:defRPr>
            </a:lvl1pPr>
          </a:lstStyle>
          <a:p>
            <a:pPr algn="ctr"/>
            <a:r>
              <a:rPr lang="en-US" sz="4500" dirty="0">
                <a:solidFill>
                  <a:schemeClr val="accent1"/>
                </a:solidFill>
              </a:rPr>
              <a:t>and foremost</a:t>
            </a:r>
            <a:endParaRPr sz="4500" dirty="0">
              <a:solidFill>
                <a:schemeClr val="accent1"/>
              </a:solidFill>
            </a:endParaRPr>
          </a:p>
        </p:txBody>
      </p:sp>
      <p:sp>
        <p:nvSpPr>
          <p:cNvPr id="17" name="Shape 251"/>
          <p:cNvSpPr/>
          <p:nvPr/>
        </p:nvSpPr>
        <p:spPr>
          <a:xfrm>
            <a:off x="671658" y="4571790"/>
            <a:ext cx="4762028" cy="74379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8000">
                <a:solidFill>
                  <a:srgbClr val="FB9897"/>
                </a:solidFill>
                <a:latin typeface="Atlantis the lost City"/>
                <a:ea typeface="Atlantis the lost City"/>
                <a:cs typeface="Atlantis the lost City"/>
                <a:sym typeface="Atlantis the lost City"/>
              </a:defRPr>
            </a:lvl1pPr>
          </a:lstStyle>
          <a:p>
            <a:pPr algn="ctr"/>
            <a:r>
              <a:rPr lang="en-US" sz="4500" dirty="0">
                <a:solidFill>
                  <a:schemeClr val="accent1"/>
                </a:solidFill>
              </a:rPr>
              <a:t>I am a travel hacker</a:t>
            </a:r>
            <a:endParaRPr sz="4500" dirty="0">
              <a:solidFill>
                <a:schemeClr val="accent1"/>
              </a:solidFill>
            </a:endParaRPr>
          </a:p>
        </p:txBody>
      </p:sp>
      <p:sp>
        <p:nvSpPr>
          <p:cNvPr id="13" name="TextBox 12"/>
          <p:cNvSpPr txBox="1"/>
          <p:nvPr/>
        </p:nvSpPr>
        <p:spPr>
          <a:xfrm>
            <a:off x="1175849" y="5916095"/>
            <a:ext cx="3330529" cy="505010"/>
          </a:xfrm>
          <a:prstGeom prst="rect">
            <a:avLst/>
          </a:prstGeom>
          <a:noFill/>
        </p:spPr>
        <p:txBody>
          <a:bodyPr wrap="square" rtlCol="0">
            <a:spAutoFit/>
          </a:bodyPr>
          <a:lstStyle/>
          <a:p>
            <a:pPr algn="ct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When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first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got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married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realized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quite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quickly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wanted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explore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world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as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much</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as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could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
            </a:r>
          </a:p>
        </p:txBody>
      </p:sp>
      <p:sp>
        <p:nvSpPr>
          <p:cNvPr id="14" name="TextBox 13"/>
          <p:cNvSpPr txBox="1"/>
          <p:nvPr/>
        </p:nvSpPr>
        <p:spPr>
          <a:xfrm>
            <a:off x="7439302" y="2479976"/>
            <a:ext cx="3330529" cy="723018"/>
          </a:xfrm>
          <a:prstGeom prst="rect">
            <a:avLst/>
          </a:prstGeom>
          <a:noFill/>
        </p:spPr>
        <p:txBody>
          <a:bodyPr wrap="square" rtlCol="0">
            <a:spAutoFit/>
          </a:bodyPr>
          <a:lstStyle/>
          <a:p>
            <a:pPr algn="ct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Currently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since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am</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SAHM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take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resell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business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very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seriously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since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it’s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only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souce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of</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income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contribute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for</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family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
            </a:r>
          </a:p>
        </p:txBody>
      </p:sp>
    </p:spTree>
    <p:extLst>
      <p:ext uri="{BB962C8B-B14F-4D97-AF65-F5344CB8AC3E}">
        <p14:creationId xmlns:p14="http://schemas.microsoft.com/office/powerpoint/2010/main" val="8387034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B19F2E5-D85D-2141-A8DA-8D11A3D208B8}"/>
              </a:ext>
            </a:extLst>
          </p:cNvPr>
          <p:cNvPicPr>
            <a:picLocks noGrp="1" noChangeAspect="1"/>
          </p:cNvPicPr>
          <p:nvPr>
            <p:ph type="pic" sz="quarter" idx="10"/>
          </p:nvPr>
        </p:nvPicPr>
        <p:blipFill>
          <a:blip r:embed="rId2"/>
          <a:srcRect t="5435" b="5435"/>
          <a:stretch>
            <a:fillRect/>
          </a:stretch>
        </p:blipFill>
        <p:spPr/>
      </p:pic>
      <p:pic>
        <p:nvPicPr>
          <p:cNvPr id="7" name="Picture Placeholder 6">
            <a:extLst>
              <a:ext uri="{FF2B5EF4-FFF2-40B4-BE49-F238E27FC236}">
                <a16:creationId xmlns:a16="http://schemas.microsoft.com/office/drawing/2014/main" id="{DE4AB0DC-C4AA-1A47-84DD-B83BD44A3A83}"/>
              </a:ext>
            </a:extLst>
          </p:cNvPr>
          <p:cNvPicPr>
            <a:picLocks noGrp="1" noChangeAspect="1"/>
          </p:cNvPicPr>
          <p:nvPr>
            <p:ph type="pic" sz="quarter" idx="11"/>
          </p:nvPr>
        </p:nvPicPr>
        <p:blipFill>
          <a:blip r:embed="rId3"/>
          <a:srcRect l="2742" r="2742"/>
          <a:stretch>
            <a:fillRect/>
          </a:stretch>
        </p:blipFill>
        <p:spPr/>
      </p:pic>
      <p:pic>
        <p:nvPicPr>
          <p:cNvPr id="10" name="Picture Placeholder 9">
            <a:extLst>
              <a:ext uri="{FF2B5EF4-FFF2-40B4-BE49-F238E27FC236}">
                <a16:creationId xmlns:a16="http://schemas.microsoft.com/office/drawing/2014/main" id="{8E6FDA3D-FD5C-FD4F-93D7-FD6562BC54EA}"/>
              </a:ext>
            </a:extLst>
          </p:cNvPr>
          <p:cNvPicPr>
            <a:picLocks noGrp="1" noChangeAspect="1"/>
          </p:cNvPicPr>
          <p:nvPr>
            <p:ph type="pic" sz="quarter" idx="12"/>
          </p:nvPr>
        </p:nvPicPr>
        <p:blipFill>
          <a:blip r:embed="rId4"/>
          <a:srcRect l="3435" r="3435"/>
          <a:stretch>
            <a:fillRect/>
          </a:stretch>
        </p:blipFill>
        <p:spPr/>
      </p:pic>
      <p:sp>
        <p:nvSpPr>
          <p:cNvPr id="15" name="Shape 34"/>
          <p:cNvSpPr/>
          <p:nvPr/>
        </p:nvSpPr>
        <p:spPr>
          <a:xfrm>
            <a:off x="980777"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2014</a:t>
            </a:r>
          </a:p>
        </p:txBody>
      </p:sp>
      <p:sp>
        <p:nvSpPr>
          <p:cNvPr id="18" name="Shape 34"/>
          <p:cNvSpPr/>
          <p:nvPr/>
        </p:nvSpPr>
        <p:spPr>
          <a:xfrm>
            <a:off x="4238791"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a:t>
            </a: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7</a:t>
            </a:r>
            <a:endPar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0" name="Shape 34"/>
          <p:cNvSpPr/>
          <p:nvPr/>
        </p:nvSpPr>
        <p:spPr>
          <a:xfrm>
            <a:off x="7810441"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a:t>
            </a: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7</a:t>
            </a:r>
            <a:endPar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2" name="Shape 42"/>
          <p:cNvSpPr/>
          <p:nvPr/>
        </p:nvSpPr>
        <p:spPr>
          <a:xfrm>
            <a:off x="5405955" y="609461"/>
            <a:ext cx="5798662" cy="105157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13000">
                <a:solidFill>
                  <a:srgbClr val="535353"/>
                </a:solidFill>
                <a:latin typeface="Montserrat Semi Bold"/>
                <a:ea typeface="Montserrat Semi Bold"/>
                <a:cs typeface="Montserrat Semi Bold"/>
                <a:sym typeface="Montserrat Semi Bold"/>
              </a:defRPr>
            </a:lvl1pPr>
          </a:lstStyle>
          <a:p>
            <a:r>
              <a:rPr lang="id-ID" sz="6500" b="1" dirty="0" err="1">
                <a:latin typeface="Montserrat SemiBold" panose="00000700000000000000" pitchFamily="50" charset="0"/>
              </a:rPr>
              <a:t>all</a:t>
            </a:r>
            <a:r>
              <a:rPr lang="id-ID" sz="6500" b="1" dirty="0">
                <a:latin typeface="Montserrat SemiBold" panose="00000700000000000000" pitchFamily="50" charset="0"/>
              </a:rPr>
              <a:t> </a:t>
            </a:r>
            <a:r>
              <a:rPr lang="id-ID" sz="6500" b="1" dirty="0" err="1">
                <a:latin typeface="Montserrat SemiBold" panose="00000700000000000000" pitchFamily="50" charset="0"/>
              </a:rPr>
              <a:t>the</a:t>
            </a:r>
            <a:r>
              <a:rPr lang="id-ID" sz="6500" b="1" dirty="0">
                <a:latin typeface="Montserrat SemiBold" panose="00000700000000000000" pitchFamily="50" charset="0"/>
              </a:rPr>
              <a:t> </a:t>
            </a:r>
            <a:r>
              <a:rPr lang="id-ID" sz="6500" b="1" dirty="0" err="1">
                <a:latin typeface="Montserrat SemiBold" panose="00000700000000000000" pitchFamily="50" charset="0"/>
              </a:rPr>
              <a:t>time</a:t>
            </a:r>
            <a:endParaRPr lang="id-ID" sz="6500" b="1" dirty="0">
              <a:latin typeface="Montserrat SemiBold" panose="00000700000000000000" pitchFamily="50" charset="0"/>
            </a:endParaRPr>
          </a:p>
        </p:txBody>
      </p:sp>
      <p:sp>
        <p:nvSpPr>
          <p:cNvPr id="23" name="Shape 32"/>
          <p:cNvSpPr/>
          <p:nvPr/>
        </p:nvSpPr>
        <p:spPr>
          <a:xfrm>
            <a:off x="3869078" y="1682153"/>
            <a:ext cx="5980564" cy="24365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pPr>
              <a:lnSpc>
                <a:spcPts val="1500"/>
              </a:lnSpc>
            </a:pPr>
            <a:r>
              <a:rPr lang="id-ID" sz="1300" spc="270" dirty="0">
                <a:latin typeface="Lato Semibold" panose="020F0502020204030203" pitchFamily="34" charset="0"/>
                <a:ea typeface="Lato Semibold" panose="020F0502020204030203" pitchFamily="34" charset="0"/>
                <a:cs typeface="Lato Semibold" panose="020F0502020204030203" pitchFamily="34" charset="0"/>
              </a:rPr>
              <a:t>Here are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some</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of</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my</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milestones</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reselling</a:t>
            </a:r>
            <a:endParaRPr lang="id-ID" sz="1300" spc="270" dirty="0">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4" name="Shape 100"/>
          <p:cNvSpPr/>
          <p:nvPr/>
        </p:nvSpPr>
        <p:spPr>
          <a:xfrm>
            <a:off x="2320940" y="490912"/>
            <a:ext cx="4503755" cy="120545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spAutoFit/>
          </a:bodyPr>
          <a:lstStyle>
            <a:lvl1pPr algn="l">
              <a:defRPr sz="15000">
                <a:solidFill>
                  <a:srgbClr val="FB9897"/>
                </a:solidFill>
                <a:latin typeface="Atlantis the lost City"/>
                <a:ea typeface="Atlantis the lost City"/>
                <a:cs typeface="Atlantis the lost City"/>
                <a:sym typeface="Atlantis the lost City"/>
              </a:defRPr>
            </a:lvl1pPr>
          </a:lstStyle>
          <a:p>
            <a:r>
              <a:rPr lang="en-US" sz="7500" dirty="0">
                <a:solidFill>
                  <a:schemeClr val="accent1"/>
                </a:solidFill>
              </a:rPr>
              <a:t>Reselling</a:t>
            </a:r>
            <a:endParaRPr sz="7500" dirty="0">
              <a:solidFill>
                <a:schemeClr val="accent1"/>
              </a:solidFill>
            </a:endParaRPr>
          </a:p>
        </p:txBody>
      </p:sp>
      <p:sp>
        <p:nvSpPr>
          <p:cNvPr id="21" name="TextBox 20"/>
          <p:cNvSpPr txBox="1"/>
          <p:nvPr/>
        </p:nvSpPr>
        <p:spPr>
          <a:xfrm>
            <a:off x="888974" y="5504741"/>
            <a:ext cx="3162608" cy="505010"/>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Featured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Poshmar’s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Blog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for</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Price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Drop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Strategy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How</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sold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42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items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in 24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hours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
            </a:r>
          </a:p>
        </p:txBody>
      </p:sp>
      <p:sp>
        <p:nvSpPr>
          <p:cNvPr id="25" name="TextBox 24"/>
          <p:cNvSpPr txBox="1"/>
          <p:nvPr/>
        </p:nvSpPr>
        <p:spPr>
          <a:xfrm>
            <a:off x="4156356" y="5504741"/>
            <a:ext cx="3654085" cy="287002"/>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Panelist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Poshmark’s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Poshfest</a:t>
            </a:r>
            <a:endPar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26" name="TextBox 25"/>
          <p:cNvSpPr txBox="1"/>
          <p:nvPr/>
        </p:nvSpPr>
        <p:spPr>
          <a:xfrm>
            <a:off x="7735812" y="5504741"/>
            <a:ext cx="3162608" cy="505010"/>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Also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featured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local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news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sharing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Poshmark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tips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
            </a:r>
          </a:p>
        </p:txBody>
      </p:sp>
    </p:spTree>
    <p:extLst>
      <p:ext uri="{BB962C8B-B14F-4D97-AF65-F5344CB8AC3E}">
        <p14:creationId xmlns:p14="http://schemas.microsoft.com/office/powerpoint/2010/main" val="159150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A5E23C2D-28D8-7641-9325-2656F6A66293}"/>
              </a:ext>
            </a:extLst>
          </p:cNvPr>
          <p:cNvPicPr>
            <a:picLocks noGrp="1" noChangeAspect="1"/>
          </p:cNvPicPr>
          <p:nvPr>
            <p:ph type="pic" sz="quarter" idx="12"/>
          </p:nvPr>
        </p:nvPicPr>
        <p:blipFill>
          <a:blip r:embed="rId2"/>
          <a:srcRect t="18755" b="18755"/>
          <a:stretch>
            <a:fillRect/>
          </a:stretch>
        </p:blipFill>
        <p:spPr>
          <a:xfrm>
            <a:off x="7836959" y="3389655"/>
            <a:ext cx="3051755" cy="1830167"/>
          </a:xfrm>
          <a:prstGeom prst="rect">
            <a:avLst/>
          </a:prstGeom>
        </p:spPr>
      </p:pic>
      <p:sp>
        <p:nvSpPr>
          <p:cNvPr id="15" name="Shape 34"/>
          <p:cNvSpPr/>
          <p:nvPr/>
        </p:nvSpPr>
        <p:spPr>
          <a:xfrm>
            <a:off x="980777"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2016</a:t>
            </a:r>
          </a:p>
        </p:txBody>
      </p:sp>
      <p:sp>
        <p:nvSpPr>
          <p:cNvPr id="18" name="Shape 34"/>
          <p:cNvSpPr/>
          <p:nvPr/>
        </p:nvSpPr>
        <p:spPr>
          <a:xfrm>
            <a:off x="4238791"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a:t>
            </a: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7</a:t>
            </a:r>
            <a:endPar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0" name="Shape 34"/>
          <p:cNvSpPr/>
          <p:nvPr/>
        </p:nvSpPr>
        <p:spPr>
          <a:xfrm>
            <a:off x="7810441" y="3024639"/>
            <a:ext cx="1270272"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201</a:t>
            </a:r>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8</a:t>
            </a:r>
            <a:endParaRPr lang="id-ID"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2" name="Shape 42"/>
          <p:cNvSpPr/>
          <p:nvPr/>
        </p:nvSpPr>
        <p:spPr>
          <a:xfrm>
            <a:off x="4457700" y="609461"/>
            <a:ext cx="7543800" cy="105157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13000">
                <a:solidFill>
                  <a:srgbClr val="535353"/>
                </a:solidFill>
                <a:latin typeface="Montserrat Semi Bold"/>
                <a:ea typeface="Montserrat Semi Bold"/>
                <a:cs typeface="Montserrat Semi Bold"/>
                <a:sym typeface="Montserrat Semi Bold"/>
              </a:defRPr>
            </a:lvl1pPr>
          </a:lstStyle>
          <a:p>
            <a:r>
              <a:rPr lang="id-ID" sz="6500" b="1" dirty="0" err="1">
                <a:latin typeface="Montserrat SemiBold" panose="00000700000000000000" pitchFamily="50" charset="0"/>
              </a:rPr>
              <a:t>all</a:t>
            </a:r>
            <a:r>
              <a:rPr lang="id-ID" sz="6500" b="1" dirty="0">
                <a:latin typeface="Montserrat SemiBold" panose="00000700000000000000" pitchFamily="50" charset="0"/>
              </a:rPr>
              <a:t> </a:t>
            </a:r>
            <a:r>
              <a:rPr lang="id-ID" sz="6500" b="1" dirty="0" err="1">
                <a:latin typeface="Montserrat SemiBold" panose="00000700000000000000" pitchFamily="50" charset="0"/>
              </a:rPr>
              <a:t>around</a:t>
            </a:r>
            <a:r>
              <a:rPr lang="id-ID" sz="6500" b="1" dirty="0">
                <a:latin typeface="Montserrat SemiBold" panose="00000700000000000000" pitchFamily="50" charset="0"/>
              </a:rPr>
              <a:t> </a:t>
            </a:r>
            <a:r>
              <a:rPr lang="id-ID" sz="6500" b="1" dirty="0" err="1">
                <a:latin typeface="Montserrat SemiBold" panose="00000700000000000000" pitchFamily="50" charset="0"/>
              </a:rPr>
              <a:t>the</a:t>
            </a:r>
            <a:r>
              <a:rPr lang="id-ID" sz="6500" b="1" dirty="0">
                <a:latin typeface="Montserrat SemiBold" panose="00000700000000000000" pitchFamily="50" charset="0"/>
              </a:rPr>
              <a:t> </a:t>
            </a:r>
            <a:r>
              <a:rPr lang="id-ID" sz="6500" b="1" dirty="0" err="1">
                <a:latin typeface="Montserrat SemiBold" panose="00000700000000000000" pitchFamily="50" charset="0"/>
              </a:rPr>
              <a:t>world</a:t>
            </a:r>
            <a:endParaRPr lang="id-ID" sz="6500" b="1" dirty="0">
              <a:latin typeface="Montserrat SemiBold" panose="00000700000000000000" pitchFamily="50" charset="0"/>
            </a:endParaRPr>
          </a:p>
        </p:txBody>
      </p:sp>
      <p:sp>
        <p:nvSpPr>
          <p:cNvPr id="23" name="Shape 32"/>
          <p:cNvSpPr/>
          <p:nvPr/>
        </p:nvSpPr>
        <p:spPr>
          <a:xfrm>
            <a:off x="3869078" y="1682153"/>
            <a:ext cx="5980564" cy="43601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pPr>
              <a:lnSpc>
                <a:spcPts val="1500"/>
              </a:lnSpc>
            </a:pPr>
            <a:r>
              <a:rPr lang="id-ID" sz="1300" spc="270" dirty="0">
                <a:latin typeface="Lato Semibold" panose="020F0502020204030203" pitchFamily="34" charset="0"/>
                <a:ea typeface="Lato Semibold" panose="020F0502020204030203" pitchFamily="34" charset="0"/>
                <a:cs typeface="Lato Semibold" panose="020F0502020204030203" pitchFamily="34" charset="0"/>
              </a:rPr>
              <a:t>Here are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some</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features</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and</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highlights</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from</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our</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time</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travel</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hacking</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a:t>
            </a:r>
          </a:p>
        </p:txBody>
      </p:sp>
      <p:sp>
        <p:nvSpPr>
          <p:cNvPr id="24" name="Shape 100"/>
          <p:cNvSpPr/>
          <p:nvPr/>
        </p:nvSpPr>
        <p:spPr>
          <a:xfrm>
            <a:off x="1113834" y="496414"/>
            <a:ext cx="4503755" cy="120545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spAutoFit/>
          </a:bodyPr>
          <a:lstStyle>
            <a:lvl1pPr algn="l">
              <a:defRPr sz="15000">
                <a:solidFill>
                  <a:srgbClr val="FB9897"/>
                </a:solidFill>
                <a:latin typeface="Atlantis the lost City"/>
                <a:ea typeface="Atlantis the lost City"/>
                <a:cs typeface="Atlantis the lost City"/>
                <a:sym typeface="Atlantis the lost City"/>
              </a:defRPr>
            </a:lvl1pPr>
          </a:lstStyle>
          <a:p>
            <a:r>
              <a:rPr lang="en-US" sz="7500" dirty="0">
                <a:solidFill>
                  <a:schemeClr val="accent1"/>
                </a:solidFill>
              </a:rPr>
              <a:t>Travelling</a:t>
            </a:r>
            <a:endParaRPr sz="7500" dirty="0">
              <a:solidFill>
                <a:schemeClr val="accent1"/>
              </a:solidFill>
            </a:endParaRPr>
          </a:p>
        </p:txBody>
      </p:sp>
      <p:sp>
        <p:nvSpPr>
          <p:cNvPr id="21" name="TextBox 20"/>
          <p:cNvSpPr txBox="1"/>
          <p:nvPr/>
        </p:nvSpPr>
        <p:spPr>
          <a:xfrm>
            <a:off x="888974" y="5504741"/>
            <a:ext cx="3162608" cy="723018"/>
          </a:xfrm>
          <a:prstGeom prst="rect">
            <a:avLst/>
          </a:prstGeom>
          <a:noFill/>
        </p:spPr>
        <p:txBody>
          <a:bodyPr wrap="square" rtlCol="0">
            <a:spAutoFit/>
          </a:bodyPr>
          <a:lstStyle/>
          <a:p>
            <a:pPr>
              <a:lnSpc>
                <a:spcPts val="1700"/>
              </a:lnSpc>
            </a:pP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Made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first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trip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around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world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in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first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business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class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which</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included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Etihad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First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Class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Apartments</a:t>
            </a:r>
            <a:endPar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25" name="TextBox 24"/>
          <p:cNvSpPr txBox="1"/>
          <p:nvPr/>
        </p:nvSpPr>
        <p:spPr>
          <a:xfrm>
            <a:off x="4156356" y="5504741"/>
            <a:ext cx="3654085" cy="287002"/>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Featured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Chrisguillebreau.com</a:t>
            </a:r>
            <a:endPar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26" name="TextBox 25"/>
          <p:cNvSpPr txBox="1"/>
          <p:nvPr/>
        </p:nvSpPr>
        <p:spPr>
          <a:xfrm>
            <a:off x="7735812" y="5504741"/>
            <a:ext cx="3162608" cy="505010"/>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Also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featured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in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book</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The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Honeymoon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Hack</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Stephanie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Zito</a:t>
            </a:r>
            <a:endPar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endParaRPr>
          </a:p>
        </p:txBody>
      </p:sp>
      <p:pic>
        <p:nvPicPr>
          <p:cNvPr id="17" name="Picture Placeholder 16">
            <a:extLst>
              <a:ext uri="{FF2B5EF4-FFF2-40B4-BE49-F238E27FC236}">
                <a16:creationId xmlns:a16="http://schemas.microsoft.com/office/drawing/2014/main" id="{FC0A0B8A-4402-2F47-A40E-D2F35B426959}"/>
              </a:ext>
            </a:extLst>
          </p:cNvPr>
          <p:cNvPicPr>
            <a:picLocks noGrp="1" noChangeAspect="1"/>
          </p:cNvPicPr>
          <p:nvPr>
            <p:ph type="pic" sz="quarter" idx="10"/>
          </p:nvPr>
        </p:nvPicPr>
        <p:blipFill>
          <a:blip r:embed="rId3">
            <a:extLst>
              <a:ext uri="{BEBA8EAE-BF5A-486C-A8C5-ECC9F3942E4B}">
                <a14:imgProps xmlns:a14="http://schemas.microsoft.com/office/drawing/2010/main">
                  <a14:imgLayer>
                    <a14:imgEffect>
                      <a14:colorTemperature colorTemp="6102"/>
                    </a14:imgEffect>
                    <a14:imgEffect>
                      <a14:saturation sat="89000"/>
                    </a14:imgEffect>
                    <a14:imgEffect>
                      <a14:brightnessContrast bright="39000" contrast="-26000"/>
                    </a14:imgEffect>
                  </a14:imgLayer>
                </a14:imgProps>
              </a:ext>
            </a:extLst>
          </a:blip>
          <a:srcRect l="3108" r="3108"/>
          <a:stretch>
            <a:fillRect/>
          </a:stretch>
        </p:blipFill>
        <p:spPr/>
      </p:pic>
      <p:pic>
        <p:nvPicPr>
          <p:cNvPr id="30" name="Picture Placeholder 29">
            <a:extLst>
              <a:ext uri="{FF2B5EF4-FFF2-40B4-BE49-F238E27FC236}">
                <a16:creationId xmlns:a16="http://schemas.microsoft.com/office/drawing/2014/main" id="{507F9F60-74DA-294B-8515-DB355268977A}"/>
              </a:ext>
            </a:extLst>
          </p:cNvPr>
          <p:cNvPicPr>
            <a:picLocks noGrp="1" noChangeAspect="1"/>
          </p:cNvPicPr>
          <p:nvPr>
            <p:ph type="pic" sz="quarter" idx="11"/>
          </p:nvPr>
        </p:nvPicPr>
        <p:blipFill>
          <a:blip r:embed="rId4"/>
          <a:srcRect t="7820" b="7820"/>
          <a:stretch>
            <a:fillRect/>
          </a:stretch>
        </p:blipFill>
        <p:spPr/>
      </p:pic>
    </p:spTree>
    <p:extLst>
      <p:ext uri="{BB962C8B-B14F-4D97-AF65-F5344CB8AC3E}">
        <p14:creationId xmlns:p14="http://schemas.microsoft.com/office/powerpoint/2010/main" val="77660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32"/>
          <p:cNvSpPr/>
          <p:nvPr/>
        </p:nvSpPr>
        <p:spPr>
          <a:xfrm>
            <a:off x="881015" y="2252480"/>
            <a:ext cx="4131126" cy="43601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pPr>
              <a:lnSpc>
                <a:spcPts val="1500"/>
              </a:lnSpc>
            </a:pP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Focusing</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on</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the</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more</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in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depth</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details</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about</a:t>
            </a:r>
            <a:r>
              <a:rPr lang="id-ID" sz="1300" spc="270" dirty="0">
                <a:latin typeface="Lato Semibold" panose="020F0502020204030203" pitchFamily="34" charset="0"/>
                <a:ea typeface="Lato Semibold" panose="020F0502020204030203" pitchFamily="34" charset="0"/>
                <a:cs typeface="Lato Semibold" panose="020F0502020204030203" pitchFamily="34" charset="0"/>
              </a:rPr>
              <a:t> </a:t>
            </a:r>
            <a:r>
              <a:rPr lang="id-ID" sz="1300" spc="270" dirty="0" err="1">
                <a:latin typeface="Lato Semibold" panose="020F0502020204030203" pitchFamily="34" charset="0"/>
                <a:ea typeface="Lato Semibold" panose="020F0502020204030203" pitchFamily="34" charset="0"/>
                <a:cs typeface="Lato Semibold" panose="020F0502020204030203" pitchFamily="34" charset="0"/>
              </a:rPr>
              <a:t>me</a:t>
            </a:r>
            <a:endParaRPr lang="id-ID" sz="1300" spc="270" dirty="0">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9" name="Shape 34"/>
          <p:cNvSpPr/>
          <p:nvPr/>
        </p:nvSpPr>
        <p:spPr>
          <a:xfrm>
            <a:off x="462727" y="3014041"/>
            <a:ext cx="4980401" cy="6514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defRPr sz="2600" spc="546">
                <a:solidFill>
                  <a:srgbClr val="53585F"/>
                </a:solidFill>
                <a:latin typeface="Lato Semibold"/>
                <a:ea typeface="Lato Semibold"/>
                <a:cs typeface="Lato Semibold"/>
                <a:sym typeface="Lato Semibold"/>
              </a:defRPr>
            </a:lvl1pPr>
          </a:lstStyle>
          <a:p>
            <a:r>
              <a:rPr lang="en-US"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rPr>
              <a:t>I’m just a regular person who learned from another person and tweaked it to fit my lifestyle.</a:t>
            </a:r>
            <a:endParaRPr sz="1300" spc="260" dirty="0">
              <a:solidFill>
                <a:schemeClr val="tx1">
                  <a:lumMod val="65000"/>
                  <a:lumOff val="35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9" name="Shape 283"/>
          <p:cNvSpPr/>
          <p:nvPr/>
        </p:nvSpPr>
        <p:spPr>
          <a:xfrm>
            <a:off x="887365" y="769635"/>
            <a:ext cx="4131126" cy="1205458"/>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defRPr sz="15000">
                <a:solidFill>
                  <a:srgbClr val="FB9897"/>
                </a:solidFill>
                <a:latin typeface="Atlantis the lost City"/>
                <a:ea typeface="Atlantis the lost City"/>
                <a:cs typeface="Atlantis the lost City"/>
                <a:sym typeface="Atlantis the lost City"/>
              </a:defRPr>
            </a:lvl1pPr>
          </a:lstStyle>
          <a:p>
            <a:r>
              <a:rPr lang="en-US" sz="7500" dirty="0">
                <a:solidFill>
                  <a:schemeClr val="accent1"/>
                </a:solidFill>
              </a:rPr>
              <a:t>My Story</a:t>
            </a:r>
            <a:endParaRPr sz="7500" dirty="0">
              <a:solidFill>
                <a:schemeClr val="accent1"/>
              </a:solidFill>
            </a:endParaRPr>
          </a:p>
        </p:txBody>
      </p:sp>
      <p:sp>
        <p:nvSpPr>
          <p:cNvPr id="8" name="TextBox 7"/>
          <p:cNvSpPr txBox="1"/>
          <p:nvPr/>
        </p:nvSpPr>
        <p:spPr>
          <a:xfrm>
            <a:off x="881015" y="3748374"/>
            <a:ext cx="4008005" cy="2031069"/>
          </a:xfrm>
          <a:prstGeom prst="rect">
            <a:avLst/>
          </a:prstGeom>
          <a:noFill/>
        </p:spPr>
        <p:txBody>
          <a:bodyPr wrap="square" rtlCol="0">
            <a:spAutoFit/>
          </a:bodyPr>
          <a:lstStyle/>
          <a:p>
            <a:pPr>
              <a:lnSpc>
                <a:spcPts val="1700"/>
              </a:lnSpc>
            </a:pP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Let’s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just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get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this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out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of</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way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are NOT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rich</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Rich in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points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for</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sure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not in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wealth</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would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like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say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resell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business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has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catapulted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into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super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stardom</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made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millions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alas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has not.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am</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still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paying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off</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my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house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hoping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get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house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painted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still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like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extreme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coupon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dig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bins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still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send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offers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things</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clearance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love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get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great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deal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travel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hacking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am</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still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able</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to</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buy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CHANEL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bag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or</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Disney</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Annual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Pass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I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saved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up</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for</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instead</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of</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spending</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that</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on</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r>
              <a:rPr lang="id-ID" sz="1140" spc="-40" dirty="0" err="1">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travel</a:t>
            </a:r>
            <a:r>
              <a:rPr lang="id-ID" sz="1140" spc="-40" dirty="0">
                <a:solidFill>
                  <a:schemeClr val="tx1">
                    <a:lumMod val="50000"/>
                    <a:lumOff val="50000"/>
                  </a:schemeClr>
                </a:solidFill>
                <a:latin typeface="Lato regular" panose="020F0502020204030203" pitchFamily="34" charset="0"/>
                <a:ea typeface="Lato regular" panose="020F0502020204030203" pitchFamily="34" charset="0"/>
                <a:cs typeface="Lato regular" panose="020F0502020204030203" pitchFamily="34" charset="0"/>
              </a:rPr>
              <a:t>. </a:t>
            </a:r>
          </a:p>
        </p:txBody>
      </p:sp>
      <p:pic>
        <p:nvPicPr>
          <p:cNvPr id="11" name="Picture Placeholder 10">
            <a:extLst>
              <a:ext uri="{FF2B5EF4-FFF2-40B4-BE49-F238E27FC236}">
                <a16:creationId xmlns:a16="http://schemas.microsoft.com/office/drawing/2014/main" id="{094C35DE-79DF-5743-B577-6DCB60E37C94}"/>
              </a:ext>
            </a:extLst>
          </p:cNvPr>
          <p:cNvPicPr>
            <a:picLocks noGrp="1" noChangeAspect="1"/>
          </p:cNvPicPr>
          <p:nvPr>
            <p:ph type="pic" sz="quarter" idx="13"/>
          </p:nvPr>
        </p:nvPicPr>
        <p:blipFill>
          <a:blip r:embed="rId2"/>
          <a:srcRect t="9378" b="9378"/>
          <a:stretch>
            <a:fillRect/>
          </a:stretch>
        </p:blipFill>
        <p:spPr/>
      </p:pic>
      <p:sp>
        <p:nvSpPr>
          <p:cNvPr id="12" name="TextBox 11">
            <a:extLst>
              <a:ext uri="{FF2B5EF4-FFF2-40B4-BE49-F238E27FC236}">
                <a16:creationId xmlns:a16="http://schemas.microsoft.com/office/drawing/2014/main" id="{DE814621-E0C2-8444-9FA0-830B1DF5313D}"/>
              </a:ext>
            </a:extLst>
          </p:cNvPr>
          <p:cNvSpPr txBox="1"/>
          <p:nvPr/>
        </p:nvSpPr>
        <p:spPr>
          <a:xfrm>
            <a:off x="3771900" y="37147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5576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381</Words>
  <Application>Microsoft Macintosh PowerPoint</Application>
  <PresentationFormat>Widescreen</PresentationFormat>
  <Paragraphs>37</Paragraphs>
  <Slides>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Arial</vt:lpstr>
      <vt:lpstr>Atlantis the lost City</vt:lpstr>
      <vt:lpstr>Calibri</vt:lpstr>
      <vt:lpstr>Calibri Light</vt:lpstr>
      <vt:lpstr>Lato regular</vt:lpstr>
      <vt:lpstr>Lato Semibold</vt:lpstr>
      <vt:lpstr>Metropolis</vt:lpstr>
      <vt:lpstr>Metropolis Extra Light</vt:lpstr>
      <vt:lpstr>Montserrat Semi Bold</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Corazon Ediza Ferris</dc:creator>
  <cp:lastModifiedBy>Corazon Ediza Ferris</cp:lastModifiedBy>
  <cp:revision>12</cp:revision>
  <dcterms:created xsi:type="dcterms:W3CDTF">2019-12-13T22:44:08Z</dcterms:created>
  <dcterms:modified xsi:type="dcterms:W3CDTF">2019-12-14T05:54:48Z</dcterms:modified>
</cp:coreProperties>
</file>