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12192000"/>
  <p:notesSz cx="6858000" cy="9144000"/>
  <p:embeddedFontLst>
    <p:embeddedFont>
      <p:font typeface="Montserrat SemiBold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2" roundtripDataSignature="AMtx7mhAjnW6TcABLfv5qG7mVQOUYOgs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6.xml"/><Relationship Id="rId42" Type="http://customschemas.google.com/relationships/presentationmetadata" Target="meta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MontserratSemiBold-bold.fntdata"/><Relationship Id="rId12" Type="http://schemas.openxmlformats.org/officeDocument/2006/relationships/slide" Target="slides/slide8.xml"/><Relationship Id="rId34" Type="http://schemas.openxmlformats.org/officeDocument/2006/relationships/font" Target="fonts/MontserratSemiBold-regular.fntdata"/><Relationship Id="rId15" Type="http://schemas.openxmlformats.org/officeDocument/2006/relationships/slide" Target="slides/slide11.xml"/><Relationship Id="rId37" Type="http://schemas.openxmlformats.org/officeDocument/2006/relationships/font" Target="fonts/MontserratSemiBold-boldItalic.fntdata"/><Relationship Id="rId14" Type="http://schemas.openxmlformats.org/officeDocument/2006/relationships/slide" Target="slides/slide10.xml"/><Relationship Id="rId36" Type="http://schemas.openxmlformats.org/officeDocument/2006/relationships/font" Target="fonts/MontserratSemiBold-italic.fntdata"/><Relationship Id="rId17" Type="http://schemas.openxmlformats.org/officeDocument/2006/relationships/slide" Target="slides/slide13.xml"/><Relationship Id="rId39" Type="http://schemas.openxmlformats.org/officeDocument/2006/relationships/font" Target="fonts/Montserrat-bold.fntdata"/><Relationship Id="rId16" Type="http://schemas.openxmlformats.org/officeDocument/2006/relationships/slide" Target="slides/slide12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f73ae1c07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13f73ae1c07_1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f73ae1c07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13f73ae1c07_1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3f73ae1c07_1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g13f73ae1c07_1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f73ae1c07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13f73ae1c07_1_1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3f73ae1c07_1_1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13f73ae1c07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411644fb0d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g1411644fb0d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f9a2eb8e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gff9a2eb8ea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411644fb0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g1411644fb0d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11644fb0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1411644fb0d_0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411644fb0d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" name="Google Shape;314;g1411644fb0d_0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3f73ae1c07_1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g13f73ae1c07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3f73ae1c07_1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13f73ae1c07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3f73ae1c07_1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13f73ae1c07_1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f73ae1c07_1_1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13f73ae1c07_1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3f73ae1c07_1_1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13f73ae1c07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3f73ae1c07_1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13f73ae1c07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3f73ae1c07_1_1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0" name="Google Shape;400;g13f73ae1c07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626fa6ca30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g1626fa6ca3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3f73ae1c07_1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13f73ae1c07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626fa6ca30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626fa6ca3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f73ae1c07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13f73ae1c07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3f73ae1c07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13f73ae1c07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3f73ae1c07_1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g13f73ae1c07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3f73ae1c0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4" name="Google Shape;174;g13f73ae1c07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3f73ae1c07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13f73ae1c07_1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9893" y="-85726"/>
            <a:ext cx="12411783" cy="702945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0"/>
          <p:cNvSpPr txBox="1"/>
          <p:nvPr>
            <p:ph type="ctrTitle"/>
          </p:nvPr>
        </p:nvSpPr>
        <p:spPr>
          <a:xfrm>
            <a:off x="1523999" y="4169229"/>
            <a:ext cx="9144000" cy="18450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ontserrat"/>
              <a:buNone/>
              <a:defRPr b="1" i="0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0"/>
          <p:cNvSpPr txBox="1"/>
          <p:nvPr>
            <p:ph idx="1" type="subTitle"/>
          </p:nvPr>
        </p:nvSpPr>
        <p:spPr>
          <a:xfrm>
            <a:off x="1523999" y="6050915"/>
            <a:ext cx="9144000" cy="588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" name="Google Shape;1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0439" y="-85726"/>
            <a:ext cx="5371121" cy="4331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3840" y="-95693"/>
            <a:ext cx="12446980" cy="70493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  <a:defRPr b="1" i="0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5563" y="-96754"/>
            <a:ext cx="12450726" cy="705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05563" y="-96755"/>
            <a:ext cx="12450726" cy="210630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3"/>
          <p:cNvSpPr txBox="1"/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b="1"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3"/>
          <p:cNvSpPr txBox="1"/>
          <p:nvPr>
            <p:ph idx="1" type="body"/>
          </p:nvPr>
        </p:nvSpPr>
        <p:spPr>
          <a:xfrm>
            <a:off x="838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3"/>
          <p:cNvSpPr txBox="1"/>
          <p:nvPr>
            <p:ph idx="2" type="body"/>
          </p:nvPr>
        </p:nvSpPr>
        <p:spPr>
          <a:xfrm>
            <a:off x="6172200" y="2009553"/>
            <a:ext cx="5181600" cy="41674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27490" y="-95693"/>
            <a:ext cx="12446980" cy="704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65974" y="-270790"/>
            <a:ext cx="13923945" cy="272691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435934"/>
            <a:ext cx="10515600" cy="1318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116E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36116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74425" y="-122275"/>
            <a:ext cx="12540849" cy="710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04408" y="531628"/>
            <a:ext cx="13600812" cy="2349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70861" y="-224220"/>
            <a:ext cx="13733721" cy="220602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4"/>
          <p:cNvSpPr txBox="1"/>
          <p:nvPr>
            <p:ph type="title"/>
          </p:nvPr>
        </p:nvSpPr>
        <p:spPr>
          <a:xfrm>
            <a:off x="838200" y="272829"/>
            <a:ext cx="10515600" cy="125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116E"/>
              </a:buClr>
              <a:buSzPts val="4000"/>
              <a:buFont typeface="Montserrat"/>
              <a:buNone/>
              <a:defRPr b="1" i="0" sz="4000" u="none" cap="none" strike="noStrike">
                <a:solidFill>
                  <a:srgbClr val="36116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1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4"/>
          <p:cNvSpPr txBox="1"/>
          <p:nvPr>
            <p:ph idx="2" type="body"/>
          </p:nvPr>
        </p:nvSpPr>
        <p:spPr>
          <a:xfrm>
            <a:off x="839788" y="2775097"/>
            <a:ext cx="5157787" cy="3414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14"/>
          <p:cNvSpPr txBox="1"/>
          <p:nvPr>
            <p:ph idx="4" type="body"/>
          </p:nvPr>
        </p:nvSpPr>
        <p:spPr>
          <a:xfrm>
            <a:off x="6172200" y="2775097"/>
            <a:ext cx="5183188" cy="3414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-106325" y="-243995"/>
            <a:ext cx="12970689" cy="734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19" y="165219"/>
            <a:ext cx="10000839" cy="20627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/>
          <p:nvPr>
            <p:ph type="title"/>
          </p:nvPr>
        </p:nvSpPr>
        <p:spPr>
          <a:xfrm>
            <a:off x="838200" y="505135"/>
            <a:ext cx="792033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b="1" i="0" sz="4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838200" y="2427842"/>
            <a:ext cx="10515600" cy="3749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58538" y="-149782"/>
            <a:ext cx="3258943" cy="262794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85269" y="-71781"/>
            <a:ext cx="12362538" cy="700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650" y="-413414"/>
            <a:ext cx="8123275" cy="714507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b="1" i="0" sz="3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6"/>
          <p:cNvSpPr/>
          <p:nvPr>
            <p:ph idx="2" type="pic"/>
          </p:nvPr>
        </p:nvSpPr>
        <p:spPr>
          <a:xfrm>
            <a:off x="5334700" y="600739"/>
            <a:ext cx="5869173" cy="5116772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0.png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18.png"/><Relationship Id="rId5" Type="http://schemas.openxmlformats.org/officeDocument/2006/relationships/image" Target="../media/image55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44.png"/><Relationship Id="rId8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18.png"/><Relationship Id="rId5" Type="http://schemas.openxmlformats.org/officeDocument/2006/relationships/image" Target="../media/image27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8.png"/><Relationship Id="rId5" Type="http://schemas.openxmlformats.org/officeDocument/2006/relationships/image" Target="../media/image34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7463" y="4585950"/>
            <a:ext cx="7557074" cy="10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f73ae1c07_1_89"/>
          <p:cNvSpPr txBox="1"/>
          <p:nvPr/>
        </p:nvSpPr>
        <p:spPr>
          <a:xfrm>
            <a:off x="1673250" y="2567100"/>
            <a:ext cx="8845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 veces más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g13f73ae1c07_1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13f73ae1c07_1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13f73ae1c07_1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3f73ae1c07_1_89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g13f73ae1c07_1_89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4" name="Google Shape;214;g13f73ae1c07_1_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f73ae1c07_1_95"/>
          <p:cNvSpPr txBox="1"/>
          <p:nvPr/>
        </p:nvSpPr>
        <p:spPr>
          <a:xfrm>
            <a:off x="3212700" y="632128"/>
            <a:ext cx="5766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Funnels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g13f73ae1c07_1_95"/>
          <p:cNvSpPr txBox="1"/>
          <p:nvPr/>
        </p:nvSpPr>
        <p:spPr>
          <a:xfrm>
            <a:off x="1521750" y="2377281"/>
            <a:ext cx="91485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 futuro del E-Commerce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g13f73ae1c07_1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3f73ae1c07_1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3f73ae1c07_1_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13f73ae1c07_1_95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g13f73ae1c07_1_95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g13f73ae1c07_1_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3f73ae1c07_1_103"/>
          <p:cNvSpPr txBox="1"/>
          <p:nvPr>
            <p:ph type="title"/>
          </p:nvPr>
        </p:nvSpPr>
        <p:spPr>
          <a:xfrm>
            <a:off x="838200" y="451548"/>
            <a:ext cx="10515600" cy="9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s-CO" sz="7000"/>
              <a:t>FUNNELS DE VENTAS</a:t>
            </a:r>
            <a:endParaRPr sz="7000"/>
          </a:p>
        </p:txBody>
      </p:sp>
      <p:sp>
        <p:nvSpPr>
          <p:cNvPr id="232" name="Google Shape;232;g13f73ae1c07_1_103"/>
          <p:cNvSpPr txBox="1"/>
          <p:nvPr>
            <p:ph idx="1" type="body"/>
          </p:nvPr>
        </p:nvSpPr>
        <p:spPr>
          <a:xfrm>
            <a:off x="1947300" y="2797650"/>
            <a:ext cx="8297400" cy="2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i="1" lang="es-CO" sz="4000"/>
              <a:t>def. </a:t>
            </a:r>
            <a:r>
              <a:rPr b="1" lang="es-CO" sz="4000"/>
              <a:t> proceso por el cuál tu cliente va desde que conoce a tu marca hasta que genera la compra.</a:t>
            </a:r>
            <a:endParaRPr b="1" sz="4000"/>
          </a:p>
        </p:txBody>
      </p:sp>
      <p:pic>
        <p:nvPicPr>
          <p:cNvPr id="233" name="Google Shape;233;g13f73ae1c07_1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13f73ae1c07_1_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3f73ae1c07_1_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13f73ae1c07_1_103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g13f73ae1c07_1_103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g13f73ae1c07_1_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13f73ae1c07_1_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-153761"/>
            <a:ext cx="11650133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13f73ae1c07_1_117"/>
          <p:cNvSpPr txBox="1"/>
          <p:nvPr/>
        </p:nvSpPr>
        <p:spPr>
          <a:xfrm>
            <a:off x="2095575" y="2823547"/>
            <a:ext cx="159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AWARENESS</a:t>
            </a:r>
            <a:endParaRPr b="0" i="0" sz="1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5" name="Google Shape;245;g13f73ae1c07_1_117"/>
          <p:cNvSpPr txBox="1"/>
          <p:nvPr/>
        </p:nvSpPr>
        <p:spPr>
          <a:xfrm>
            <a:off x="2000649" y="3384022"/>
            <a:ext cx="180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CONSIDERATION</a:t>
            </a:r>
            <a:endParaRPr b="0" i="0" sz="1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6" name="Google Shape;246;g13f73ae1c07_1_117"/>
          <p:cNvSpPr txBox="1"/>
          <p:nvPr/>
        </p:nvSpPr>
        <p:spPr>
          <a:xfrm>
            <a:off x="1987424" y="3944497"/>
            <a:ext cx="180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CONVERSION</a:t>
            </a:r>
            <a:endParaRPr b="0" i="0" sz="1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7" name="Google Shape;247;g13f73ae1c07_1_117"/>
          <p:cNvSpPr txBox="1"/>
          <p:nvPr/>
        </p:nvSpPr>
        <p:spPr>
          <a:xfrm>
            <a:off x="2000649" y="4468262"/>
            <a:ext cx="180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CO" sz="14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LOYALTY</a:t>
            </a:r>
            <a:endParaRPr b="0" i="0" sz="14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48" name="Google Shape;248;g13f73ae1c07_1_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13f73ae1c07_1_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3f73ae1c07_1_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13f73ae1c07_1_117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g13f73ae1c07_1_117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g13f73ae1c07_1_1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3f73ae1c07_1_117"/>
          <p:cNvSpPr/>
          <p:nvPr/>
        </p:nvSpPr>
        <p:spPr>
          <a:xfrm>
            <a:off x="8390339" y="1724499"/>
            <a:ext cx="697800" cy="697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3f73ae1c07_1_117"/>
          <p:cNvSpPr/>
          <p:nvPr/>
        </p:nvSpPr>
        <p:spPr>
          <a:xfrm>
            <a:off x="8403503" y="4918322"/>
            <a:ext cx="697800" cy="6978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3f73ae1c07_1_122"/>
          <p:cNvPicPr preferRelativeResize="0"/>
          <p:nvPr/>
        </p:nvPicPr>
        <p:blipFill rotWithShape="1">
          <a:blip r:embed="rId3">
            <a:alphaModFix/>
          </a:blip>
          <a:srcRect b="6396" l="0" r="0" t="9646"/>
          <a:stretch/>
        </p:blipFill>
        <p:spPr>
          <a:xfrm>
            <a:off x="270938" y="218659"/>
            <a:ext cx="11650123" cy="55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3f73ae1c07_1_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3f73ae1c07_1_1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3f73ae1c07_1_1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13f73ae1c07_1_122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5" name="Google Shape;265;g13f73ae1c07_1_1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13f73ae1c07_1_122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1411644fb0d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1411644fb0d_0_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1411644fb0d_0_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1411644fb0d_0_44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g1411644fb0d_0_44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g1411644fb0d_0_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411644fb0d_0_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7025" y="152400"/>
            <a:ext cx="10267023" cy="586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ff9a2eb8ea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ff9a2eb8ea_1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ff9a2eb8ea_1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ff9a2eb8ea_1_1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ff9a2eb8ea_1_1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7" name="Google Shape;287;gff9a2eb8ea_1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ff9a2eb8ea_1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5675" y="89825"/>
            <a:ext cx="8220652" cy="586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411644fb0d_0_66"/>
          <p:cNvSpPr txBox="1"/>
          <p:nvPr>
            <p:ph type="title"/>
          </p:nvPr>
        </p:nvSpPr>
        <p:spPr>
          <a:xfrm>
            <a:off x="838200" y="488077"/>
            <a:ext cx="105156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116E"/>
              </a:buClr>
              <a:buSzPts val="4000"/>
              <a:buFont typeface="Montserrat"/>
              <a:buNone/>
            </a:pPr>
            <a:r>
              <a:rPr lang="es-CO" sz="5000"/>
              <a:t>MARKETING DE AFILIADOS</a:t>
            </a:r>
            <a:endParaRPr sz="5000"/>
          </a:p>
        </p:txBody>
      </p:sp>
      <p:pic>
        <p:nvPicPr>
          <p:cNvPr id="294" name="Google Shape;294;g1411644fb0d_0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1411644fb0d_0_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411644fb0d_0_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411644fb0d_0_66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g1411644fb0d_0_66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9" name="Google Shape;299;g1411644fb0d_0_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1411644fb0d_0_66"/>
          <p:cNvPicPr preferRelativeResize="0"/>
          <p:nvPr/>
        </p:nvPicPr>
        <p:blipFill rotWithShape="1">
          <a:blip r:embed="rId7">
            <a:alphaModFix/>
          </a:blip>
          <a:srcRect b="8425" l="9509" r="13115" t="17080"/>
          <a:stretch/>
        </p:blipFill>
        <p:spPr>
          <a:xfrm>
            <a:off x="1969350" y="1669074"/>
            <a:ext cx="8253302" cy="446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1411644fb0d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411644fb0d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411644fb0d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11644fb0d_0_56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g1411644fb0d_0_56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0" name="Google Shape;310;g1411644fb0d_0_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1411644fb0d_0_56"/>
          <p:cNvPicPr preferRelativeResize="0"/>
          <p:nvPr/>
        </p:nvPicPr>
        <p:blipFill rotWithShape="1">
          <a:blip r:embed="rId7">
            <a:alphaModFix/>
          </a:blip>
          <a:srcRect b="10156" l="9425" r="13252" t="15271"/>
          <a:stretch/>
        </p:blipFill>
        <p:spPr>
          <a:xfrm>
            <a:off x="879138" y="297500"/>
            <a:ext cx="10433726" cy="5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1411644fb0d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411644fb0d_0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411644fb0d_0_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g1411644fb0d_0_79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g1411644fb0d_0_79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1" name="Google Shape;321;g1411644fb0d_0_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411644fb0d_0_79"/>
          <p:cNvPicPr preferRelativeResize="0"/>
          <p:nvPr/>
        </p:nvPicPr>
        <p:blipFill rotWithShape="1">
          <a:blip r:embed="rId7">
            <a:alphaModFix/>
          </a:blip>
          <a:srcRect b="9700" l="8925" r="13119" t="15504"/>
          <a:stretch/>
        </p:blipFill>
        <p:spPr>
          <a:xfrm>
            <a:off x="768125" y="257975"/>
            <a:ext cx="10655750" cy="575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type="title"/>
          </p:nvPr>
        </p:nvSpPr>
        <p:spPr>
          <a:xfrm>
            <a:off x="3298800" y="1262200"/>
            <a:ext cx="55944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"/>
              <a:buNone/>
            </a:pPr>
            <a:r>
              <a:rPr lang="es-CO"/>
              <a:t>TIAGO ROJAS</a:t>
            </a:r>
            <a:endParaRPr/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0209" y="2181687"/>
            <a:ext cx="2994000" cy="29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8959" y="2772310"/>
            <a:ext cx="2576025" cy="25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7709" y="2678645"/>
            <a:ext cx="2576025" cy="257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6356" y="3048581"/>
            <a:ext cx="1836125" cy="18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13f73ae1c07_1_1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3524" y="1108768"/>
            <a:ext cx="5744975" cy="2815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g13f73ae1c07_1_138"/>
          <p:cNvSpPr txBox="1"/>
          <p:nvPr>
            <p:ph idx="1" type="body"/>
          </p:nvPr>
        </p:nvSpPr>
        <p:spPr>
          <a:xfrm>
            <a:off x="1427850" y="4267463"/>
            <a:ext cx="9336300" cy="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i="1" lang="es-CO" sz="2000"/>
              <a:t>Agencia de marketing que ayuda a negocios a vender sus productos y servicios en línea.</a:t>
            </a:r>
            <a:endParaRPr b="1" i="1" sz="2000"/>
          </a:p>
        </p:txBody>
      </p:sp>
      <p:pic>
        <p:nvPicPr>
          <p:cNvPr id="329" name="Google Shape;329;g13f73ae1c07_1_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13f73ae1c07_1_1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g13f73ae1c07_1_1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13f73ae1c07_1_138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g13f73ae1c07_1_138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4" name="Google Shape;334;g13f73ae1c07_1_1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13f73ae1c07_1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100" y="1231785"/>
            <a:ext cx="1290275" cy="129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13f73ae1c07_1_147"/>
          <p:cNvSpPr txBox="1"/>
          <p:nvPr/>
        </p:nvSpPr>
        <p:spPr>
          <a:xfrm>
            <a:off x="2174575" y="1530563"/>
            <a:ext cx="3659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s-CO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Vendes servicio</a:t>
            </a:r>
            <a:endParaRPr b="1" i="0" sz="33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1" name="Google Shape;341;g13f73ae1c07_1_147"/>
          <p:cNvGrpSpPr/>
          <p:nvPr/>
        </p:nvGrpSpPr>
        <p:grpSpPr>
          <a:xfrm>
            <a:off x="692100" y="1231785"/>
            <a:ext cx="5141875" cy="1290275"/>
            <a:chOff x="692100" y="1231785"/>
            <a:chExt cx="5141875" cy="1290275"/>
          </a:xfrm>
        </p:grpSpPr>
        <p:pic>
          <p:nvPicPr>
            <p:cNvPr id="342" name="Google Shape;342;g13f73ae1c07_1_1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2100" y="1231785"/>
              <a:ext cx="1290275" cy="129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" name="Google Shape;343;g13f73ae1c07_1_147"/>
            <p:cNvSpPr txBox="1"/>
            <p:nvPr/>
          </p:nvSpPr>
          <p:spPr>
            <a:xfrm>
              <a:off x="2174575" y="1530563"/>
              <a:ext cx="36594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s-CO" sz="33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Vendes servicio</a:t>
              </a:r>
              <a:endParaRPr b="1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44" name="Google Shape;344;g13f73ae1c07_1_147"/>
          <p:cNvGrpSpPr/>
          <p:nvPr/>
        </p:nvGrpSpPr>
        <p:grpSpPr>
          <a:xfrm>
            <a:off x="692100" y="2783873"/>
            <a:ext cx="10946875" cy="1290275"/>
            <a:chOff x="692100" y="2783873"/>
            <a:chExt cx="10946875" cy="1290275"/>
          </a:xfrm>
        </p:grpSpPr>
        <p:pic>
          <p:nvPicPr>
            <p:cNvPr id="345" name="Google Shape;345;g13f73ae1c07_1_1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2100" y="2783873"/>
              <a:ext cx="1290275" cy="129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6" name="Google Shape;346;g13f73ae1c07_1_147"/>
            <p:cNvSpPr txBox="1"/>
            <p:nvPr/>
          </p:nvSpPr>
          <p:spPr>
            <a:xfrm>
              <a:off x="2174575" y="3082650"/>
              <a:ext cx="94644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1" i="0" lang="es-CO" sz="33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Vendes productos físicos o digitales</a:t>
              </a:r>
              <a:endParaRPr b="1" i="0" sz="3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47" name="Google Shape;347;g13f73ae1c07_1_147"/>
          <p:cNvSpPr txBox="1"/>
          <p:nvPr/>
        </p:nvSpPr>
        <p:spPr>
          <a:xfrm>
            <a:off x="1267050" y="4529431"/>
            <a:ext cx="9657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s-CO" sz="6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¡Necesitas de Funnels!</a:t>
            </a:r>
            <a:endParaRPr b="1" i="0" sz="6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8" name="Google Shape;348;g13f73ae1c07_1_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13f73ae1c07_1_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13f73ae1c07_1_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13f73ae1c07_1_147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g13f73ae1c07_1_147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3" name="Google Shape;353;g13f73ae1c07_1_1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13f73ae1c07_1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4725" y="592931"/>
            <a:ext cx="5162550" cy="5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3f73ae1c07_1_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13f73ae1c07_1_1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13f73ae1c07_1_1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13f73ae1c07_1_165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g13f73ae1c07_1_165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4" name="Google Shape;364;g13f73ae1c07_1_1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13f73ae1c07_1_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4275" y="2488148"/>
            <a:ext cx="10123449" cy="18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13f73ae1c07_1_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13f73ae1c07_1_1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13f73ae1c07_1_1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13f73ae1c07_1_176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g13f73ae1c07_1_176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g13f73ae1c07_1_1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13f73ae1c07_1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0538" y="2033575"/>
            <a:ext cx="10170924" cy="27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13f73ae1c07_1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13f73ae1c07_1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13f73ae1c07_1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g13f73ae1c07_1_182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g13f73ae1c07_1_182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6" name="Google Shape;386;g13f73ae1c07_1_1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f73ae1c07_1_187"/>
          <p:cNvSpPr txBox="1"/>
          <p:nvPr/>
        </p:nvSpPr>
        <p:spPr>
          <a:xfrm>
            <a:off x="1258650" y="2797950"/>
            <a:ext cx="9674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s-CO" sz="7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FUNNELS DE VENTA</a:t>
            </a:r>
            <a:endParaRPr b="1" i="0" sz="7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2" name="Google Shape;392;g13f73ae1c07_1_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13f73ae1c07_1_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13f73ae1c07_1_1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3f73ae1c07_1_187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6" name="Google Shape;396;g13f73ae1c07_1_187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7" name="Google Shape;397;g13f73ae1c07_1_1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13f73ae1c07_1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11550" y="3628538"/>
            <a:ext cx="489585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3f73ae1c07_1_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150" y="747784"/>
            <a:ext cx="4293627" cy="241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3f73ae1c07_1_1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5904" y="836357"/>
            <a:ext cx="4212800" cy="21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3f73ae1c07_1_1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3f73ae1c07_1_1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3f73ae1c07_1_19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g13f73ae1c07_1_192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9" name="Google Shape;409;g13f73ae1c07_1_192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0" name="Google Shape;410;g13f73ae1c07_1_19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1626fa6ca30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3431" y="214500"/>
            <a:ext cx="2485138" cy="12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1626fa6ca30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1626fa6ca30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1626fa6ca30_0_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g1626fa6ca30_0_10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g1626fa6ca30_0_10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1" name="Google Shape;421;g1626fa6ca30_0_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1626fa6ca30_0_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4951" y="1751925"/>
            <a:ext cx="7228249" cy="425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13f73ae1c07_1_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81650" y="-476150"/>
            <a:ext cx="12531325" cy="7795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3f73ae1c07_1_211"/>
          <p:cNvSpPr/>
          <p:nvPr/>
        </p:nvSpPr>
        <p:spPr>
          <a:xfrm>
            <a:off x="-247472" y="-610775"/>
            <a:ext cx="12617100" cy="7929900"/>
          </a:xfrm>
          <a:prstGeom prst="rect">
            <a:avLst/>
          </a:prstGeom>
          <a:solidFill>
            <a:srgbClr val="000000">
              <a:alpha val="26666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13f73ae1c07_1_211"/>
          <p:cNvSpPr txBox="1"/>
          <p:nvPr/>
        </p:nvSpPr>
        <p:spPr>
          <a:xfrm>
            <a:off x="1258650" y="2797950"/>
            <a:ext cx="9674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s-CO" sz="7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¡GRACIAS TOTALES!</a:t>
            </a:r>
            <a:endParaRPr b="1" i="0" sz="7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0" name="Google Shape;430;g13f73ae1c07_1_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13f73ae1c07_1_2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13f73ae1c07_1_2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13f73ae1c07_1_211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4" name="Google Shape;434;g13f73ae1c07_1_2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3f73ae1c07_1_211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6" name="Google Shape;436;g13f73ae1c07_1_2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626fa6ca30_0_2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t/>
            </a:r>
            <a:endParaRPr/>
          </a:p>
        </p:txBody>
      </p:sp>
      <p:sp>
        <p:nvSpPr>
          <p:cNvPr id="442" name="Google Shape;442;g1626fa6ca30_0_20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g13f73ae1c07_1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4719">
            <a:off x="3919067" y="98322"/>
            <a:ext cx="4353867" cy="6018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13f73ae1c07_1_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189375"/>
            <a:ext cx="3506550" cy="247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13f73ae1c07_1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00925" y="2114476"/>
            <a:ext cx="2421151" cy="24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3f73ae1c07_1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13f73ae1c07_1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13f73ae1c07_1_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3f73ae1c07_1_5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g13f73ae1c07_1_5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g13f73ae1c07_1_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13f73ae1c07_1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3806" y="766549"/>
            <a:ext cx="3820226" cy="52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13f73ae1c07_1_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191" y="1021311"/>
            <a:ext cx="3635925" cy="5025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3f73ae1c07_1_19"/>
          <p:cNvSpPr txBox="1"/>
          <p:nvPr/>
        </p:nvSpPr>
        <p:spPr>
          <a:xfrm>
            <a:off x="4254337" y="3231055"/>
            <a:ext cx="539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s-CO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" name="Google Shape;110;g13f73ae1c07_1_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8969" y="1867295"/>
            <a:ext cx="3292875" cy="329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3f73ae1c07_1_19"/>
          <p:cNvSpPr txBox="1"/>
          <p:nvPr/>
        </p:nvSpPr>
        <p:spPr>
          <a:xfrm>
            <a:off x="7784965" y="3231055"/>
            <a:ext cx="539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s-CO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b="1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2" name="Google Shape;112;g13f73ae1c07_1_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3f73ae1c07_1_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3f73ae1c07_1_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13f73ae1c07_1_19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g13f73ae1c07_1_19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g13f73ae1c07_1_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13f73ae1c07_1_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3524" y="2021477"/>
            <a:ext cx="5744975" cy="281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3f73ae1c07_1_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3f73ae1c07_1_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3f73ae1c07_1_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3f73ae1c07_1_30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g13f73ae1c07_1_30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8" name="Google Shape;128;g13f73ae1c07_1_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 txBox="1"/>
          <p:nvPr>
            <p:ph type="title"/>
          </p:nvPr>
        </p:nvSpPr>
        <p:spPr>
          <a:xfrm>
            <a:off x="838200" y="293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s-CO" sz="8800"/>
              <a:t>DROPSHIPPING</a:t>
            </a:r>
            <a:endParaRPr sz="9300"/>
          </a:p>
        </p:txBody>
      </p:sp>
      <p:sp>
        <p:nvSpPr>
          <p:cNvPr id="134" name="Google Shape;134;p4"/>
          <p:cNvSpPr txBox="1"/>
          <p:nvPr>
            <p:ph idx="1" type="body"/>
          </p:nvPr>
        </p:nvSpPr>
        <p:spPr>
          <a:xfrm>
            <a:off x="1947300" y="2797650"/>
            <a:ext cx="8297400" cy="22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i="1" lang="es-CO" sz="4000"/>
              <a:t>def. </a:t>
            </a:r>
            <a:r>
              <a:rPr b="1" lang="es-CO" sz="4000"/>
              <a:t>Es un modelo de negocio digital que te permite vender productos en línea sin tener inventario.</a:t>
            </a:r>
            <a:endParaRPr b="1" sz="4000"/>
          </a:p>
        </p:txBody>
      </p:sp>
      <p:pic>
        <p:nvPicPr>
          <p:cNvPr id="135" name="Google Shape;13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4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" name="Google Shape;139;p4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0" name="Google Shape;140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42524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</a:pPr>
            <a:r>
              <a:rPr lang="es-CO" sz="8800"/>
              <a:t>DROPSHIPPING</a:t>
            </a:r>
            <a:endParaRPr sz="9300"/>
          </a:p>
        </p:txBody>
      </p:sp>
      <p:cxnSp>
        <p:nvCxnSpPr>
          <p:cNvPr id="146" name="Google Shape;146;p6"/>
          <p:cNvCxnSpPr/>
          <p:nvPr/>
        </p:nvCxnSpPr>
        <p:spPr>
          <a:xfrm>
            <a:off x="3328049" y="3620041"/>
            <a:ext cx="1308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6"/>
          <p:cNvSpPr txBox="1"/>
          <p:nvPr/>
        </p:nvSpPr>
        <p:spPr>
          <a:xfrm>
            <a:off x="3611522" y="2791510"/>
            <a:ext cx="711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CO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8" name="Google Shape;148;p6"/>
          <p:cNvGrpSpPr/>
          <p:nvPr/>
        </p:nvGrpSpPr>
        <p:grpSpPr>
          <a:xfrm>
            <a:off x="7069926" y="2791599"/>
            <a:ext cx="1309097" cy="828561"/>
            <a:chOff x="7297850" y="2832412"/>
            <a:chExt cx="1527000" cy="966478"/>
          </a:xfrm>
        </p:grpSpPr>
        <p:cxnSp>
          <p:nvCxnSpPr>
            <p:cNvPr id="149" name="Google Shape;149;p6"/>
            <p:cNvCxnSpPr/>
            <p:nvPr/>
          </p:nvCxnSpPr>
          <p:spPr>
            <a:xfrm>
              <a:off x="7297850" y="3798890"/>
              <a:ext cx="15270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0" name="Google Shape;150;p6"/>
            <p:cNvSpPr txBox="1"/>
            <p:nvPr/>
          </p:nvSpPr>
          <p:spPr>
            <a:xfrm>
              <a:off x="7678010" y="2832412"/>
              <a:ext cx="829200" cy="9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s-CO" sz="4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b="1" i="0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51" name="Google Shape;151;p6"/>
          <p:cNvSpPr txBox="1"/>
          <p:nvPr/>
        </p:nvSpPr>
        <p:spPr>
          <a:xfrm>
            <a:off x="0" y="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s-CO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2" name="Google Shape;152;p6"/>
          <p:cNvGrpSpPr/>
          <p:nvPr/>
        </p:nvGrpSpPr>
        <p:grpSpPr>
          <a:xfrm>
            <a:off x="1104035" y="2382637"/>
            <a:ext cx="2224122" cy="2508258"/>
            <a:chOff x="338919" y="2026310"/>
            <a:chExt cx="2594333" cy="2925765"/>
          </a:xfrm>
        </p:grpSpPr>
        <p:pic>
          <p:nvPicPr>
            <p:cNvPr id="153" name="Google Shape;153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8919" y="2026310"/>
              <a:ext cx="2594333" cy="2594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6"/>
            <p:cNvSpPr txBox="1"/>
            <p:nvPr/>
          </p:nvSpPr>
          <p:spPr>
            <a:xfrm>
              <a:off x="958253" y="4341575"/>
              <a:ext cx="14610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s-CO" sz="2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Cliente</a:t>
              </a:r>
              <a:endParaRPr b="1" i="0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5" name="Google Shape;155;p6"/>
          <p:cNvGrpSpPr/>
          <p:nvPr/>
        </p:nvGrpSpPr>
        <p:grpSpPr>
          <a:xfrm>
            <a:off x="4628581" y="2206191"/>
            <a:ext cx="2437729" cy="2644451"/>
            <a:chOff x="4450136" y="1820495"/>
            <a:chExt cx="2843496" cy="3084627"/>
          </a:xfrm>
        </p:grpSpPr>
        <p:pic>
          <p:nvPicPr>
            <p:cNvPr id="156" name="Google Shape;156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50136" y="1820495"/>
              <a:ext cx="2843496" cy="2843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" name="Google Shape;157;p6"/>
            <p:cNvSpPr txBox="1"/>
            <p:nvPr/>
          </p:nvSpPr>
          <p:spPr>
            <a:xfrm>
              <a:off x="4795076" y="4294622"/>
              <a:ext cx="22347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s-CO" sz="2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Tu tienda</a:t>
              </a:r>
              <a:endParaRPr b="1" i="0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8" name="Google Shape;158;p6"/>
          <p:cNvGrpSpPr/>
          <p:nvPr/>
        </p:nvGrpSpPr>
        <p:grpSpPr>
          <a:xfrm>
            <a:off x="8436252" y="2099194"/>
            <a:ext cx="2651725" cy="2791711"/>
            <a:chOff x="8891605" y="1695688"/>
            <a:chExt cx="3093112" cy="3256400"/>
          </a:xfrm>
        </p:grpSpPr>
        <p:pic>
          <p:nvPicPr>
            <p:cNvPr id="159" name="Google Shape;159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891605" y="1695688"/>
              <a:ext cx="3093112" cy="3093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6"/>
            <p:cNvSpPr txBox="1"/>
            <p:nvPr/>
          </p:nvSpPr>
          <p:spPr>
            <a:xfrm>
              <a:off x="9556423" y="4341588"/>
              <a:ext cx="2118900" cy="6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1" i="0" lang="es-CO" sz="2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Proveedor</a:t>
              </a:r>
              <a:endParaRPr b="1" i="0" sz="2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1" name="Google Shape;161;p6"/>
          <p:cNvGrpSpPr/>
          <p:nvPr/>
        </p:nvGrpSpPr>
        <p:grpSpPr>
          <a:xfrm>
            <a:off x="2215058" y="4942775"/>
            <a:ext cx="7651145" cy="856704"/>
            <a:chOff x="1634875" y="5341657"/>
            <a:chExt cx="8924700" cy="999305"/>
          </a:xfrm>
        </p:grpSpPr>
        <p:cxnSp>
          <p:nvCxnSpPr>
            <p:cNvPr id="162" name="Google Shape;162;p6"/>
            <p:cNvCxnSpPr/>
            <p:nvPr/>
          </p:nvCxnSpPr>
          <p:spPr>
            <a:xfrm>
              <a:off x="10530300" y="5341657"/>
              <a:ext cx="0" cy="931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" name="Google Shape;163;p6"/>
            <p:cNvCxnSpPr/>
            <p:nvPr/>
          </p:nvCxnSpPr>
          <p:spPr>
            <a:xfrm>
              <a:off x="1636100" y="5341657"/>
              <a:ext cx="0" cy="9318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4" name="Google Shape;164;p6"/>
            <p:cNvCxnSpPr/>
            <p:nvPr/>
          </p:nvCxnSpPr>
          <p:spPr>
            <a:xfrm>
              <a:off x="1634875" y="6260404"/>
              <a:ext cx="89247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5" name="Google Shape;165;p6"/>
            <p:cNvSpPr txBox="1"/>
            <p:nvPr/>
          </p:nvSpPr>
          <p:spPr>
            <a:xfrm>
              <a:off x="5457285" y="5407362"/>
              <a:ext cx="829200" cy="93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s-CO" sz="4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i="0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66" name="Google Shape;16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1" name="Google Shape;171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g13f73ae1c07_0_1"/>
          <p:cNvGrpSpPr/>
          <p:nvPr/>
        </p:nvGrpSpPr>
        <p:grpSpPr>
          <a:xfrm>
            <a:off x="930125" y="1982068"/>
            <a:ext cx="3618688" cy="3398424"/>
            <a:chOff x="930125" y="1982068"/>
            <a:chExt cx="3618688" cy="3398424"/>
          </a:xfrm>
        </p:grpSpPr>
        <p:pic>
          <p:nvPicPr>
            <p:cNvPr id="177" name="Google Shape;177;g13f73ae1c07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666188" y="2073481"/>
              <a:ext cx="1882625" cy="188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g13f73ae1c07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30125" y="1982068"/>
              <a:ext cx="1882625" cy="188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g13f73ae1c07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97925" y="2179520"/>
              <a:ext cx="2206875" cy="220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g13f73ae1c07_0_1"/>
            <p:cNvSpPr txBox="1"/>
            <p:nvPr/>
          </p:nvSpPr>
          <p:spPr>
            <a:xfrm>
              <a:off x="1707463" y="4549192"/>
              <a:ext cx="1987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s-CO" sz="21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100 personas</a:t>
              </a:r>
              <a:endParaRPr b="1"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1" name="Google Shape;181;g13f73ae1c07_0_1"/>
          <p:cNvGrpSpPr/>
          <p:nvPr/>
        </p:nvGrpSpPr>
        <p:grpSpPr>
          <a:xfrm>
            <a:off x="5488654" y="2179520"/>
            <a:ext cx="2206875" cy="3039272"/>
            <a:chOff x="5488654" y="2179520"/>
            <a:chExt cx="2206875" cy="3039272"/>
          </a:xfrm>
        </p:grpSpPr>
        <p:pic>
          <p:nvPicPr>
            <p:cNvPr id="182" name="Google Shape;182;g13f73ae1c07_0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88654" y="2179520"/>
              <a:ext cx="2206875" cy="220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13f73ae1c07_0_1"/>
            <p:cNvSpPr txBox="1"/>
            <p:nvPr/>
          </p:nvSpPr>
          <p:spPr>
            <a:xfrm>
              <a:off x="5598188" y="4710892"/>
              <a:ext cx="1987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s-CO" sz="21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persona</a:t>
              </a:r>
              <a:endParaRPr b="1" i="0" sz="2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4" name="Google Shape;184;g13f73ae1c07_0_1"/>
          <p:cNvSpPr txBox="1"/>
          <p:nvPr/>
        </p:nvSpPr>
        <p:spPr>
          <a:xfrm>
            <a:off x="9379375" y="2421056"/>
            <a:ext cx="1882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1%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g13f73ae1c07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3f73ae1c07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13f73ae1c07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3f73ae1c07_0_1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g13f73ae1c07_0_1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g13f73ae1c07_0_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3f73ae1c07_1_75"/>
          <p:cNvSpPr txBox="1"/>
          <p:nvPr/>
        </p:nvSpPr>
        <p:spPr>
          <a:xfrm>
            <a:off x="1293739" y="4049393"/>
            <a:ext cx="1882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1%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g13f73ae1c07_1_75"/>
          <p:cNvSpPr/>
          <p:nvPr/>
        </p:nvSpPr>
        <p:spPr>
          <a:xfrm>
            <a:off x="2236905" y="3101160"/>
            <a:ext cx="7911000" cy="684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3f73ae1c07_1_75"/>
          <p:cNvSpPr txBox="1"/>
          <p:nvPr/>
        </p:nvSpPr>
        <p:spPr>
          <a:xfrm>
            <a:off x="8738544" y="911031"/>
            <a:ext cx="2159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s-CO" sz="10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3%</a:t>
            </a:r>
            <a:endParaRPr b="1" i="0" sz="10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8" name="Google Shape;198;g13f73ae1c07_1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125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13f73ae1c07_1_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664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13f73ae1c07_1_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55320" y="6268337"/>
            <a:ext cx="220344" cy="22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3f73ae1c07_1_75"/>
          <p:cNvSpPr txBox="1"/>
          <p:nvPr/>
        </p:nvSpPr>
        <p:spPr>
          <a:xfrm>
            <a:off x="3642700" y="617227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@TIAGOROJASXESPANOL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g13f73ae1c07_1_75"/>
          <p:cNvSpPr txBox="1"/>
          <p:nvPr/>
        </p:nvSpPr>
        <p:spPr>
          <a:xfrm>
            <a:off x="6793550" y="6165225"/>
            <a:ext cx="264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O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WWW.TIAGOROJAS.COM</a:t>
            </a:r>
            <a:endParaRPr b="1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3" name="Google Shape;203;g13f73ae1c07_1_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85141" y="6255161"/>
            <a:ext cx="220349" cy="220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2022-09-05T14:30:24Z</dcterms:created>
  <dc:creator>Microsoft Office User</dc:creator>
</cp:coreProperties>
</file>