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B9D7-A8F4-448D-AFF3-AD700B8EB53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7740-F021-448C-BD8B-40E7C7BC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9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B9D7-A8F4-448D-AFF3-AD700B8EB53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7740-F021-448C-BD8B-40E7C7BC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6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B9D7-A8F4-448D-AFF3-AD700B8EB53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7740-F021-448C-BD8B-40E7C7BCE08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5866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B9D7-A8F4-448D-AFF3-AD700B8EB53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7740-F021-448C-BD8B-40E7C7BC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B9D7-A8F4-448D-AFF3-AD700B8EB53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7740-F021-448C-BD8B-40E7C7BCE08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9444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B9D7-A8F4-448D-AFF3-AD700B8EB53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7740-F021-448C-BD8B-40E7C7BC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22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B9D7-A8F4-448D-AFF3-AD700B8EB53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7740-F021-448C-BD8B-40E7C7BC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2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B9D7-A8F4-448D-AFF3-AD700B8EB53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7740-F021-448C-BD8B-40E7C7BC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3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B9D7-A8F4-448D-AFF3-AD700B8EB53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7740-F021-448C-BD8B-40E7C7BC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2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B9D7-A8F4-448D-AFF3-AD700B8EB53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7740-F021-448C-BD8B-40E7C7BC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B9D7-A8F4-448D-AFF3-AD700B8EB53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7740-F021-448C-BD8B-40E7C7BC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1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B9D7-A8F4-448D-AFF3-AD700B8EB53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7740-F021-448C-BD8B-40E7C7BC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3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B9D7-A8F4-448D-AFF3-AD700B8EB53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7740-F021-448C-BD8B-40E7C7BC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32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B9D7-A8F4-448D-AFF3-AD700B8EB53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7740-F021-448C-BD8B-40E7C7BC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5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B9D7-A8F4-448D-AFF3-AD700B8EB53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7740-F021-448C-BD8B-40E7C7BC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7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B9D7-A8F4-448D-AFF3-AD700B8EB53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7740-F021-448C-BD8B-40E7C7BC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5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7B9D7-A8F4-448D-AFF3-AD700B8EB53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3B7740-F021-448C-BD8B-40E7C7BC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2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AF8A8B-3272-4AEB-B002-6EAEF523559D}"/>
              </a:ext>
            </a:extLst>
          </p:cNvPr>
          <p:cNvSpPr txBox="1"/>
          <p:nvPr/>
        </p:nvSpPr>
        <p:spPr>
          <a:xfrm>
            <a:off x="1463041" y="162974"/>
            <a:ext cx="10297550" cy="5581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DaunPenh" panose="01010101010101010101" pitchFamily="2" charset="0"/>
              </a:rPr>
              <a:t>E</a:t>
            </a:r>
            <a:r>
              <a:rPr lang="en-US" sz="6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DaunPenh" panose="01010101010101010101" pitchFamily="2" charset="0"/>
              </a:rPr>
              <a:t>vaporation</a:t>
            </a:r>
            <a:r>
              <a:rPr lang="en-US" sz="6000" b="1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DaunPenh" panose="01010101010101010101" pitchFamily="2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800" b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DaunPenh" panose="01010101010101010101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DaunPenh" panose="01010101010101010101" pitchFamily="2" charset="0"/>
              </a:rPr>
              <a:t>what is evaporation?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6000" b="1" i="1" dirty="0">
              <a:latin typeface="Calibri" panose="020F0502020204030204" pitchFamily="34" charset="0"/>
              <a:ea typeface="Malgun Gothic" panose="020B0503020000020004" pitchFamily="34" charset="-127"/>
              <a:cs typeface="DaunPenh" panose="01010101010101010101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800" b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DaunPenh" panose="01010101010101010101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DaunPenh" panose="01010101010101010101" pitchFamily="2" charset="0"/>
              </a:rPr>
              <a:t>           Prepared By: T. Melanie </a:t>
            </a:r>
            <a:endParaRPr lang="en-US" sz="4800" b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DaunPenh" panose="01010101010101010101" pitchFamily="2" charset="0"/>
            </a:endParaRPr>
          </a:p>
        </p:txBody>
      </p:sp>
      <p:pic>
        <p:nvPicPr>
          <p:cNvPr id="2050" name="Picture 2" descr=" ">
            <a:extLst>
              <a:ext uri="{FF2B5EF4-FFF2-40B4-BE49-F238E27FC236}">
                <a16:creationId xmlns:a16="http://schemas.microsoft.com/office/drawing/2014/main" id="{18221B8C-F299-4620-A131-A15CD011B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9" y="4109599"/>
            <a:ext cx="22479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06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BEDF-AAA9-4606-9BF6-83B6C621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Let’s watch this! </a:t>
            </a:r>
          </a:p>
        </p:txBody>
      </p:sp>
      <p:pic>
        <p:nvPicPr>
          <p:cNvPr id="4" name="Evaporation &amp; Condensation">
            <a:hlinkClick r:id="" action="ppaction://media"/>
            <a:extLst>
              <a:ext uri="{FF2B5EF4-FFF2-40B4-BE49-F238E27FC236}">
                <a16:creationId xmlns:a16="http://schemas.microsoft.com/office/drawing/2014/main" id="{A1DBEC57-A48B-4ECD-B771-374B7E63235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9663" y="1488281"/>
            <a:ext cx="9360405" cy="4307608"/>
          </a:xfrm>
        </p:spPr>
      </p:pic>
      <p:pic>
        <p:nvPicPr>
          <p:cNvPr id="3074" name="Picture 2" descr=" ">
            <a:extLst>
              <a:ext uri="{FF2B5EF4-FFF2-40B4-BE49-F238E27FC236}">
                <a16:creationId xmlns:a16="http://schemas.microsoft.com/office/drawing/2014/main" id="{45765D04-D535-4006-8C58-2A73DD0BD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4505325"/>
            <a:ext cx="22479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1BE4-167C-4666-909F-7EB970FD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9479540" cy="460951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Evaporation- </a:t>
            </a:r>
            <a:br>
              <a:rPr lang="en-US" sz="4800" dirty="0">
                <a:latin typeface="Century Gothic" panose="020B0502020202020204" pitchFamily="34" charset="0"/>
              </a:rPr>
            </a:br>
            <a:r>
              <a:rPr lang="en-US" sz="4800" dirty="0">
                <a:latin typeface="Century Gothic" panose="020B0502020202020204" pitchFamily="34" charset="0"/>
              </a:rPr>
              <a:t>	Please open your science book on page 139 to 140 you can see the definitions of the evaporation and an experiment about our topic. </a:t>
            </a:r>
          </a:p>
        </p:txBody>
      </p:sp>
      <p:pic>
        <p:nvPicPr>
          <p:cNvPr id="4098" name="Picture 2" descr=" ">
            <a:extLst>
              <a:ext uri="{FF2B5EF4-FFF2-40B4-BE49-F238E27FC236}">
                <a16:creationId xmlns:a16="http://schemas.microsoft.com/office/drawing/2014/main" id="{E59125E6-49A7-420E-A732-1F99B8B5D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05" y="4505325"/>
            <a:ext cx="22479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4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C87D-0678-4B08-B724-4AD2467B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697718" cy="2429022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Lets try this!  Write you answer on your notebook</a:t>
            </a:r>
            <a:r>
              <a:rPr lang="en-US" dirty="0"/>
              <a:t>.</a:t>
            </a:r>
          </a:p>
        </p:txBody>
      </p:sp>
      <p:pic>
        <p:nvPicPr>
          <p:cNvPr id="1026" name="Picture 2" descr="Evaporation Experiment">
            <a:extLst>
              <a:ext uri="{FF2B5EF4-FFF2-40B4-BE49-F238E27FC236}">
                <a16:creationId xmlns:a16="http://schemas.microsoft.com/office/drawing/2014/main" id="{74A626DF-6EAD-443E-9BB6-17E7A845B1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6701" r="7239" b="6523"/>
          <a:stretch/>
        </p:blipFill>
        <p:spPr bwMode="auto">
          <a:xfrm>
            <a:off x="4480788" y="352859"/>
            <a:ext cx="5321825" cy="606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">
            <a:extLst>
              <a:ext uri="{FF2B5EF4-FFF2-40B4-BE49-F238E27FC236}">
                <a16:creationId xmlns:a16="http://schemas.microsoft.com/office/drawing/2014/main" id="{799656F4-C6AF-44B1-B968-934B88A94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46" y="4120814"/>
            <a:ext cx="22479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0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CBFD-116B-41B3-8E13-805911C8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437337" cy="3062068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MS Gothic" panose="020B0609070205080204" pitchFamily="49" charset="-128"/>
                <a:cs typeface="Courier New" panose="02070309020205020404" pitchFamily="49" charset="0"/>
              </a:rPr>
              <a:t>Am</a:t>
            </a:r>
            <a:r>
              <a:rPr lang="en-US" sz="4800" dirty="0">
                <a:latin typeface="Century Gothic" panose="020B0502020202020204" pitchFamily="34" charset="0"/>
              </a:rPr>
              <a:t>azing</a:t>
            </a:r>
            <a:r>
              <a:rPr lang="en-US" sz="4800" dirty="0"/>
              <a:t> you did it !!! </a:t>
            </a:r>
          </a:p>
        </p:txBody>
      </p:sp>
      <p:pic>
        <p:nvPicPr>
          <p:cNvPr id="5122" name="Picture 2" descr=" ">
            <a:extLst>
              <a:ext uri="{FF2B5EF4-FFF2-40B4-BE49-F238E27FC236}">
                <a16:creationId xmlns:a16="http://schemas.microsoft.com/office/drawing/2014/main" id="{A2AEB4AD-3AA9-4D60-B680-6BA9B278E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538" y="3230660"/>
            <a:ext cx="2990264" cy="348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 ">
            <a:extLst>
              <a:ext uri="{FF2B5EF4-FFF2-40B4-BE49-F238E27FC236}">
                <a16:creationId xmlns:a16="http://schemas.microsoft.com/office/drawing/2014/main" id="{1BEB5CCA-4930-418E-95FF-44492F7CA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2147">
            <a:off x="2152781" y="2047221"/>
            <a:ext cx="4259588" cy="335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19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</TotalTime>
  <Words>60</Words>
  <Application>Microsoft Office PowerPoint</Application>
  <PresentationFormat>Widescreen</PresentationFormat>
  <Paragraphs>10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Trebuchet MS</vt:lpstr>
      <vt:lpstr>Wingdings 3</vt:lpstr>
      <vt:lpstr>Facet</vt:lpstr>
      <vt:lpstr>PowerPoint Presentation</vt:lpstr>
      <vt:lpstr>Let’s watch this! </vt:lpstr>
      <vt:lpstr>Evaporation-   Please open your science book on page 139 to 140 you can see the definitions of the evaporation and an experiment about our topic. </vt:lpstr>
      <vt:lpstr>Lets try this!  Write you answer on your notebook.</vt:lpstr>
      <vt:lpstr>Amazing you did it 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Life Internatinal</dc:creator>
  <cp:lastModifiedBy>Life Internatinal</cp:lastModifiedBy>
  <cp:revision>4</cp:revision>
  <dcterms:created xsi:type="dcterms:W3CDTF">2020-09-30T09:23:39Z</dcterms:created>
  <dcterms:modified xsi:type="dcterms:W3CDTF">2020-10-01T04:07:22Z</dcterms:modified>
</cp:coreProperties>
</file>