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61" r:id="rId2"/>
    <p:sldId id="263" r:id="rId3"/>
    <p:sldId id="264" r:id="rId4"/>
    <p:sldId id="265" r:id="rId5"/>
    <p:sldId id="266"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80" d="100"/>
          <a:sy n="80" d="100"/>
        </p:scale>
        <p:origin x="378"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bwMode="ltGray">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78ABE3C1-DBE1-495D-B57B-2849774B866A}" type="datetimeFigureOut">
              <a:rPr lang="en-US" dirty="0"/>
              <a:t>1/22/2020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255346" y="2750337"/>
            <a:ext cx="1171888" cy="1356442"/>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46C117F-5CCF-4837-BE5F-2B92066CAFAF}" type="datetimeFigureOut">
              <a:rPr lang="en-US" dirty="0"/>
              <a:t>1/22/2020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309"/>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4EB90BD-B6CE-46B7-997F-7313B992CCDC}" type="datetimeFigureOut">
              <a:rPr lang="en-US" dirty="0"/>
              <a:t>1/22/2020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61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DB9D11F-B188-461D-B23F-39381795C052}" type="datetimeFigureOut">
              <a:rPr lang="en-US" dirty="0"/>
              <a:t>1/22/2020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2E6D8D9-55A2-4063-B0F3-121F44549695}" type="datetimeFigureOut">
              <a:rPr lang="en-US" dirty="0"/>
              <a:t>1/22/2020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D4B24536-994D-4021-A283-9F449C0DB509}" type="datetimeFigureOut">
              <a:rPr lang="en-US" dirty="0"/>
              <a:t>1/22/2020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3CBBBB78-C96F-47B7-AB17-D852CA960AC9}" type="datetimeFigureOut">
              <a:rPr lang="en-US" dirty="0"/>
              <a:t>1/22/2020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FA3F48C-C7C6-4055-9F49-3777875E72AE}" type="datetimeFigureOut">
              <a:rPr lang="en-US" dirty="0"/>
              <a:t>1/22/2020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bwMode="ltGray">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6178E61D-D431-422C-9764-11DAFE33AB63}" type="datetimeFigureOut">
              <a:rPr lang="en-US" dirty="0"/>
              <a:t>1/22/2020</a:t>
            </a:fld>
            <a:endParaRPr lang="en-US" dirty="0"/>
          </a:p>
        </p:txBody>
      </p:sp>
      <p:sp>
        <p:nvSpPr>
          <p:cNvPr id="5" name="Footer Placeholder 4"/>
          <p:cNvSpPr>
            <a:spLocks noGrp="1"/>
          </p:cNvSpPr>
          <p:nvPr>
            <p:ph type="ftr" sz="quarter" idx="11"/>
          </p:nvPr>
        </p:nvSpPr>
        <p:spPr>
          <a:xfrm>
            <a:off x="680321" y="5936188"/>
            <a:ext cx="6126805" cy="365125"/>
          </a:xfrm>
        </p:spPr>
        <p:txBody>
          <a:bodyPr/>
          <a:lstStyle/>
          <a:p>
            <a:endParaRPr lang="en-US" dirty="0"/>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6D22F896-40B5-4ADD-8801-0D06FADFA09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2DE42F4-6EEF-4EF7-8ED4-2208F0F89A08}" type="datetimeFigureOut">
              <a:rPr lang="en-US" dirty="0"/>
              <a:t>1/22/2020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bwMode="ltGray">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0578ACC-22D6-47C1-A373-4FD133E34F3C}" type="datetimeFigureOut">
              <a:rPr lang="en-US" dirty="0"/>
              <a:t>1/22/2020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729455" y="286989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E5A6C69-6797-4E8A-BF37-F2C3751466E9}" type="datetimeFigureOut">
              <a:rPr lang="en-US" dirty="0"/>
              <a:t>1/22/2020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0322" y="3030008"/>
            <a:ext cx="4698355" cy="290617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594123" y="3030008"/>
            <a:ext cx="4700059" cy="290617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82014A1-A632-4878-A0D3-F52BA7563730}" type="datetimeFigureOut">
              <a:rPr lang="en-US" dirty="0"/>
              <a:t>1/22/2020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CE99F462-093F-4566-844B-4C71F2739DA5}" type="datetimeFigureOut">
              <a:rPr lang="en-US" dirty="0"/>
              <a:t>1/22/2020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3D24A7AC-904D-4781-85BA-7D10C17ED021}" type="datetimeFigureOut">
              <a:rPr lang="en-US" dirty="0"/>
              <a:t>1/22/2020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331444B-B92B-4E27-8C94-BB93EAF5CB18}" type="datetimeFigureOut">
              <a:rPr lang="en-US" dirty="0"/>
              <a:t>1/22/2020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63EFA5E-FA76-400D-B3DC-F0BA90E6D107}" type="datetimeFigureOut">
              <a:rPr lang="en-US" dirty="0"/>
              <a:t>1/22/2020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9D6E9DEC-419B-4CC5-A080-3B06BD5A8291}" type="datetimeFigureOut">
              <a:rPr lang="en-US" dirty="0"/>
              <a:t>1/22/2020</a:t>
            </a:fld>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hf sldNum="0" hdr="0" ft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40111" y="-192512"/>
            <a:ext cx="12119815" cy="830791"/>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600" kern="1200">
                <a:solidFill>
                  <a:schemeClr val="tx1"/>
                </a:solidFill>
                <a:latin typeface="+mj-lt"/>
                <a:ea typeface="+mj-ea"/>
                <a:cs typeface="+mj-cs"/>
              </a:defRPr>
            </a:lvl1pPr>
          </a:lstStyle>
          <a:p>
            <a:r>
              <a:rPr lang="en-US" sz="3300" b="1" dirty="0" smtClean="0"/>
              <a:t>RTL Technologies +91 88855 89062      </a:t>
            </a:r>
            <a:r>
              <a:rPr lang="en-US" sz="2600" dirty="0" smtClean="0"/>
              <a:t>www.rtlonlinetraining.com</a:t>
            </a:r>
            <a:endParaRPr lang="en-US" sz="2600" dirty="0"/>
          </a:p>
        </p:txBody>
      </p:sp>
      <p:sp>
        <p:nvSpPr>
          <p:cNvPr id="6" name="Content Placeholder 5"/>
          <p:cNvSpPr>
            <a:spLocks noGrp="1"/>
          </p:cNvSpPr>
          <p:nvPr>
            <p:ph sz="half" idx="4294967295"/>
          </p:nvPr>
        </p:nvSpPr>
        <p:spPr>
          <a:xfrm>
            <a:off x="0" y="1949450"/>
            <a:ext cx="12079288" cy="4740275"/>
          </a:xfrm>
        </p:spPr>
        <p:txBody>
          <a:bodyPr>
            <a:normAutofit/>
          </a:bodyPr>
          <a:lstStyle/>
          <a:p>
            <a:r>
              <a:rPr lang="en-US" dirty="0"/>
              <a:t>The cloud is made up of servers in data centers all over the world. Moving to the cloud can save companies money and add convenience for users</a:t>
            </a:r>
            <a:r>
              <a:rPr lang="en-US" dirty="0" smtClean="0"/>
              <a:t>.</a:t>
            </a:r>
          </a:p>
          <a:p>
            <a:endParaRPr lang="en-US" dirty="0"/>
          </a:p>
          <a:p>
            <a:r>
              <a:rPr lang="en-US" dirty="0"/>
              <a:t>"The cloud" refers to servers that are accessed over the Internet, and the software and databases that run on those servers. Cloud servers are located in data centers all over the world. By using cloud computing, users and companies don't have to manage physical servers themselves or run software applications on their own machines</a:t>
            </a:r>
            <a:r>
              <a:rPr lang="en-US" dirty="0" smtClean="0"/>
              <a:t>.</a:t>
            </a:r>
            <a:endParaRPr lang="en-US" dirty="0"/>
          </a:p>
        </p:txBody>
      </p:sp>
      <p:sp>
        <p:nvSpPr>
          <p:cNvPr id="3" name="Right Arrow 2"/>
          <p:cNvSpPr/>
          <p:nvPr/>
        </p:nvSpPr>
        <p:spPr>
          <a:xfrm>
            <a:off x="-40111" y="638279"/>
            <a:ext cx="5630779" cy="1119271"/>
          </a:xfrm>
          <a:prstGeom prst="rightArrow">
            <a:avLst/>
          </a:prstGeom>
        </p:spPr>
        <p:style>
          <a:lnRef idx="0">
            <a:schemeClr val="dk1"/>
          </a:lnRef>
          <a:fillRef idx="3">
            <a:schemeClr val="dk1"/>
          </a:fillRef>
          <a:effectRef idx="3">
            <a:schemeClr val="dk1"/>
          </a:effectRef>
          <a:fontRef idx="minor">
            <a:schemeClr val="lt1"/>
          </a:fontRef>
        </p:style>
        <p:txBody>
          <a:bodyPr rtlCol="0" anchor="ctr"/>
          <a:lstStyle/>
          <a:p>
            <a:pPr algn="ctr"/>
            <a:r>
              <a:rPr lang="en-US" sz="4400" dirty="0"/>
              <a:t>What is Cloud ?</a:t>
            </a:r>
          </a:p>
        </p:txBody>
      </p:sp>
    </p:spTree>
    <p:extLst>
      <p:ext uri="{BB962C8B-B14F-4D97-AF65-F5344CB8AC3E}">
        <p14:creationId xmlns:p14="http://schemas.microsoft.com/office/powerpoint/2010/main" val="7264028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1"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80">
                                          <p:stCondLst>
                                            <p:cond delay="0"/>
                                          </p:stCondLst>
                                        </p:cTn>
                                        <p:tgtEl>
                                          <p:spTgt spid="3"/>
                                        </p:tgtEl>
                                      </p:cBhvr>
                                    </p:animEffect>
                                    <p:anim calcmode="lin" valueType="num">
                                      <p:cBhvr>
                                        <p:cTn id="8" dur="1822" tmFilter="0,0; 0.14,0.36; 0.43,0.73; 0.71,0.91; 1.0,1.0">
                                          <p:stCondLst>
                                            <p:cond delay="0"/>
                                          </p:stCondLst>
                                        </p:cTn>
                                        <p:tgtEl>
                                          <p:spTgt spid="3"/>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gtEl>
                                      </p:cBhvr>
                                      <p:to x="100000" y="60000"/>
                                    </p:animScale>
                                    <p:animScale>
                                      <p:cBhvr>
                                        <p:cTn id="14" dur="166" decel="50000">
                                          <p:stCondLst>
                                            <p:cond delay="676"/>
                                          </p:stCondLst>
                                        </p:cTn>
                                        <p:tgtEl>
                                          <p:spTgt spid="3"/>
                                        </p:tgtEl>
                                      </p:cBhvr>
                                      <p:to x="100000" y="100000"/>
                                    </p:animScale>
                                    <p:animScale>
                                      <p:cBhvr>
                                        <p:cTn id="15" dur="26">
                                          <p:stCondLst>
                                            <p:cond delay="1312"/>
                                          </p:stCondLst>
                                        </p:cTn>
                                        <p:tgtEl>
                                          <p:spTgt spid="3"/>
                                        </p:tgtEl>
                                      </p:cBhvr>
                                      <p:to x="100000" y="80000"/>
                                    </p:animScale>
                                    <p:animScale>
                                      <p:cBhvr>
                                        <p:cTn id="16" dur="166" decel="50000">
                                          <p:stCondLst>
                                            <p:cond delay="1338"/>
                                          </p:stCondLst>
                                        </p:cTn>
                                        <p:tgtEl>
                                          <p:spTgt spid="3"/>
                                        </p:tgtEl>
                                      </p:cBhvr>
                                      <p:to x="100000" y="100000"/>
                                    </p:animScale>
                                    <p:animScale>
                                      <p:cBhvr>
                                        <p:cTn id="17" dur="26">
                                          <p:stCondLst>
                                            <p:cond delay="1642"/>
                                          </p:stCondLst>
                                        </p:cTn>
                                        <p:tgtEl>
                                          <p:spTgt spid="3"/>
                                        </p:tgtEl>
                                      </p:cBhvr>
                                      <p:to x="100000" y="90000"/>
                                    </p:animScale>
                                    <p:animScale>
                                      <p:cBhvr>
                                        <p:cTn id="18" dur="166" decel="50000">
                                          <p:stCondLst>
                                            <p:cond delay="1668"/>
                                          </p:stCondLst>
                                        </p:cTn>
                                        <p:tgtEl>
                                          <p:spTgt spid="3"/>
                                        </p:tgtEl>
                                      </p:cBhvr>
                                      <p:to x="100000" y="100000"/>
                                    </p:animScale>
                                    <p:animScale>
                                      <p:cBhvr>
                                        <p:cTn id="19" dur="26">
                                          <p:stCondLst>
                                            <p:cond delay="1808"/>
                                          </p:stCondLst>
                                        </p:cTn>
                                        <p:tgtEl>
                                          <p:spTgt spid="3"/>
                                        </p:tgtEl>
                                      </p:cBhvr>
                                      <p:to x="100000" y="95000"/>
                                    </p:animScale>
                                    <p:animScale>
                                      <p:cBhvr>
                                        <p:cTn id="20" dur="166" decel="50000">
                                          <p:stCondLst>
                                            <p:cond delay="1834"/>
                                          </p:stCondLst>
                                        </p:cTn>
                                        <p:tgtEl>
                                          <p:spTgt spid="3"/>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45" presetClass="entr" presetSubtype="0" fill="hold" nodeType="clickEffect">
                                  <p:stCondLst>
                                    <p:cond delay="0"/>
                                  </p:stCondLst>
                                  <p:childTnLst>
                                    <p:set>
                                      <p:cBhvr>
                                        <p:cTn id="24" dur="1" fill="hold">
                                          <p:stCondLst>
                                            <p:cond delay="0"/>
                                          </p:stCondLst>
                                        </p:cTn>
                                        <p:tgtEl>
                                          <p:spTgt spid="6">
                                            <p:txEl>
                                              <p:pRg st="0" end="0"/>
                                            </p:txEl>
                                          </p:spTgt>
                                        </p:tgtEl>
                                        <p:attrNameLst>
                                          <p:attrName>style.visibility</p:attrName>
                                        </p:attrNameLst>
                                      </p:cBhvr>
                                      <p:to>
                                        <p:strVal val="visible"/>
                                      </p:to>
                                    </p:set>
                                    <p:animEffect transition="in" filter="fade">
                                      <p:cBhvr>
                                        <p:cTn id="25" dur="2000"/>
                                        <p:tgtEl>
                                          <p:spTgt spid="6">
                                            <p:txEl>
                                              <p:pRg st="0" end="0"/>
                                            </p:txEl>
                                          </p:spTgt>
                                        </p:tgtEl>
                                      </p:cBhvr>
                                    </p:animEffect>
                                    <p:anim calcmode="lin" valueType="num">
                                      <p:cBhvr>
                                        <p:cTn id="26" dur="2000" fill="hold"/>
                                        <p:tgtEl>
                                          <p:spTgt spid="6">
                                            <p:txEl>
                                              <p:pRg st="0" end="0"/>
                                            </p:txEl>
                                          </p:spTgt>
                                        </p:tgtEl>
                                        <p:attrNameLst>
                                          <p:attrName>ppt_w</p:attrName>
                                        </p:attrNameLst>
                                      </p:cBhvr>
                                      <p:tavLst>
                                        <p:tav tm="0" fmla="#ppt_w*sin(2.5*pi*$)">
                                          <p:val>
                                            <p:fltVal val="0"/>
                                          </p:val>
                                        </p:tav>
                                        <p:tav tm="100000">
                                          <p:val>
                                            <p:fltVal val="1"/>
                                          </p:val>
                                        </p:tav>
                                      </p:tavLst>
                                    </p:anim>
                                    <p:anim calcmode="lin" valueType="num">
                                      <p:cBhvr>
                                        <p:cTn id="27" dur="2000" fill="hold"/>
                                        <p:tgtEl>
                                          <p:spTgt spid="6">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28" fill="hold">
                      <p:stCondLst>
                        <p:cond delay="indefinite"/>
                      </p:stCondLst>
                      <p:childTnLst>
                        <p:par>
                          <p:cTn id="29" fill="hold">
                            <p:stCondLst>
                              <p:cond delay="0"/>
                            </p:stCondLst>
                            <p:childTnLst>
                              <p:par>
                                <p:cTn id="30" presetID="45" presetClass="entr" presetSubtype="0" fill="hold" nodeType="clickEffect">
                                  <p:stCondLst>
                                    <p:cond delay="0"/>
                                  </p:stCondLst>
                                  <p:childTnLst>
                                    <p:set>
                                      <p:cBhvr>
                                        <p:cTn id="31" dur="1" fill="hold">
                                          <p:stCondLst>
                                            <p:cond delay="0"/>
                                          </p:stCondLst>
                                        </p:cTn>
                                        <p:tgtEl>
                                          <p:spTgt spid="6">
                                            <p:txEl>
                                              <p:pRg st="2" end="2"/>
                                            </p:txEl>
                                          </p:spTgt>
                                        </p:tgtEl>
                                        <p:attrNameLst>
                                          <p:attrName>style.visibility</p:attrName>
                                        </p:attrNameLst>
                                      </p:cBhvr>
                                      <p:to>
                                        <p:strVal val="visible"/>
                                      </p:to>
                                    </p:set>
                                    <p:animEffect transition="in" filter="fade">
                                      <p:cBhvr>
                                        <p:cTn id="32" dur="2000"/>
                                        <p:tgtEl>
                                          <p:spTgt spid="6">
                                            <p:txEl>
                                              <p:pRg st="2" end="2"/>
                                            </p:txEl>
                                          </p:spTgt>
                                        </p:tgtEl>
                                      </p:cBhvr>
                                    </p:animEffect>
                                    <p:anim calcmode="lin" valueType="num">
                                      <p:cBhvr>
                                        <p:cTn id="33" dur="2000" fill="hold"/>
                                        <p:tgtEl>
                                          <p:spTgt spid="6">
                                            <p:txEl>
                                              <p:pRg st="2" end="2"/>
                                            </p:txEl>
                                          </p:spTgt>
                                        </p:tgtEl>
                                        <p:attrNameLst>
                                          <p:attrName>ppt_w</p:attrName>
                                        </p:attrNameLst>
                                      </p:cBhvr>
                                      <p:tavLst>
                                        <p:tav tm="0" fmla="#ppt_w*sin(2.5*pi*$)">
                                          <p:val>
                                            <p:fltVal val="0"/>
                                          </p:val>
                                        </p:tav>
                                        <p:tav tm="100000">
                                          <p:val>
                                            <p:fltVal val="1"/>
                                          </p:val>
                                        </p:tav>
                                      </p:tavLst>
                                    </p:anim>
                                    <p:anim calcmode="lin" valueType="num">
                                      <p:cBhvr>
                                        <p:cTn id="34" dur="2000" fill="hold"/>
                                        <p:tgtEl>
                                          <p:spTgt spid="6">
                                            <p:txEl>
                                              <p:pRg st="2" end="2"/>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1"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40111" y="-192512"/>
            <a:ext cx="12119815" cy="830791"/>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600" kern="1200">
                <a:solidFill>
                  <a:schemeClr val="tx1"/>
                </a:solidFill>
                <a:latin typeface="+mj-lt"/>
                <a:ea typeface="+mj-ea"/>
                <a:cs typeface="+mj-cs"/>
              </a:defRPr>
            </a:lvl1pPr>
          </a:lstStyle>
          <a:p>
            <a:r>
              <a:rPr lang="en-US" sz="3300" b="1" dirty="0" smtClean="0"/>
              <a:t>RTL Technologies +91 88855 89062      </a:t>
            </a:r>
            <a:r>
              <a:rPr lang="en-US" sz="2600" dirty="0" smtClean="0"/>
              <a:t>www.rtlonlinetraining.com</a:t>
            </a:r>
            <a:endParaRPr lang="en-US" sz="2600" dirty="0"/>
          </a:p>
        </p:txBody>
      </p:sp>
      <p:sp>
        <p:nvSpPr>
          <p:cNvPr id="6" name="Content Placeholder 5"/>
          <p:cNvSpPr>
            <a:spLocks noGrp="1"/>
          </p:cNvSpPr>
          <p:nvPr>
            <p:ph sz="half" idx="4294967295"/>
          </p:nvPr>
        </p:nvSpPr>
        <p:spPr>
          <a:xfrm>
            <a:off x="0" y="1937084"/>
            <a:ext cx="12079288" cy="4752642"/>
          </a:xfrm>
        </p:spPr>
        <p:txBody>
          <a:bodyPr>
            <a:normAutofit/>
          </a:bodyPr>
          <a:lstStyle/>
          <a:p>
            <a:r>
              <a:rPr lang="en-US" sz="5400" dirty="0" smtClean="0"/>
              <a:t>AWS Cloud</a:t>
            </a:r>
          </a:p>
          <a:p>
            <a:r>
              <a:rPr lang="en-US" sz="5400" dirty="0" smtClean="0"/>
              <a:t>Microsoft Azure Cloud</a:t>
            </a:r>
          </a:p>
          <a:p>
            <a:r>
              <a:rPr lang="en-US" sz="5400" dirty="0" smtClean="0"/>
              <a:t>Oracle Cloud</a:t>
            </a:r>
          </a:p>
          <a:p>
            <a:r>
              <a:rPr lang="en-US" sz="5400" dirty="0" smtClean="0"/>
              <a:t>Google Cloud</a:t>
            </a:r>
          </a:p>
          <a:p>
            <a:r>
              <a:rPr lang="en-US" sz="5400" dirty="0" smtClean="0"/>
              <a:t>Salesforce…..</a:t>
            </a:r>
            <a:endParaRPr lang="en-US" sz="5400" dirty="0"/>
          </a:p>
        </p:txBody>
      </p:sp>
      <p:sp>
        <p:nvSpPr>
          <p:cNvPr id="3" name="Right Arrow 2"/>
          <p:cNvSpPr/>
          <p:nvPr/>
        </p:nvSpPr>
        <p:spPr>
          <a:xfrm>
            <a:off x="-40111" y="638279"/>
            <a:ext cx="8269711" cy="1119271"/>
          </a:xfrm>
          <a:prstGeom prst="rightArrow">
            <a:avLst/>
          </a:prstGeom>
        </p:spPr>
        <p:style>
          <a:lnRef idx="0">
            <a:schemeClr val="dk1"/>
          </a:lnRef>
          <a:fillRef idx="3">
            <a:schemeClr val="dk1"/>
          </a:fillRef>
          <a:effectRef idx="3">
            <a:schemeClr val="dk1"/>
          </a:effectRef>
          <a:fontRef idx="minor">
            <a:schemeClr val="lt1"/>
          </a:fontRef>
        </p:style>
        <p:txBody>
          <a:bodyPr rtlCol="0" anchor="ctr"/>
          <a:lstStyle/>
          <a:p>
            <a:pPr algn="ctr"/>
            <a:r>
              <a:rPr lang="en-US" sz="4400" dirty="0" smtClean="0"/>
              <a:t>Different Cloud Companies?</a:t>
            </a:r>
            <a:endParaRPr lang="en-US" sz="4400" dirty="0"/>
          </a:p>
        </p:txBody>
      </p:sp>
    </p:spTree>
    <p:extLst>
      <p:ext uri="{BB962C8B-B14F-4D97-AF65-F5344CB8AC3E}">
        <p14:creationId xmlns:p14="http://schemas.microsoft.com/office/powerpoint/2010/main" val="26131339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80">
                                          <p:stCondLst>
                                            <p:cond delay="0"/>
                                          </p:stCondLst>
                                        </p:cTn>
                                        <p:tgtEl>
                                          <p:spTgt spid="3"/>
                                        </p:tgtEl>
                                      </p:cBhvr>
                                    </p:animEffect>
                                    <p:anim calcmode="lin" valueType="num">
                                      <p:cBhvr>
                                        <p:cTn id="8" dur="1822" tmFilter="0,0; 0.14,0.36; 0.43,0.73; 0.71,0.91; 1.0,1.0">
                                          <p:stCondLst>
                                            <p:cond delay="0"/>
                                          </p:stCondLst>
                                        </p:cTn>
                                        <p:tgtEl>
                                          <p:spTgt spid="3"/>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gtEl>
                                      </p:cBhvr>
                                      <p:to x="100000" y="60000"/>
                                    </p:animScale>
                                    <p:animScale>
                                      <p:cBhvr>
                                        <p:cTn id="14" dur="166" decel="50000">
                                          <p:stCondLst>
                                            <p:cond delay="676"/>
                                          </p:stCondLst>
                                        </p:cTn>
                                        <p:tgtEl>
                                          <p:spTgt spid="3"/>
                                        </p:tgtEl>
                                      </p:cBhvr>
                                      <p:to x="100000" y="100000"/>
                                    </p:animScale>
                                    <p:animScale>
                                      <p:cBhvr>
                                        <p:cTn id="15" dur="26">
                                          <p:stCondLst>
                                            <p:cond delay="1312"/>
                                          </p:stCondLst>
                                        </p:cTn>
                                        <p:tgtEl>
                                          <p:spTgt spid="3"/>
                                        </p:tgtEl>
                                      </p:cBhvr>
                                      <p:to x="100000" y="80000"/>
                                    </p:animScale>
                                    <p:animScale>
                                      <p:cBhvr>
                                        <p:cTn id="16" dur="166" decel="50000">
                                          <p:stCondLst>
                                            <p:cond delay="1338"/>
                                          </p:stCondLst>
                                        </p:cTn>
                                        <p:tgtEl>
                                          <p:spTgt spid="3"/>
                                        </p:tgtEl>
                                      </p:cBhvr>
                                      <p:to x="100000" y="100000"/>
                                    </p:animScale>
                                    <p:animScale>
                                      <p:cBhvr>
                                        <p:cTn id="17" dur="26">
                                          <p:stCondLst>
                                            <p:cond delay="1642"/>
                                          </p:stCondLst>
                                        </p:cTn>
                                        <p:tgtEl>
                                          <p:spTgt spid="3"/>
                                        </p:tgtEl>
                                      </p:cBhvr>
                                      <p:to x="100000" y="90000"/>
                                    </p:animScale>
                                    <p:animScale>
                                      <p:cBhvr>
                                        <p:cTn id="18" dur="166" decel="50000">
                                          <p:stCondLst>
                                            <p:cond delay="1668"/>
                                          </p:stCondLst>
                                        </p:cTn>
                                        <p:tgtEl>
                                          <p:spTgt spid="3"/>
                                        </p:tgtEl>
                                      </p:cBhvr>
                                      <p:to x="100000" y="100000"/>
                                    </p:animScale>
                                    <p:animScale>
                                      <p:cBhvr>
                                        <p:cTn id="19" dur="26">
                                          <p:stCondLst>
                                            <p:cond delay="1808"/>
                                          </p:stCondLst>
                                        </p:cTn>
                                        <p:tgtEl>
                                          <p:spTgt spid="3"/>
                                        </p:tgtEl>
                                      </p:cBhvr>
                                      <p:to x="100000" y="95000"/>
                                    </p:animScale>
                                    <p:animScale>
                                      <p:cBhvr>
                                        <p:cTn id="20" dur="166" decel="50000">
                                          <p:stCondLst>
                                            <p:cond delay="1834"/>
                                          </p:stCondLst>
                                        </p:cTn>
                                        <p:tgtEl>
                                          <p:spTgt spid="3"/>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45" presetClass="entr" presetSubtype="0" fill="hold" nodeType="clickEffect">
                                  <p:stCondLst>
                                    <p:cond delay="0"/>
                                  </p:stCondLst>
                                  <p:childTnLst>
                                    <p:set>
                                      <p:cBhvr>
                                        <p:cTn id="24" dur="1" fill="hold">
                                          <p:stCondLst>
                                            <p:cond delay="0"/>
                                          </p:stCondLst>
                                        </p:cTn>
                                        <p:tgtEl>
                                          <p:spTgt spid="6">
                                            <p:txEl>
                                              <p:pRg st="0" end="0"/>
                                            </p:txEl>
                                          </p:spTgt>
                                        </p:tgtEl>
                                        <p:attrNameLst>
                                          <p:attrName>style.visibility</p:attrName>
                                        </p:attrNameLst>
                                      </p:cBhvr>
                                      <p:to>
                                        <p:strVal val="visible"/>
                                      </p:to>
                                    </p:set>
                                    <p:animEffect transition="in" filter="fade">
                                      <p:cBhvr>
                                        <p:cTn id="25" dur="2000"/>
                                        <p:tgtEl>
                                          <p:spTgt spid="6">
                                            <p:txEl>
                                              <p:pRg st="0" end="0"/>
                                            </p:txEl>
                                          </p:spTgt>
                                        </p:tgtEl>
                                      </p:cBhvr>
                                    </p:animEffect>
                                    <p:anim calcmode="lin" valueType="num">
                                      <p:cBhvr>
                                        <p:cTn id="26" dur="2000" fill="hold"/>
                                        <p:tgtEl>
                                          <p:spTgt spid="6">
                                            <p:txEl>
                                              <p:pRg st="0" end="0"/>
                                            </p:txEl>
                                          </p:spTgt>
                                        </p:tgtEl>
                                        <p:attrNameLst>
                                          <p:attrName>ppt_w</p:attrName>
                                        </p:attrNameLst>
                                      </p:cBhvr>
                                      <p:tavLst>
                                        <p:tav tm="0" fmla="#ppt_w*sin(2.5*pi*$)">
                                          <p:val>
                                            <p:fltVal val="0"/>
                                          </p:val>
                                        </p:tav>
                                        <p:tav tm="100000">
                                          <p:val>
                                            <p:fltVal val="1"/>
                                          </p:val>
                                        </p:tav>
                                      </p:tavLst>
                                    </p:anim>
                                    <p:anim calcmode="lin" valueType="num">
                                      <p:cBhvr>
                                        <p:cTn id="27" dur="2000" fill="hold"/>
                                        <p:tgtEl>
                                          <p:spTgt spid="6">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28" fill="hold">
                      <p:stCondLst>
                        <p:cond delay="indefinite"/>
                      </p:stCondLst>
                      <p:childTnLst>
                        <p:par>
                          <p:cTn id="29" fill="hold">
                            <p:stCondLst>
                              <p:cond delay="0"/>
                            </p:stCondLst>
                            <p:childTnLst>
                              <p:par>
                                <p:cTn id="30" presetID="45" presetClass="entr" presetSubtype="0" fill="hold" nodeType="clickEffect">
                                  <p:stCondLst>
                                    <p:cond delay="0"/>
                                  </p:stCondLst>
                                  <p:childTnLst>
                                    <p:set>
                                      <p:cBhvr>
                                        <p:cTn id="31" dur="1" fill="hold">
                                          <p:stCondLst>
                                            <p:cond delay="0"/>
                                          </p:stCondLst>
                                        </p:cTn>
                                        <p:tgtEl>
                                          <p:spTgt spid="6">
                                            <p:txEl>
                                              <p:pRg st="1" end="1"/>
                                            </p:txEl>
                                          </p:spTgt>
                                        </p:tgtEl>
                                        <p:attrNameLst>
                                          <p:attrName>style.visibility</p:attrName>
                                        </p:attrNameLst>
                                      </p:cBhvr>
                                      <p:to>
                                        <p:strVal val="visible"/>
                                      </p:to>
                                    </p:set>
                                    <p:animEffect transition="in" filter="fade">
                                      <p:cBhvr>
                                        <p:cTn id="32" dur="2000"/>
                                        <p:tgtEl>
                                          <p:spTgt spid="6">
                                            <p:txEl>
                                              <p:pRg st="1" end="1"/>
                                            </p:txEl>
                                          </p:spTgt>
                                        </p:tgtEl>
                                      </p:cBhvr>
                                    </p:animEffect>
                                    <p:anim calcmode="lin" valueType="num">
                                      <p:cBhvr>
                                        <p:cTn id="33" dur="2000" fill="hold"/>
                                        <p:tgtEl>
                                          <p:spTgt spid="6">
                                            <p:txEl>
                                              <p:pRg st="1" end="1"/>
                                            </p:txEl>
                                          </p:spTgt>
                                        </p:tgtEl>
                                        <p:attrNameLst>
                                          <p:attrName>ppt_w</p:attrName>
                                        </p:attrNameLst>
                                      </p:cBhvr>
                                      <p:tavLst>
                                        <p:tav tm="0" fmla="#ppt_w*sin(2.5*pi*$)">
                                          <p:val>
                                            <p:fltVal val="0"/>
                                          </p:val>
                                        </p:tav>
                                        <p:tav tm="100000">
                                          <p:val>
                                            <p:fltVal val="1"/>
                                          </p:val>
                                        </p:tav>
                                      </p:tavLst>
                                    </p:anim>
                                    <p:anim calcmode="lin" valueType="num">
                                      <p:cBhvr>
                                        <p:cTn id="34" dur="2000" fill="hold"/>
                                        <p:tgtEl>
                                          <p:spTgt spid="6">
                                            <p:txEl>
                                              <p:pRg st="1" end="1"/>
                                            </p:txEl>
                                          </p:spTgt>
                                        </p:tgtEl>
                                        <p:attrNameLst>
                                          <p:attrName>ppt_h</p:attrName>
                                        </p:attrNameLst>
                                      </p:cBhvr>
                                      <p:tavLst>
                                        <p:tav tm="0">
                                          <p:val>
                                            <p:strVal val="#ppt_h"/>
                                          </p:val>
                                        </p:tav>
                                        <p:tav tm="100000">
                                          <p:val>
                                            <p:strVal val="#ppt_h"/>
                                          </p:val>
                                        </p:tav>
                                      </p:tavLst>
                                    </p:anim>
                                  </p:childTnLst>
                                </p:cTn>
                              </p:par>
                            </p:childTnLst>
                          </p:cTn>
                        </p:par>
                      </p:childTnLst>
                    </p:cTn>
                  </p:par>
                  <p:par>
                    <p:cTn id="35" fill="hold">
                      <p:stCondLst>
                        <p:cond delay="indefinite"/>
                      </p:stCondLst>
                      <p:childTnLst>
                        <p:par>
                          <p:cTn id="36" fill="hold">
                            <p:stCondLst>
                              <p:cond delay="0"/>
                            </p:stCondLst>
                            <p:childTnLst>
                              <p:par>
                                <p:cTn id="37" presetID="45" presetClass="entr" presetSubtype="0" fill="hold" nodeType="clickEffect">
                                  <p:stCondLst>
                                    <p:cond delay="0"/>
                                  </p:stCondLst>
                                  <p:childTnLst>
                                    <p:set>
                                      <p:cBhvr>
                                        <p:cTn id="38" dur="1" fill="hold">
                                          <p:stCondLst>
                                            <p:cond delay="0"/>
                                          </p:stCondLst>
                                        </p:cTn>
                                        <p:tgtEl>
                                          <p:spTgt spid="6">
                                            <p:txEl>
                                              <p:pRg st="2" end="2"/>
                                            </p:txEl>
                                          </p:spTgt>
                                        </p:tgtEl>
                                        <p:attrNameLst>
                                          <p:attrName>style.visibility</p:attrName>
                                        </p:attrNameLst>
                                      </p:cBhvr>
                                      <p:to>
                                        <p:strVal val="visible"/>
                                      </p:to>
                                    </p:set>
                                    <p:animEffect transition="in" filter="fade">
                                      <p:cBhvr>
                                        <p:cTn id="39" dur="2000"/>
                                        <p:tgtEl>
                                          <p:spTgt spid="6">
                                            <p:txEl>
                                              <p:pRg st="2" end="2"/>
                                            </p:txEl>
                                          </p:spTgt>
                                        </p:tgtEl>
                                      </p:cBhvr>
                                    </p:animEffect>
                                    <p:anim calcmode="lin" valueType="num">
                                      <p:cBhvr>
                                        <p:cTn id="40" dur="2000" fill="hold"/>
                                        <p:tgtEl>
                                          <p:spTgt spid="6">
                                            <p:txEl>
                                              <p:pRg st="2" end="2"/>
                                            </p:txEl>
                                          </p:spTgt>
                                        </p:tgtEl>
                                        <p:attrNameLst>
                                          <p:attrName>ppt_w</p:attrName>
                                        </p:attrNameLst>
                                      </p:cBhvr>
                                      <p:tavLst>
                                        <p:tav tm="0" fmla="#ppt_w*sin(2.5*pi*$)">
                                          <p:val>
                                            <p:fltVal val="0"/>
                                          </p:val>
                                        </p:tav>
                                        <p:tav tm="100000">
                                          <p:val>
                                            <p:fltVal val="1"/>
                                          </p:val>
                                        </p:tav>
                                      </p:tavLst>
                                    </p:anim>
                                    <p:anim calcmode="lin" valueType="num">
                                      <p:cBhvr>
                                        <p:cTn id="41" dur="2000" fill="hold"/>
                                        <p:tgtEl>
                                          <p:spTgt spid="6">
                                            <p:txEl>
                                              <p:pRg st="2" end="2"/>
                                            </p:txEl>
                                          </p:spTgt>
                                        </p:tgtEl>
                                        <p:attrNameLst>
                                          <p:attrName>ppt_h</p:attrName>
                                        </p:attrNameLst>
                                      </p:cBhvr>
                                      <p:tavLst>
                                        <p:tav tm="0">
                                          <p:val>
                                            <p:strVal val="#ppt_h"/>
                                          </p:val>
                                        </p:tav>
                                        <p:tav tm="100000">
                                          <p:val>
                                            <p:strVal val="#ppt_h"/>
                                          </p:val>
                                        </p:tav>
                                      </p:tavLst>
                                    </p:anim>
                                  </p:childTnLst>
                                </p:cTn>
                              </p:par>
                            </p:childTnLst>
                          </p:cTn>
                        </p:par>
                      </p:childTnLst>
                    </p:cTn>
                  </p:par>
                  <p:par>
                    <p:cTn id="42" fill="hold">
                      <p:stCondLst>
                        <p:cond delay="indefinite"/>
                      </p:stCondLst>
                      <p:childTnLst>
                        <p:par>
                          <p:cTn id="43" fill="hold">
                            <p:stCondLst>
                              <p:cond delay="0"/>
                            </p:stCondLst>
                            <p:childTnLst>
                              <p:par>
                                <p:cTn id="44" presetID="45" presetClass="entr" presetSubtype="0" fill="hold" nodeType="clickEffect">
                                  <p:stCondLst>
                                    <p:cond delay="0"/>
                                  </p:stCondLst>
                                  <p:childTnLst>
                                    <p:set>
                                      <p:cBhvr>
                                        <p:cTn id="45" dur="1" fill="hold">
                                          <p:stCondLst>
                                            <p:cond delay="0"/>
                                          </p:stCondLst>
                                        </p:cTn>
                                        <p:tgtEl>
                                          <p:spTgt spid="6">
                                            <p:txEl>
                                              <p:pRg st="3" end="3"/>
                                            </p:txEl>
                                          </p:spTgt>
                                        </p:tgtEl>
                                        <p:attrNameLst>
                                          <p:attrName>style.visibility</p:attrName>
                                        </p:attrNameLst>
                                      </p:cBhvr>
                                      <p:to>
                                        <p:strVal val="visible"/>
                                      </p:to>
                                    </p:set>
                                    <p:animEffect transition="in" filter="fade">
                                      <p:cBhvr>
                                        <p:cTn id="46" dur="2000"/>
                                        <p:tgtEl>
                                          <p:spTgt spid="6">
                                            <p:txEl>
                                              <p:pRg st="3" end="3"/>
                                            </p:txEl>
                                          </p:spTgt>
                                        </p:tgtEl>
                                      </p:cBhvr>
                                    </p:animEffect>
                                    <p:anim calcmode="lin" valueType="num">
                                      <p:cBhvr>
                                        <p:cTn id="47" dur="2000" fill="hold"/>
                                        <p:tgtEl>
                                          <p:spTgt spid="6">
                                            <p:txEl>
                                              <p:pRg st="3" end="3"/>
                                            </p:txEl>
                                          </p:spTgt>
                                        </p:tgtEl>
                                        <p:attrNameLst>
                                          <p:attrName>ppt_w</p:attrName>
                                        </p:attrNameLst>
                                      </p:cBhvr>
                                      <p:tavLst>
                                        <p:tav tm="0" fmla="#ppt_w*sin(2.5*pi*$)">
                                          <p:val>
                                            <p:fltVal val="0"/>
                                          </p:val>
                                        </p:tav>
                                        <p:tav tm="100000">
                                          <p:val>
                                            <p:fltVal val="1"/>
                                          </p:val>
                                        </p:tav>
                                      </p:tavLst>
                                    </p:anim>
                                    <p:anim calcmode="lin" valueType="num">
                                      <p:cBhvr>
                                        <p:cTn id="48" dur="2000" fill="hold"/>
                                        <p:tgtEl>
                                          <p:spTgt spid="6">
                                            <p:txEl>
                                              <p:pRg st="3" end="3"/>
                                            </p:txEl>
                                          </p:spTgt>
                                        </p:tgtEl>
                                        <p:attrNameLst>
                                          <p:attrName>ppt_h</p:attrName>
                                        </p:attrNameLst>
                                      </p:cBhvr>
                                      <p:tavLst>
                                        <p:tav tm="0">
                                          <p:val>
                                            <p:strVal val="#ppt_h"/>
                                          </p:val>
                                        </p:tav>
                                        <p:tav tm="100000">
                                          <p:val>
                                            <p:strVal val="#ppt_h"/>
                                          </p:val>
                                        </p:tav>
                                      </p:tavLst>
                                    </p:anim>
                                  </p:childTnLst>
                                </p:cTn>
                              </p:par>
                            </p:childTnLst>
                          </p:cTn>
                        </p:par>
                      </p:childTnLst>
                    </p:cTn>
                  </p:par>
                  <p:par>
                    <p:cTn id="49" fill="hold">
                      <p:stCondLst>
                        <p:cond delay="indefinite"/>
                      </p:stCondLst>
                      <p:childTnLst>
                        <p:par>
                          <p:cTn id="50" fill="hold">
                            <p:stCondLst>
                              <p:cond delay="0"/>
                            </p:stCondLst>
                            <p:childTnLst>
                              <p:par>
                                <p:cTn id="51" presetID="45" presetClass="entr" presetSubtype="0" fill="hold" nodeType="clickEffect">
                                  <p:stCondLst>
                                    <p:cond delay="0"/>
                                  </p:stCondLst>
                                  <p:childTnLst>
                                    <p:set>
                                      <p:cBhvr>
                                        <p:cTn id="52" dur="1" fill="hold">
                                          <p:stCondLst>
                                            <p:cond delay="0"/>
                                          </p:stCondLst>
                                        </p:cTn>
                                        <p:tgtEl>
                                          <p:spTgt spid="6">
                                            <p:txEl>
                                              <p:pRg st="4" end="4"/>
                                            </p:txEl>
                                          </p:spTgt>
                                        </p:tgtEl>
                                        <p:attrNameLst>
                                          <p:attrName>style.visibility</p:attrName>
                                        </p:attrNameLst>
                                      </p:cBhvr>
                                      <p:to>
                                        <p:strVal val="visible"/>
                                      </p:to>
                                    </p:set>
                                    <p:animEffect transition="in" filter="fade">
                                      <p:cBhvr>
                                        <p:cTn id="53" dur="2000"/>
                                        <p:tgtEl>
                                          <p:spTgt spid="6">
                                            <p:txEl>
                                              <p:pRg st="4" end="4"/>
                                            </p:txEl>
                                          </p:spTgt>
                                        </p:tgtEl>
                                      </p:cBhvr>
                                    </p:animEffect>
                                    <p:anim calcmode="lin" valueType="num">
                                      <p:cBhvr>
                                        <p:cTn id="54" dur="2000" fill="hold"/>
                                        <p:tgtEl>
                                          <p:spTgt spid="6">
                                            <p:txEl>
                                              <p:pRg st="4" end="4"/>
                                            </p:txEl>
                                          </p:spTgt>
                                        </p:tgtEl>
                                        <p:attrNameLst>
                                          <p:attrName>ppt_w</p:attrName>
                                        </p:attrNameLst>
                                      </p:cBhvr>
                                      <p:tavLst>
                                        <p:tav tm="0" fmla="#ppt_w*sin(2.5*pi*$)">
                                          <p:val>
                                            <p:fltVal val="0"/>
                                          </p:val>
                                        </p:tav>
                                        <p:tav tm="100000">
                                          <p:val>
                                            <p:fltVal val="1"/>
                                          </p:val>
                                        </p:tav>
                                      </p:tavLst>
                                    </p:anim>
                                    <p:anim calcmode="lin" valueType="num">
                                      <p:cBhvr>
                                        <p:cTn id="55" dur="2000" fill="hold"/>
                                        <p:tgtEl>
                                          <p:spTgt spid="6">
                                            <p:txEl>
                                              <p:pRg st="4" end="4"/>
                                            </p:txEl>
                                          </p:spTgt>
                                        </p:tgtEl>
                                        <p:attrNameLst>
                                          <p:attrName>ppt_h</p:attrName>
                                        </p:attrNameLst>
                                      </p:cBhvr>
                                      <p:tavLst>
                                        <p:tav tm="0">
                                          <p:val>
                                            <p:strVal val="#ppt_h"/>
                                          </p:val>
                                        </p:tav>
                                        <p:tav tm="100000">
                                          <p:val>
                                            <p:strVal val="#ppt_h"/>
                                          </p:val>
                                        </p:tav>
                                      </p:tavLst>
                                    </p:anim>
                                  </p:childTnLst>
                                </p:cTn>
                              </p:par>
                            </p:childTnLst>
                          </p:cTn>
                        </p:par>
                      </p:childTnLst>
                    </p:cTn>
                  </p:par>
                  <p:par>
                    <p:cTn id="56" fill="hold">
                      <p:stCondLst>
                        <p:cond delay="indefinite"/>
                      </p:stCondLst>
                      <p:childTnLst>
                        <p:par>
                          <p:cTn id="57" fill="hold">
                            <p:stCondLst>
                              <p:cond delay="0"/>
                            </p:stCondLst>
                            <p:childTnLst>
                              <p:par>
                                <p:cTn id="58" presetID="10" presetClass="entr" presetSubtype="0" fill="hold" nodeType="clickEffect">
                                  <p:stCondLst>
                                    <p:cond delay="0"/>
                                  </p:stCondLst>
                                  <p:childTnLst>
                                    <p:set>
                                      <p:cBhvr>
                                        <p:cTn id="59" dur="1" fill="hold">
                                          <p:stCondLst>
                                            <p:cond delay="0"/>
                                          </p:stCondLst>
                                        </p:cTn>
                                        <p:tgtEl>
                                          <p:spTgt spid="6">
                                            <p:txEl>
                                              <p:pRg st="0" end="0"/>
                                            </p:txEl>
                                          </p:spTgt>
                                        </p:tgtEl>
                                        <p:attrNameLst>
                                          <p:attrName>style.visibility</p:attrName>
                                        </p:attrNameLst>
                                      </p:cBhvr>
                                      <p:to>
                                        <p:strVal val="visible"/>
                                      </p:to>
                                    </p:set>
                                    <p:animEffect transition="in" filter="fade">
                                      <p:cBhvr>
                                        <p:cTn id="60" dur="500"/>
                                        <p:tgtEl>
                                          <p:spTgt spid="6">
                                            <p:txEl>
                                              <p:pRg st="0" end="0"/>
                                            </p:txEl>
                                          </p:spTgt>
                                        </p:tgtEl>
                                      </p:cBhvr>
                                    </p:animEffect>
                                  </p:childTnLst>
                                </p:cTn>
                              </p:par>
                              <p:par>
                                <p:cTn id="61" presetID="10" presetClass="entr" presetSubtype="0" fill="hold" nodeType="withEffect">
                                  <p:stCondLst>
                                    <p:cond delay="0"/>
                                  </p:stCondLst>
                                  <p:childTnLst>
                                    <p:set>
                                      <p:cBhvr>
                                        <p:cTn id="62" dur="1" fill="hold">
                                          <p:stCondLst>
                                            <p:cond delay="0"/>
                                          </p:stCondLst>
                                        </p:cTn>
                                        <p:tgtEl>
                                          <p:spTgt spid="6">
                                            <p:txEl>
                                              <p:pRg st="1" end="1"/>
                                            </p:txEl>
                                          </p:spTgt>
                                        </p:tgtEl>
                                        <p:attrNameLst>
                                          <p:attrName>style.visibility</p:attrName>
                                        </p:attrNameLst>
                                      </p:cBhvr>
                                      <p:to>
                                        <p:strVal val="visible"/>
                                      </p:to>
                                    </p:set>
                                    <p:animEffect transition="in" filter="fade">
                                      <p:cBhvr>
                                        <p:cTn id="63" dur="500"/>
                                        <p:tgtEl>
                                          <p:spTgt spid="6">
                                            <p:txEl>
                                              <p:pRg st="1" end="1"/>
                                            </p:txEl>
                                          </p:spTgt>
                                        </p:tgtEl>
                                      </p:cBhvr>
                                    </p:animEffect>
                                  </p:childTnLst>
                                </p:cTn>
                              </p:par>
                              <p:par>
                                <p:cTn id="64" presetID="10" presetClass="entr" presetSubtype="0" fill="hold" nodeType="withEffect">
                                  <p:stCondLst>
                                    <p:cond delay="0"/>
                                  </p:stCondLst>
                                  <p:childTnLst>
                                    <p:set>
                                      <p:cBhvr>
                                        <p:cTn id="65" dur="1" fill="hold">
                                          <p:stCondLst>
                                            <p:cond delay="0"/>
                                          </p:stCondLst>
                                        </p:cTn>
                                        <p:tgtEl>
                                          <p:spTgt spid="6">
                                            <p:txEl>
                                              <p:pRg st="2" end="2"/>
                                            </p:txEl>
                                          </p:spTgt>
                                        </p:tgtEl>
                                        <p:attrNameLst>
                                          <p:attrName>style.visibility</p:attrName>
                                        </p:attrNameLst>
                                      </p:cBhvr>
                                      <p:to>
                                        <p:strVal val="visible"/>
                                      </p:to>
                                    </p:set>
                                    <p:animEffect transition="in" filter="fade">
                                      <p:cBhvr>
                                        <p:cTn id="66" dur="500"/>
                                        <p:tgtEl>
                                          <p:spTgt spid="6">
                                            <p:txEl>
                                              <p:pRg st="2" end="2"/>
                                            </p:txEl>
                                          </p:spTgt>
                                        </p:tgtEl>
                                      </p:cBhvr>
                                    </p:animEffect>
                                  </p:childTnLst>
                                </p:cTn>
                              </p:par>
                              <p:par>
                                <p:cTn id="67" presetID="10" presetClass="entr" presetSubtype="0" fill="hold" nodeType="withEffect">
                                  <p:stCondLst>
                                    <p:cond delay="0"/>
                                  </p:stCondLst>
                                  <p:childTnLst>
                                    <p:set>
                                      <p:cBhvr>
                                        <p:cTn id="68" dur="1" fill="hold">
                                          <p:stCondLst>
                                            <p:cond delay="0"/>
                                          </p:stCondLst>
                                        </p:cTn>
                                        <p:tgtEl>
                                          <p:spTgt spid="6">
                                            <p:txEl>
                                              <p:pRg st="3" end="3"/>
                                            </p:txEl>
                                          </p:spTgt>
                                        </p:tgtEl>
                                        <p:attrNameLst>
                                          <p:attrName>style.visibility</p:attrName>
                                        </p:attrNameLst>
                                      </p:cBhvr>
                                      <p:to>
                                        <p:strVal val="visible"/>
                                      </p:to>
                                    </p:set>
                                    <p:animEffect transition="in" filter="fade">
                                      <p:cBhvr>
                                        <p:cTn id="69" dur="500"/>
                                        <p:tgtEl>
                                          <p:spTgt spid="6">
                                            <p:txEl>
                                              <p:pRg st="3" end="3"/>
                                            </p:txEl>
                                          </p:spTgt>
                                        </p:tgtEl>
                                      </p:cBhvr>
                                    </p:animEffect>
                                  </p:childTnLst>
                                </p:cTn>
                              </p:par>
                              <p:par>
                                <p:cTn id="70" presetID="10" presetClass="entr" presetSubtype="0" fill="hold" nodeType="withEffect">
                                  <p:stCondLst>
                                    <p:cond delay="0"/>
                                  </p:stCondLst>
                                  <p:childTnLst>
                                    <p:set>
                                      <p:cBhvr>
                                        <p:cTn id="71" dur="1" fill="hold">
                                          <p:stCondLst>
                                            <p:cond delay="0"/>
                                          </p:stCondLst>
                                        </p:cTn>
                                        <p:tgtEl>
                                          <p:spTgt spid="6">
                                            <p:txEl>
                                              <p:pRg st="4" end="4"/>
                                            </p:txEl>
                                          </p:spTgt>
                                        </p:tgtEl>
                                        <p:attrNameLst>
                                          <p:attrName>style.visibility</p:attrName>
                                        </p:attrNameLst>
                                      </p:cBhvr>
                                      <p:to>
                                        <p:strVal val="visible"/>
                                      </p:to>
                                    </p:set>
                                    <p:animEffect transition="in" filter="fade">
                                      <p:cBhvr>
                                        <p:cTn id="72" dur="500"/>
                                        <p:tgtEl>
                                          <p:spTgt spid="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40111" y="-192512"/>
            <a:ext cx="12119815" cy="830791"/>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600" kern="1200">
                <a:solidFill>
                  <a:schemeClr val="tx1"/>
                </a:solidFill>
                <a:latin typeface="+mj-lt"/>
                <a:ea typeface="+mj-ea"/>
                <a:cs typeface="+mj-cs"/>
              </a:defRPr>
            </a:lvl1pPr>
          </a:lstStyle>
          <a:p>
            <a:r>
              <a:rPr lang="en-US" sz="3300" b="1" dirty="0" smtClean="0"/>
              <a:t>RTL Technologies +91 88855 89062      </a:t>
            </a:r>
            <a:r>
              <a:rPr lang="en-US" sz="2600" dirty="0" smtClean="0"/>
              <a:t>www.rtlonlinetraining.com</a:t>
            </a:r>
            <a:endParaRPr lang="en-US" sz="2600" dirty="0"/>
          </a:p>
        </p:txBody>
      </p:sp>
      <p:sp>
        <p:nvSpPr>
          <p:cNvPr id="6" name="Content Placeholder 5"/>
          <p:cNvSpPr>
            <a:spLocks noGrp="1"/>
          </p:cNvSpPr>
          <p:nvPr>
            <p:ph sz="half" idx="4294967295"/>
          </p:nvPr>
        </p:nvSpPr>
        <p:spPr>
          <a:xfrm>
            <a:off x="0" y="1757550"/>
            <a:ext cx="12079288" cy="4932175"/>
          </a:xfrm>
        </p:spPr>
        <p:txBody>
          <a:bodyPr>
            <a:normAutofit/>
          </a:bodyPr>
          <a:lstStyle/>
          <a:p>
            <a:r>
              <a:rPr lang="en-US" sz="3200" dirty="0"/>
              <a:t>Oracle Cloud is a cloud computing service offered by Oracle Corporation providing </a:t>
            </a:r>
            <a:endParaRPr lang="en-US" sz="3200" dirty="0" smtClean="0"/>
          </a:p>
          <a:p>
            <a:r>
              <a:rPr lang="en-US" sz="3200" dirty="0" smtClean="0"/>
              <a:t>Servers</a:t>
            </a:r>
          </a:p>
          <a:p>
            <a:r>
              <a:rPr lang="en-US" sz="3200" dirty="0" smtClean="0"/>
              <a:t>Storage</a:t>
            </a:r>
          </a:p>
          <a:p>
            <a:r>
              <a:rPr lang="en-US" sz="3200" dirty="0" smtClean="0"/>
              <a:t>Network </a:t>
            </a:r>
          </a:p>
          <a:p>
            <a:r>
              <a:rPr lang="en-US" sz="3200" dirty="0" smtClean="0"/>
              <a:t>Applications </a:t>
            </a:r>
            <a:r>
              <a:rPr lang="en-US" sz="3200" dirty="0"/>
              <a:t>and services </a:t>
            </a:r>
            <a:endParaRPr lang="en-US" sz="3200" dirty="0" smtClean="0"/>
          </a:p>
          <a:p>
            <a:r>
              <a:rPr lang="en-US" sz="3200" dirty="0" smtClean="0"/>
              <a:t>Through </a:t>
            </a:r>
            <a:r>
              <a:rPr lang="en-US" sz="3200" dirty="0"/>
              <a:t>a global network of Oracle Corporation managed data centers. The company allows these services to be provisioned on demand over the Internet.</a:t>
            </a:r>
          </a:p>
        </p:txBody>
      </p:sp>
      <p:sp>
        <p:nvSpPr>
          <p:cNvPr id="3" name="Right Arrow 2"/>
          <p:cNvSpPr/>
          <p:nvPr/>
        </p:nvSpPr>
        <p:spPr>
          <a:xfrm>
            <a:off x="-40111" y="638279"/>
            <a:ext cx="8269711" cy="1119271"/>
          </a:xfrm>
          <a:prstGeom prst="rightArrow">
            <a:avLst/>
          </a:prstGeom>
        </p:spPr>
        <p:style>
          <a:lnRef idx="0">
            <a:schemeClr val="dk1"/>
          </a:lnRef>
          <a:fillRef idx="3">
            <a:schemeClr val="dk1"/>
          </a:fillRef>
          <a:effectRef idx="3">
            <a:schemeClr val="dk1"/>
          </a:effectRef>
          <a:fontRef idx="minor">
            <a:schemeClr val="lt1"/>
          </a:fontRef>
        </p:style>
        <p:txBody>
          <a:bodyPr rtlCol="0" anchor="ctr"/>
          <a:lstStyle/>
          <a:p>
            <a:pPr algn="ctr"/>
            <a:r>
              <a:rPr lang="en-US" sz="4400" dirty="0" smtClean="0"/>
              <a:t>What is Oracle Cloud?</a:t>
            </a:r>
            <a:endParaRPr lang="en-US" sz="4400" dirty="0"/>
          </a:p>
        </p:txBody>
      </p:sp>
    </p:spTree>
    <p:extLst>
      <p:ext uri="{BB962C8B-B14F-4D97-AF65-F5344CB8AC3E}">
        <p14:creationId xmlns:p14="http://schemas.microsoft.com/office/powerpoint/2010/main" val="20746167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80">
                                          <p:stCondLst>
                                            <p:cond delay="0"/>
                                          </p:stCondLst>
                                        </p:cTn>
                                        <p:tgtEl>
                                          <p:spTgt spid="3"/>
                                        </p:tgtEl>
                                      </p:cBhvr>
                                    </p:animEffect>
                                    <p:anim calcmode="lin" valueType="num">
                                      <p:cBhvr>
                                        <p:cTn id="8" dur="1822" tmFilter="0,0; 0.14,0.36; 0.43,0.73; 0.71,0.91; 1.0,1.0">
                                          <p:stCondLst>
                                            <p:cond delay="0"/>
                                          </p:stCondLst>
                                        </p:cTn>
                                        <p:tgtEl>
                                          <p:spTgt spid="3"/>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gtEl>
                                      </p:cBhvr>
                                      <p:to x="100000" y="60000"/>
                                    </p:animScale>
                                    <p:animScale>
                                      <p:cBhvr>
                                        <p:cTn id="14" dur="166" decel="50000">
                                          <p:stCondLst>
                                            <p:cond delay="676"/>
                                          </p:stCondLst>
                                        </p:cTn>
                                        <p:tgtEl>
                                          <p:spTgt spid="3"/>
                                        </p:tgtEl>
                                      </p:cBhvr>
                                      <p:to x="100000" y="100000"/>
                                    </p:animScale>
                                    <p:animScale>
                                      <p:cBhvr>
                                        <p:cTn id="15" dur="26">
                                          <p:stCondLst>
                                            <p:cond delay="1312"/>
                                          </p:stCondLst>
                                        </p:cTn>
                                        <p:tgtEl>
                                          <p:spTgt spid="3"/>
                                        </p:tgtEl>
                                      </p:cBhvr>
                                      <p:to x="100000" y="80000"/>
                                    </p:animScale>
                                    <p:animScale>
                                      <p:cBhvr>
                                        <p:cTn id="16" dur="166" decel="50000">
                                          <p:stCondLst>
                                            <p:cond delay="1338"/>
                                          </p:stCondLst>
                                        </p:cTn>
                                        <p:tgtEl>
                                          <p:spTgt spid="3"/>
                                        </p:tgtEl>
                                      </p:cBhvr>
                                      <p:to x="100000" y="100000"/>
                                    </p:animScale>
                                    <p:animScale>
                                      <p:cBhvr>
                                        <p:cTn id="17" dur="26">
                                          <p:stCondLst>
                                            <p:cond delay="1642"/>
                                          </p:stCondLst>
                                        </p:cTn>
                                        <p:tgtEl>
                                          <p:spTgt spid="3"/>
                                        </p:tgtEl>
                                      </p:cBhvr>
                                      <p:to x="100000" y="90000"/>
                                    </p:animScale>
                                    <p:animScale>
                                      <p:cBhvr>
                                        <p:cTn id="18" dur="166" decel="50000">
                                          <p:stCondLst>
                                            <p:cond delay="1668"/>
                                          </p:stCondLst>
                                        </p:cTn>
                                        <p:tgtEl>
                                          <p:spTgt spid="3"/>
                                        </p:tgtEl>
                                      </p:cBhvr>
                                      <p:to x="100000" y="100000"/>
                                    </p:animScale>
                                    <p:animScale>
                                      <p:cBhvr>
                                        <p:cTn id="19" dur="26">
                                          <p:stCondLst>
                                            <p:cond delay="1808"/>
                                          </p:stCondLst>
                                        </p:cTn>
                                        <p:tgtEl>
                                          <p:spTgt spid="3"/>
                                        </p:tgtEl>
                                      </p:cBhvr>
                                      <p:to x="100000" y="95000"/>
                                    </p:animScale>
                                    <p:animScale>
                                      <p:cBhvr>
                                        <p:cTn id="20" dur="166" decel="50000">
                                          <p:stCondLst>
                                            <p:cond delay="1834"/>
                                          </p:stCondLst>
                                        </p:cTn>
                                        <p:tgtEl>
                                          <p:spTgt spid="3"/>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nodeType="clickEffect">
                                  <p:stCondLst>
                                    <p:cond delay="0"/>
                                  </p:stCondLst>
                                  <p:childTnLst>
                                    <p:set>
                                      <p:cBhvr>
                                        <p:cTn id="24" dur="1" fill="hold">
                                          <p:stCondLst>
                                            <p:cond delay="0"/>
                                          </p:stCondLst>
                                        </p:cTn>
                                        <p:tgtEl>
                                          <p:spTgt spid="6">
                                            <p:txEl>
                                              <p:pRg st="0" end="0"/>
                                            </p:txEl>
                                          </p:spTgt>
                                        </p:tgtEl>
                                        <p:attrNameLst>
                                          <p:attrName>style.visibility</p:attrName>
                                        </p:attrNameLst>
                                      </p:cBhvr>
                                      <p:to>
                                        <p:strVal val="visible"/>
                                      </p:to>
                                    </p:set>
                                    <p:animEffect transition="in" filter="fade">
                                      <p:cBhvr>
                                        <p:cTn id="25" dur="1000"/>
                                        <p:tgtEl>
                                          <p:spTgt spid="6">
                                            <p:txEl>
                                              <p:pRg st="0" end="0"/>
                                            </p:txEl>
                                          </p:spTgt>
                                        </p:tgtEl>
                                      </p:cBhvr>
                                    </p:animEffect>
                                    <p:anim calcmode="lin" valueType="num">
                                      <p:cBhvr>
                                        <p:cTn id="26" dur="1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27" dur="1000" fill="hold"/>
                                        <p:tgtEl>
                                          <p:spTgt spid="6">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42" presetClass="entr" presetSubtype="0" fill="hold" nodeType="clickEffect">
                                  <p:stCondLst>
                                    <p:cond delay="0"/>
                                  </p:stCondLst>
                                  <p:childTnLst>
                                    <p:set>
                                      <p:cBhvr>
                                        <p:cTn id="31" dur="1" fill="hold">
                                          <p:stCondLst>
                                            <p:cond delay="0"/>
                                          </p:stCondLst>
                                        </p:cTn>
                                        <p:tgtEl>
                                          <p:spTgt spid="6">
                                            <p:txEl>
                                              <p:pRg st="1" end="1"/>
                                            </p:txEl>
                                          </p:spTgt>
                                        </p:tgtEl>
                                        <p:attrNameLst>
                                          <p:attrName>style.visibility</p:attrName>
                                        </p:attrNameLst>
                                      </p:cBhvr>
                                      <p:to>
                                        <p:strVal val="visible"/>
                                      </p:to>
                                    </p:set>
                                    <p:animEffect transition="in" filter="fade">
                                      <p:cBhvr>
                                        <p:cTn id="32" dur="1000"/>
                                        <p:tgtEl>
                                          <p:spTgt spid="6">
                                            <p:txEl>
                                              <p:pRg st="1" end="1"/>
                                            </p:txEl>
                                          </p:spTgt>
                                        </p:tgtEl>
                                      </p:cBhvr>
                                    </p:animEffect>
                                    <p:anim calcmode="lin" valueType="num">
                                      <p:cBhvr>
                                        <p:cTn id="33" dur="1000" fill="hold"/>
                                        <p:tgtEl>
                                          <p:spTgt spid="6">
                                            <p:txEl>
                                              <p:pRg st="1" end="1"/>
                                            </p:txEl>
                                          </p:spTgt>
                                        </p:tgtEl>
                                        <p:attrNameLst>
                                          <p:attrName>ppt_x</p:attrName>
                                        </p:attrNameLst>
                                      </p:cBhvr>
                                      <p:tavLst>
                                        <p:tav tm="0">
                                          <p:val>
                                            <p:strVal val="#ppt_x"/>
                                          </p:val>
                                        </p:tav>
                                        <p:tav tm="100000">
                                          <p:val>
                                            <p:strVal val="#ppt_x"/>
                                          </p:val>
                                        </p:tav>
                                      </p:tavLst>
                                    </p:anim>
                                    <p:anim calcmode="lin" valueType="num">
                                      <p:cBhvr>
                                        <p:cTn id="34" dur="1000" fill="hold"/>
                                        <p:tgtEl>
                                          <p:spTgt spid="6">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42" presetClass="entr" presetSubtype="0" fill="hold" nodeType="clickEffect">
                                  <p:stCondLst>
                                    <p:cond delay="0"/>
                                  </p:stCondLst>
                                  <p:childTnLst>
                                    <p:set>
                                      <p:cBhvr>
                                        <p:cTn id="38" dur="1" fill="hold">
                                          <p:stCondLst>
                                            <p:cond delay="0"/>
                                          </p:stCondLst>
                                        </p:cTn>
                                        <p:tgtEl>
                                          <p:spTgt spid="6">
                                            <p:txEl>
                                              <p:pRg st="2" end="2"/>
                                            </p:txEl>
                                          </p:spTgt>
                                        </p:tgtEl>
                                        <p:attrNameLst>
                                          <p:attrName>style.visibility</p:attrName>
                                        </p:attrNameLst>
                                      </p:cBhvr>
                                      <p:to>
                                        <p:strVal val="visible"/>
                                      </p:to>
                                    </p:set>
                                    <p:animEffect transition="in" filter="fade">
                                      <p:cBhvr>
                                        <p:cTn id="39" dur="1000"/>
                                        <p:tgtEl>
                                          <p:spTgt spid="6">
                                            <p:txEl>
                                              <p:pRg st="2" end="2"/>
                                            </p:txEl>
                                          </p:spTgt>
                                        </p:tgtEl>
                                      </p:cBhvr>
                                    </p:animEffect>
                                    <p:anim calcmode="lin" valueType="num">
                                      <p:cBhvr>
                                        <p:cTn id="40" dur="1000" fill="hold"/>
                                        <p:tgtEl>
                                          <p:spTgt spid="6">
                                            <p:txEl>
                                              <p:pRg st="2" end="2"/>
                                            </p:txEl>
                                          </p:spTgt>
                                        </p:tgtEl>
                                        <p:attrNameLst>
                                          <p:attrName>ppt_x</p:attrName>
                                        </p:attrNameLst>
                                      </p:cBhvr>
                                      <p:tavLst>
                                        <p:tav tm="0">
                                          <p:val>
                                            <p:strVal val="#ppt_x"/>
                                          </p:val>
                                        </p:tav>
                                        <p:tav tm="100000">
                                          <p:val>
                                            <p:strVal val="#ppt_x"/>
                                          </p:val>
                                        </p:tav>
                                      </p:tavLst>
                                    </p:anim>
                                    <p:anim calcmode="lin" valueType="num">
                                      <p:cBhvr>
                                        <p:cTn id="41" dur="1000" fill="hold"/>
                                        <p:tgtEl>
                                          <p:spTgt spid="6">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42" presetClass="entr" presetSubtype="0" fill="hold" nodeType="clickEffect">
                                  <p:stCondLst>
                                    <p:cond delay="0"/>
                                  </p:stCondLst>
                                  <p:childTnLst>
                                    <p:set>
                                      <p:cBhvr>
                                        <p:cTn id="45" dur="1" fill="hold">
                                          <p:stCondLst>
                                            <p:cond delay="0"/>
                                          </p:stCondLst>
                                        </p:cTn>
                                        <p:tgtEl>
                                          <p:spTgt spid="6">
                                            <p:txEl>
                                              <p:pRg st="3" end="3"/>
                                            </p:txEl>
                                          </p:spTgt>
                                        </p:tgtEl>
                                        <p:attrNameLst>
                                          <p:attrName>style.visibility</p:attrName>
                                        </p:attrNameLst>
                                      </p:cBhvr>
                                      <p:to>
                                        <p:strVal val="visible"/>
                                      </p:to>
                                    </p:set>
                                    <p:animEffect transition="in" filter="fade">
                                      <p:cBhvr>
                                        <p:cTn id="46" dur="1000"/>
                                        <p:tgtEl>
                                          <p:spTgt spid="6">
                                            <p:txEl>
                                              <p:pRg st="3" end="3"/>
                                            </p:txEl>
                                          </p:spTgt>
                                        </p:tgtEl>
                                      </p:cBhvr>
                                    </p:animEffect>
                                    <p:anim calcmode="lin" valueType="num">
                                      <p:cBhvr>
                                        <p:cTn id="47" dur="1000" fill="hold"/>
                                        <p:tgtEl>
                                          <p:spTgt spid="6">
                                            <p:txEl>
                                              <p:pRg st="3" end="3"/>
                                            </p:txEl>
                                          </p:spTgt>
                                        </p:tgtEl>
                                        <p:attrNameLst>
                                          <p:attrName>ppt_x</p:attrName>
                                        </p:attrNameLst>
                                      </p:cBhvr>
                                      <p:tavLst>
                                        <p:tav tm="0">
                                          <p:val>
                                            <p:strVal val="#ppt_x"/>
                                          </p:val>
                                        </p:tav>
                                        <p:tav tm="100000">
                                          <p:val>
                                            <p:strVal val="#ppt_x"/>
                                          </p:val>
                                        </p:tav>
                                      </p:tavLst>
                                    </p:anim>
                                    <p:anim calcmode="lin" valueType="num">
                                      <p:cBhvr>
                                        <p:cTn id="48" dur="1000" fill="hold"/>
                                        <p:tgtEl>
                                          <p:spTgt spid="6">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42" presetClass="entr" presetSubtype="0" fill="hold" nodeType="clickEffect">
                                  <p:stCondLst>
                                    <p:cond delay="0"/>
                                  </p:stCondLst>
                                  <p:childTnLst>
                                    <p:set>
                                      <p:cBhvr>
                                        <p:cTn id="52" dur="1" fill="hold">
                                          <p:stCondLst>
                                            <p:cond delay="0"/>
                                          </p:stCondLst>
                                        </p:cTn>
                                        <p:tgtEl>
                                          <p:spTgt spid="6">
                                            <p:txEl>
                                              <p:pRg st="4" end="4"/>
                                            </p:txEl>
                                          </p:spTgt>
                                        </p:tgtEl>
                                        <p:attrNameLst>
                                          <p:attrName>style.visibility</p:attrName>
                                        </p:attrNameLst>
                                      </p:cBhvr>
                                      <p:to>
                                        <p:strVal val="visible"/>
                                      </p:to>
                                    </p:set>
                                    <p:animEffect transition="in" filter="fade">
                                      <p:cBhvr>
                                        <p:cTn id="53" dur="1000"/>
                                        <p:tgtEl>
                                          <p:spTgt spid="6">
                                            <p:txEl>
                                              <p:pRg st="4" end="4"/>
                                            </p:txEl>
                                          </p:spTgt>
                                        </p:tgtEl>
                                      </p:cBhvr>
                                    </p:animEffect>
                                    <p:anim calcmode="lin" valueType="num">
                                      <p:cBhvr>
                                        <p:cTn id="54" dur="1000" fill="hold"/>
                                        <p:tgtEl>
                                          <p:spTgt spid="6">
                                            <p:txEl>
                                              <p:pRg st="4" end="4"/>
                                            </p:txEl>
                                          </p:spTgt>
                                        </p:tgtEl>
                                        <p:attrNameLst>
                                          <p:attrName>ppt_x</p:attrName>
                                        </p:attrNameLst>
                                      </p:cBhvr>
                                      <p:tavLst>
                                        <p:tav tm="0">
                                          <p:val>
                                            <p:strVal val="#ppt_x"/>
                                          </p:val>
                                        </p:tav>
                                        <p:tav tm="100000">
                                          <p:val>
                                            <p:strVal val="#ppt_x"/>
                                          </p:val>
                                        </p:tav>
                                      </p:tavLst>
                                    </p:anim>
                                    <p:anim calcmode="lin" valueType="num">
                                      <p:cBhvr>
                                        <p:cTn id="55" dur="1000" fill="hold"/>
                                        <p:tgtEl>
                                          <p:spTgt spid="6">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56" fill="hold">
                      <p:stCondLst>
                        <p:cond delay="indefinite"/>
                      </p:stCondLst>
                      <p:childTnLst>
                        <p:par>
                          <p:cTn id="57" fill="hold">
                            <p:stCondLst>
                              <p:cond delay="0"/>
                            </p:stCondLst>
                            <p:childTnLst>
                              <p:par>
                                <p:cTn id="58" presetID="42" presetClass="entr" presetSubtype="0" fill="hold" nodeType="clickEffect">
                                  <p:stCondLst>
                                    <p:cond delay="0"/>
                                  </p:stCondLst>
                                  <p:childTnLst>
                                    <p:set>
                                      <p:cBhvr>
                                        <p:cTn id="59" dur="1" fill="hold">
                                          <p:stCondLst>
                                            <p:cond delay="0"/>
                                          </p:stCondLst>
                                        </p:cTn>
                                        <p:tgtEl>
                                          <p:spTgt spid="6">
                                            <p:txEl>
                                              <p:pRg st="5" end="5"/>
                                            </p:txEl>
                                          </p:spTgt>
                                        </p:tgtEl>
                                        <p:attrNameLst>
                                          <p:attrName>style.visibility</p:attrName>
                                        </p:attrNameLst>
                                      </p:cBhvr>
                                      <p:to>
                                        <p:strVal val="visible"/>
                                      </p:to>
                                    </p:set>
                                    <p:animEffect transition="in" filter="fade">
                                      <p:cBhvr>
                                        <p:cTn id="60" dur="1000"/>
                                        <p:tgtEl>
                                          <p:spTgt spid="6">
                                            <p:txEl>
                                              <p:pRg st="5" end="5"/>
                                            </p:txEl>
                                          </p:spTgt>
                                        </p:tgtEl>
                                      </p:cBhvr>
                                    </p:animEffect>
                                    <p:anim calcmode="lin" valueType="num">
                                      <p:cBhvr>
                                        <p:cTn id="61" dur="1000" fill="hold"/>
                                        <p:tgtEl>
                                          <p:spTgt spid="6">
                                            <p:txEl>
                                              <p:pRg st="5" end="5"/>
                                            </p:txEl>
                                          </p:spTgt>
                                        </p:tgtEl>
                                        <p:attrNameLst>
                                          <p:attrName>ppt_x</p:attrName>
                                        </p:attrNameLst>
                                      </p:cBhvr>
                                      <p:tavLst>
                                        <p:tav tm="0">
                                          <p:val>
                                            <p:strVal val="#ppt_x"/>
                                          </p:val>
                                        </p:tav>
                                        <p:tav tm="100000">
                                          <p:val>
                                            <p:strVal val="#ppt_x"/>
                                          </p:val>
                                        </p:tav>
                                      </p:tavLst>
                                    </p:anim>
                                    <p:anim calcmode="lin" valueType="num">
                                      <p:cBhvr>
                                        <p:cTn id="62" dur="1000" fill="hold"/>
                                        <p:tgtEl>
                                          <p:spTgt spid="6">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40111" y="-192512"/>
            <a:ext cx="12119815" cy="830791"/>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600" kern="1200">
                <a:solidFill>
                  <a:schemeClr val="tx1"/>
                </a:solidFill>
                <a:latin typeface="+mj-lt"/>
                <a:ea typeface="+mj-ea"/>
                <a:cs typeface="+mj-cs"/>
              </a:defRPr>
            </a:lvl1pPr>
          </a:lstStyle>
          <a:p>
            <a:r>
              <a:rPr lang="en-US" sz="3300" b="1" dirty="0" smtClean="0"/>
              <a:t>RTL Technologies +91 88855 89062      </a:t>
            </a:r>
            <a:r>
              <a:rPr lang="en-US" sz="2600" dirty="0" smtClean="0"/>
              <a:t>www.rtlonlinetraining.com</a:t>
            </a:r>
            <a:endParaRPr lang="en-US" sz="2600" dirty="0"/>
          </a:p>
        </p:txBody>
      </p:sp>
      <p:sp>
        <p:nvSpPr>
          <p:cNvPr id="6" name="Content Placeholder 5"/>
          <p:cNvSpPr>
            <a:spLocks noGrp="1"/>
          </p:cNvSpPr>
          <p:nvPr>
            <p:ph sz="half" idx="4294967295"/>
          </p:nvPr>
        </p:nvSpPr>
        <p:spPr>
          <a:xfrm>
            <a:off x="0" y="1985211"/>
            <a:ext cx="12079288" cy="4704514"/>
          </a:xfrm>
        </p:spPr>
        <p:txBody>
          <a:bodyPr>
            <a:normAutofit/>
          </a:bodyPr>
          <a:lstStyle/>
          <a:p>
            <a:r>
              <a:rPr lang="en-US" sz="3200" dirty="0" smtClean="0"/>
              <a:t>Oracle Fusion is one of the ERP Application in Oracle Cloud.</a:t>
            </a:r>
          </a:p>
          <a:p>
            <a:r>
              <a:rPr lang="en-US" sz="3200" dirty="0" smtClean="0"/>
              <a:t>Oracle Fusion Applications has got following domains</a:t>
            </a:r>
          </a:p>
          <a:p>
            <a:r>
              <a:rPr lang="en-US" sz="3200" dirty="0" smtClean="0"/>
              <a:t>Financials</a:t>
            </a:r>
          </a:p>
          <a:p>
            <a:r>
              <a:rPr lang="en-US" sz="3200" dirty="0" smtClean="0"/>
              <a:t>HCM</a:t>
            </a:r>
          </a:p>
          <a:p>
            <a:r>
              <a:rPr lang="en-US" sz="3200" dirty="0" smtClean="0"/>
              <a:t>SCM</a:t>
            </a:r>
          </a:p>
          <a:p>
            <a:r>
              <a:rPr lang="en-US" sz="3200" dirty="0" smtClean="0"/>
              <a:t>CRM Sales Cloud</a:t>
            </a:r>
          </a:p>
          <a:p>
            <a:r>
              <a:rPr lang="en-US" sz="3200" dirty="0" smtClean="0"/>
              <a:t>GRC</a:t>
            </a:r>
            <a:endParaRPr lang="en-US" sz="3200" dirty="0"/>
          </a:p>
        </p:txBody>
      </p:sp>
      <p:sp>
        <p:nvSpPr>
          <p:cNvPr id="3" name="Right Arrow 2"/>
          <p:cNvSpPr/>
          <p:nvPr/>
        </p:nvSpPr>
        <p:spPr>
          <a:xfrm>
            <a:off x="-40111" y="638279"/>
            <a:ext cx="8269711" cy="1119271"/>
          </a:xfrm>
          <a:prstGeom prst="rightArrow">
            <a:avLst/>
          </a:prstGeom>
        </p:spPr>
        <p:style>
          <a:lnRef idx="0">
            <a:schemeClr val="dk1"/>
          </a:lnRef>
          <a:fillRef idx="3">
            <a:schemeClr val="dk1"/>
          </a:fillRef>
          <a:effectRef idx="3">
            <a:schemeClr val="dk1"/>
          </a:effectRef>
          <a:fontRef idx="minor">
            <a:schemeClr val="lt1"/>
          </a:fontRef>
        </p:style>
        <p:txBody>
          <a:bodyPr rtlCol="0" anchor="ctr"/>
          <a:lstStyle/>
          <a:p>
            <a:pPr algn="ctr"/>
            <a:r>
              <a:rPr lang="en-US" sz="4400" dirty="0" smtClean="0"/>
              <a:t>What is Oracle Fusion Cloud?</a:t>
            </a:r>
            <a:endParaRPr lang="en-US" sz="4400" dirty="0"/>
          </a:p>
        </p:txBody>
      </p:sp>
    </p:spTree>
    <p:extLst>
      <p:ext uri="{BB962C8B-B14F-4D97-AF65-F5344CB8AC3E}">
        <p14:creationId xmlns:p14="http://schemas.microsoft.com/office/powerpoint/2010/main" val="39318921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80">
                                          <p:stCondLst>
                                            <p:cond delay="0"/>
                                          </p:stCondLst>
                                        </p:cTn>
                                        <p:tgtEl>
                                          <p:spTgt spid="3"/>
                                        </p:tgtEl>
                                      </p:cBhvr>
                                    </p:animEffect>
                                    <p:anim calcmode="lin" valueType="num">
                                      <p:cBhvr>
                                        <p:cTn id="8" dur="1822" tmFilter="0,0; 0.14,0.36; 0.43,0.73; 0.71,0.91; 1.0,1.0">
                                          <p:stCondLst>
                                            <p:cond delay="0"/>
                                          </p:stCondLst>
                                        </p:cTn>
                                        <p:tgtEl>
                                          <p:spTgt spid="3"/>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gtEl>
                                      </p:cBhvr>
                                      <p:to x="100000" y="60000"/>
                                    </p:animScale>
                                    <p:animScale>
                                      <p:cBhvr>
                                        <p:cTn id="14" dur="166" decel="50000">
                                          <p:stCondLst>
                                            <p:cond delay="676"/>
                                          </p:stCondLst>
                                        </p:cTn>
                                        <p:tgtEl>
                                          <p:spTgt spid="3"/>
                                        </p:tgtEl>
                                      </p:cBhvr>
                                      <p:to x="100000" y="100000"/>
                                    </p:animScale>
                                    <p:animScale>
                                      <p:cBhvr>
                                        <p:cTn id="15" dur="26">
                                          <p:stCondLst>
                                            <p:cond delay="1312"/>
                                          </p:stCondLst>
                                        </p:cTn>
                                        <p:tgtEl>
                                          <p:spTgt spid="3"/>
                                        </p:tgtEl>
                                      </p:cBhvr>
                                      <p:to x="100000" y="80000"/>
                                    </p:animScale>
                                    <p:animScale>
                                      <p:cBhvr>
                                        <p:cTn id="16" dur="166" decel="50000">
                                          <p:stCondLst>
                                            <p:cond delay="1338"/>
                                          </p:stCondLst>
                                        </p:cTn>
                                        <p:tgtEl>
                                          <p:spTgt spid="3"/>
                                        </p:tgtEl>
                                      </p:cBhvr>
                                      <p:to x="100000" y="100000"/>
                                    </p:animScale>
                                    <p:animScale>
                                      <p:cBhvr>
                                        <p:cTn id="17" dur="26">
                                          <p:stCondLst>
                                            <p:cond delay="1642"/>
                                          </p:stCondLst>
                                        </p:cTn>
                                        <p:tgtEl>
                                          <p:spTgt spid="3"/>
                                        </p:tgtEl>
                                      </p:cBhvr>
                                      <p:to x="100000" y="90000"/>
                                    </p:animScale>
                                    <p:animScale>
                                      <p:cBhvr>
                                        <p:cTn id="18" dur="166" decel="50000">
                                          <p:stCondLst>
                                            <p:cond delay="1668"/>
                                          </p:stCondLst>
                                        </p:cTn>
                                        <p:tgtEl>
                                          <p:spTgt spid="3"/>
                                        </p:tgtEl>
                                      </p:cBhvr>
                                      <p:to x="100000" y="100000"/>
                                    </p:animScale>
                                    <p:animScale>
                                      <p:cBhvr>
                                        <p:cTn id="19" dur="26">
                                          <p:stCondLst>
                                            <p:cond delay="1808"/>
                                          </p:stCondLst>
                                        </p:cTn>
                                        <p:tgtEl>
                                          <p:spTgt spid="3"/>
                                        </p:tgtEl>
                                      </p:cBhvr>
                                      <p:to x="100000" y="95000"/>
                                    </p:animScale>
                                    <p:animScale>
                                      <p:cBhvr>
                                        <p:cTn id="20" dur="166" decel="50000">
                                          <p:stCondLst>
                                            <p:cond delay="1834"/>
                                          </p:stCondLst>
                                        </p:cTn>
                                        <p:tgtEl>
                                          <p:spTgt spid="3"/>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nodeType="clickEffect">
                                  <p:stCondLst>
                                    <p:cond delay="0"/>
                                  </p:stCondLst>
                                  <p:childTnLst>
                                    <p:set>
                                      <p:cBhvr>
                                        <p:cTn id="24" dur="1" fill="hold">
                                          <p:stCondLst>
                                            <p:cond delay="0"/>
                                          </p:stCondLst>
                                        </p:cTn>
                                        <p:tgtEl>
                                          <p:spTgt spid="6">
                                            <p:txEl>
                                              <p:pRg st="0" end="0"/>
                                            </p:txEl>
                                          </p:spTgt>
                                        </p:tgtEl>
                                        <p:attrNameLst>
                                          <p:attrName>style.visibility</p:attrName>
                                        </p:attrNameLst>
                                      </p:cBhvr>
                                      <p:to>
                                        <p:strVal val="visible"/>
                                      </p:to>
                                    </p:set>
                                    <p:animEffect transition="in" filter="fade">
                                      <p:cBhvr>
                                        <p:cTn id="25" dur="1000"/>
                                        <p:tgtEl>
                                          <p:spTgt spid="6">
                                            <p:txEl>
                                              <p:pRg st="0" end="0"/>
                                            </p:txEl>
                                          </p:spTgt>
                                        </p:tgtEl>
                                      </p:cBhvr>
                                    </p:animEffect>
                                    <p:anim calcmode="lin" valueType="num">
                                      <p:cBhvr>
                                        <p:cTn id="26" dur="1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27" dur="1000" fill="hold"/>
                                        <p:tgtEl>
                                          <p:spTgt spid="6">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42" presetClass="entr" presetSubtype="0" fill="hold" nodeType="clickEffect">
                                  <p:stCondLst>
                                    <p:cond delay="0"/>
                                  </p:stCondLst>
                                  <p:childTnLst>
                                    <p:set>
                                      <p:cBhvr>
                                        <p:cTn id="31" dur="1" fill="hold">
                                          <p:stCondLst>
                                            <p:cond delay="0"/>
                                          </p:stCondLst>
                                        </p:cTn>
                                        <p:tgtEl>
                                          <p:spTgt spid="6">
                                            <p:txEl>
                                              <p:pRg st="1" end="1"/>
                                            </p:txEl>
                                          </p:spTgt>
                                        </p:tgtEl>
                                        <p:attrNameLst>
                                          <p:attrName>style.visibility</p:attrName>
                                        </p:attrNameLst>
                                      </p:cBhvr>
                                      <p:to>
                                        <p:strVal val="visible"/>
                                      </p:to>
                                    </p:set>
                                    <p:animEffect transition="in" filter="fade">
                                      <p:cBhvr>
                                        <p:cTn id="32" dur="1000"/>
                                        <p:tgtEl>
                                          <p:spTgt spid="6">
                                            <p:txEl>
                                              <p:pRg st="1" end="1"/>
                                            </p:txEl>
                                          </p:spTgt>
                                        </p:tgtEl>
                                      </p:cBhvr>
                                    </p:animEffect>
                                    <p:anim calcmode="lin" valueType="num">
                                      <p:cBhvr>
                                        <p:cTn id="33" dur="1000" fill="hold"/>
                                        <p:tgtEl>
                                          <p:spTgt spid="6">
                                            <p:txEl>
                                              <p:pRg st="1" end="1"/>
                                            </p:txEl>
                                          </p:spTgt>
                                        </p:tgtEl>
                                        <p:attrNameLst>
                                          <p:attrName>ppt_x</p:attrName>
                                        </p:attrNameLst>
                                      </p:cBhvr>
                                      <p:tavLst>
                                        <p:tav tm="0">
                                          <p:val>
                                            <p:strVal val="#ppt_x"/>
                                          </p:val>
                                        </p:tav>
                                        <p:tav tm="100000">
                                          <p:val>
                                            <p:strVal val="#ppt_x"/>
                                          </p:val>
                                        </p:tav>
                                      </p:tavLst>
                                    </p:anim>
                                    <p:anim calcmode="lin" valueType="num">
                                      <p:cBhvr>
                                        <p:cTn id="34" dur="1000" fill="hold"/>
                                        <p:tgtEl>
                                          <p:spTgt spid="6">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42" presetClass="entr" presetSubtype="0" fill="hold" nodeType="clickEffect">
                                  <p:stCondLst>
                                    <p:cond delay="0"/>
                                  </p:stCondLst>
                                  <p:childTnLst>
                                    <p:set>
                                      <p:cBhvr>
                                        <p:cTn id="38" dur="1" fill="hold">
                                          <p:stCondLst>
                                            <p:cond delay="0"/>
                                          </p:stCondLst>
                                        </p:cTn>
                                        <p:tgtEl>
                                          <p:spTgt spid="6">
                                            <p:txEl>
                                              <p:pRg st="2" end="2"/>
                                            </p:txEl>
                                          </p:spTgt>
                                        </p:tgtEl>
                                        <p:attrNameLst>
                                          <p:attrName>style.visibility</p:attrName>
                                        </p:attrNameLst>
                                      </p:cBhvr>
                                      <p:to>
                                        <p:strVal val="visible"/>
                                      </p:to>
                                    </p:set>
                                    <p:animEffect transition="in" filter="fade">
                                      <p:cBhvr>
                                        <p:cTn id="39" dur="1000"/>
                                        <p:tgtEl>
                                          <p:spTgt spid="6">
                                            <p:txEl>
                                              <p:pRg st="2" end="2"/>
                                            </p:txEl>
                                          </p:spTgt>
                                        </p:tgtEl>
                                      </p:cBhvr>
                                    </p:animEffect>
                                    <p:anim calcmode="lin" valueType="num">
                                      <p:cBhvr>
                                        <p:cTn id="40" dur="1000" fill="hold"/>
                                        <p:tgtEl>
                                          <p:spTgt spid="6">
                                            <p:txEl>
                                              <p:pRg st="2" end="2"/>
                                            </p:txEl>
                                          </p:spTgt>
                                        </p:tgtEl>
                                        <p:attrNameLst>
                                          <p:attrName>ppt_x</p:attrName>
                                        </p:attrNameLst>
                                      </p:cBhvr>
                                      <p:tavLst>
                                        <p:tav tm="0">
                                          <p:val>
                                            <p:strVal val="#ppt_x"/>
                                          </p:val>
                                        </p:tav>
                                        <p:tav tm="100000">
                                          <p:val>
                                            <p:strVal val="#ppt_x"/>
                                          </p:val>
                                        </p:tav>
                                      </p:tavLst>
                                    </p:anim>
                                    <p:anim calcmode="lin" valueType="num">
                                      <p:cBhvr>
                                        <p:cTn id="41" dur="1000" fill="hold"/>
                                        <p:tgtEl>
                                          <p:spTgt spid="6">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42" presetClass="entr" presetSubtype="0" fill="hold" nodeType="clickEffect">
                                  <p:stCondLst>
                                    <p:cond delay="0"/>
                                  </p:stCondLst>
                                  <p:childTnLst>
                                    <p:set>
                                      <p:cBhvr>
                                        <p:cTn id="45" dur="1" fill="hold">
                                          <p:stCondLst>
                                            <p:cond delay="0"/>
                                          </p:stCondLst>
                                        </p:cTn>
                                        <p:tgtEl>
                                          <p:spTgt spid="6">
                                            <p:txEl>
                                              <p:pRg st="3" end="3"/>
                                            </p:txEl>
                                          </p:spTgt>
                                        </p:tgtEl>
                                        <p:attrNameLst>
                                          <p:attrName>style.visibility</p:attrName>
                                        </p:attrNameLst>
                                      </p:cBhvr>
                                      <p:to>
                                        <p:strVal val="visible"/>
                                      </p:to>
                                    </p:set>
                                    <p:animEffect transition="in" filter="fade">
                                      <p:cBhvr>
                                        <p:cTn id="46" dur="1000"/>
                                        <p:tgtEl>
                                          <p:spTgt spid="6">
                                            <p:txEl>
                                              <p:pRg st="3" end="3"/>
                                            </p:txEl>
                                          </p:spTgt>
                                        </p:tgtEl>
                                      </p:cBhvr>
                                    </p:animEffect>
                                    <p:anim calcmode="lin" valueType="num">
                                      <p:cBhvr>
                                        <p:cTn id="47" dur="1000" fill="hold"/>
                                        <p:tgtEl>
                                          <p:spTgt spid="6">
                                            <p:txEl>
                                              <p:pRg st="3" end="3"/>
                                            </p:txEl>
                                          </p:spTgt>
                                        </p:tgtEl>
                                        <p:attrNameLst>
                                          <p:attrName>ppt_x</p:attrName>
                                        </p:attrNameLst>
                                      </p:cBhvr>
                                      <p:tavLst>
                                        <p:tav tm="0">
                                          <p:val>
                                            <p:strVal val="#ppt_x"/>
                                          </p:val>
                                        </p:tav>
                                        <p:tav tm="100000">
                                          <p:val>
                                            <p:strVal val="#ppt_x"/>
                                          </p:val>
                                        </p:tav>
                                      </p:tavLst>
                                    </p:anim>
                                    <p:anim calcmode="lin" valueType="num">
                                      <p:cBhvr>
                                        <p:cTn id="48" dur="1000" fill="hold"/>
                                        <p:tgtEl>
                                          <p:spTgt spid="6">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42" presetClass="entr" presetSubtype="0" fill="hold" nodeType="clickEffect">
                                  <p:stCondLst>
                                    <p:cond delay="0"/>
                                  </p:stCondLst>
                                  <p:childTnLst>
                                    <p:set>
                                      <p:cBhvr>
                                        <p:cTn id="52" dur="1" fill="hold">
                                          <p:stCondLst>
                                            <p:cond delay="0"/>
                                          </p:stCondLst>
                                        </p:cTn>
                                        <p:tgtEl>
                                          <p:spTgt spid="6">
                                            <p:txEl>
                                              <p:pRg st="4" end="4"/>
                                            </p:txEl>
                                          </p:spTgt>
                                        </p:tgtEl>
                                        <p:attrNameLst>
                                          <p:attrName>style.visibility</p:attrName>
                                        </p:attrNameLst>
                                      </p:cBhvr>
                                      <p:to>
                                        <p:strVal val="visible"/>
                                      </p:to>
                                    </p:set>
                                    <p:animEffect transition="in" filter="fade">
                                      <p:cBhvr>
                                        <p:cTn id="53" dur="1000"/>
                                        <p:tgtEl>
                                          <p:spTgt spid="6">
                                            <p:txEl>
                                              <p:pRg st="4" end="4"/>
                                            </p:txEl>
                                          </p:spTgt>
                                        </p:tgtEl>
                                      </p:cBhvr>
                                    </p:animEffect>
                                    <p:anim calcmode="lin" valueType="num">
                                      <p:cBhvr>
                                        <p:cTn id="54" dur="1000" fill="hold"/>
                                        <p:tgtEl>
                                          <p:spTgt spid="6">
                                            <p:txEl>
                                              <p:pRg st="4" end="4"/>
                                            </p:txEl>
                                          </p:spTgt>
                                        </p:tgtEl>
                                        <p:attrNameLst>
                                          <p:attrName>ppt_x</p:attrName>
                                        </p:attrNameLst>
                                      </p:cBhvr>
                                      <p:tavLst>
                                        <p:tav tm="0">
                                          <p:val>
                                            <p:strVal val="#ppt_x"/>
                                          </p:val>
                                        </p:tav>
                                        <p:tav tm="100000">
                                          <p:val>
                                            <p:strVal val="#ppt_x"/>
                                          </p:val>
                                        </p:tav>
                                      </p:tavLst>
                                    </p:anim>
                                    <p:anim calcmode="lin" valueType="num">
                                      <p:cBhvr>
                                        <p:cTn id="55" dur="1000" fill="hold"/>
                                        <p:tgtEl>
                                          <p:spTgt spid="6">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56" fill="hold">
                      <p:stCondLst>
                        <p:cond delay="indefinite"/>
                      </p:stCondLst>
                      <p:childTnLst>
                        <p:par>
                          <p:cTn id="57" fill="hold">
                            <p:stCondLst>
                              <p:cond delay="0"/>
                            </p:stCondLst>
                            <p:childTnLst>
                              <p:par>
                                <p:cTn id="58" presetID="42" presetClass="entr" presetSubtype="0" fill="hold" nodeType="clickEffect">
                                  <p:stCondLst>
                                    <p:cond delay="0"/>
                                  </p:stCondLst>
                                  <p:childTnLst>
                                    <p:set>
                                      <p:cBhvr>
                                        <p:cTn id="59" dur="1" fill="hold">
                                          <p:stCondLst>
                                            <p:cond delay="0"/>
                                          </p:stCondLst>
                                        </p:cTn>
                                        <p:tgtEl>
                                          <p:spTgt spid="6">
                                            <p:txEl>
                                              <p:pRg st="5" end="5"/>
                                            </p:txEl>
                                          </p:spTgt>
                                        </p:tgtEl>
                                        <p:attrNameLst>
                                          <p:attrName>style.visibility</p:attrName>
                                        </p:attrNameLst>
                                      </p:cBhvr>
                                      <p:to>
                                        <p:strVal val="visible"/>
                                      </p:to>
                                    </p:set>
                                    <p:animEffect transition="in" filter="fade">
                                      <p:cBhvr>
                                        <p:cTn id="60" dur="1000"/>
                                        <p:tgtEl>
                                          <p:spTgt spid="6">
                                            <p:txEl>
                                              <p:pRg st="5" end="5"/>
                                            </p:txEl>
                                          </p:spTgt>
                                        </p:tgtEl>
                                      </p:cBhvr>
                                    </p:animEffect>
                                    <p:anim calcmode="lin" valueType="num">
                                      <p:cBhvr>
                                        <p:cTn id="61" dur="1000" fill="hold"/>
                                        <p:tgtEl>
                                          <p:spTgt spid="6">
                                            <p:txEl>
                                              <p:pRg st="5" end="5"/>
                                            </p:txEl>
                                          </p:spTgt>
                                        </p:tgtEl>
                                        <p:attrNameLst>
                                          <p:attrName>ppt_x</p:attrName>
                                        </p:attrNameLst>
                                      </p:cBhvr>
                                      <p:tavLst>
                                        <p:tav tm="0">
                                          <p:val>
                                            <p:strVal val="#ppt_x"/>
                                          </p:val>
                                        </p:tav>
                                        <p:tav tm="100000">
                                          <p:val>
                                            <p:strVal val="#ppt_x"/>
                                          </p:val>
                                        </p:tav>
                                      </p:tavLst>
                                    </p:anim>
                                    <p:anim calcmode="lin" valueType="num">
                                      <p:cBhvr>
                                        <p:cTn id="62" dur="1000" fill="hold"/>
                                        <p:tgtEl>
                                          <p:spTgt spid="6">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42" presetClass="entr" presetSubtype="0" fill="hold" nodeType="clickEffect">
                                  <p:stCondLst>
                                    <p:cond delay="0"/>
                                  </p:stCondLst>
                                  <p:childTnLst>
                                    <p:set>
                                      <p:cBhvr>
                                        <p:cTn id="66" dur="1" fill="hold">
                                          <p:stCondLst>
                                            <p:cond delay="0"/>
                                          </p:stCondLst>
                                        </p:cTn>
                                        <p:tgtEl>
                                          <p:spTgt spid="6">
                                            <p:txEl>
                                              <p:pRg st="6" end="6"/>
                                            </p:txEl>
                                          </p:spTgt>
                                        </p:tgtEl>
                                        <p:attrNameLst>
                                          <p:attrName>style.visibility</p:attrName>
                                        </p:attrNameLst>
                                      </p:cBhvr>
                                      <p:to>
                                        <p:strVal val="visible"/>
                                      </p:to>
                                    </p:set>
                                    <p:animEffect transition="in" filter="fade">
                                      <p:cBhvr>
                                        <p:cTn id="67" dur="1000"/>
                                        <p:tgtEl>
                                          <p:spTgt spid="6">
                                            <p:txEl>
                                              <p:pRg st="6" end="6"/>
                                            </p:txEl>
                                          </p:spTgt>
                                        </p:tgtEl>
                                      </p:cBhvr>
                                    </p:animEffect>
                                    <p:anim calcmode="lin" valueType="num">
                                      <p:cBhvr>
                                        <p:cTn id="68" dur="1000" fill="hold"/>
                                        <p:tgtEl>
                                          <p:spTgt spid="6">
                                            <p:txEl>
                                              <p:pRg st="6" end="6"/>
                                            </p:txEl>
                                          </p:spTgt>
                                        </p:tgtEl>
                                        <p:attrNameLst>
                                          <p:attrName>ppt_x</p:attrName>
                                        </p:attrNameLst>
                                      </p:cBhvr>
                                      <p:tavLst>
                                        <p:tav tm="0">
                                          <p:val>
                                            <p:strVal val="#ppt_x"/>
                                          </p:val>
                                        </p:tav>
                                        <p:tav tm="100000">
                                          <p:val>
                                            <p:strVal val="#ppt_x"/>
                                          </p:val>
                                        </p:tav>
                                      </p:tavLst>
                                    </p:anim>
                                    <p:anim calcmode="lin" valueType="num">
                                      <p:cBhvr>
                                        <p:cTn id="69" dur="1000" fill="hold"/>
                                        <p:tgtEl>
                                          <p:spTgt spid="6">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ight Arrow 2"/>
          <p:cNvSpPr/>
          <p:nvPr/>
        </p:nvSpPr>
        <p:spPr>
          <a:xfrm>
            <a:off x="-40112" y="-223517"/>
            <a:ext cx="12232111" cy="961909"/>
          </a:xfrm>
          <a:prstGeom prst="rightArrow">
            <a:avLst/>
          </a:prstGeom>
        </p:spPr>
        <p:style>
          <a:lnRef idx="0">
            <a:schemeClr val="dk1"/>
          </a:lnRef>
          <a:fillRef idx="3">
            <a:schemeClr val="dk1"/>
          </a:fillRef>
          <a:effectRef idx="3">
            <a:schemeClr val="dk1"/>
          </a:effectRef>
          <a:fontRef idx="minor">
            <a:schemeClr val="lt1"/>
          </a:fontRef>
        </p:style>
        <p:txBody>
          <a:bodyPr rtlCol="0" anchor="ctr"/>
          <a:lstStyle/>
          <a:p>
            <a:pPr algn="ctr"/>
            <a:r>
              <a:rPr lang="en-US" sz="4400" dirty="0" smtClean="0"/>
              <a:t>On Premises           Vs  Cloud Implementation</a:t>
            </a:r>
            <a:endParaRPr lang="en-US" sz="4400" dirty="0"/>
          </a:p>
        </p:txBody>
      </p:sp>
      <p:sp>
        <p:nvSpPr>
          <p:cNvPr id="5" name="Content Placeholder 5"/>
          <p:cNvSpPr txBox="1">
            <a:spLocks/>
          </p:cNvSpPr>
          <p:nvPr/>
        </p:nvSpPr>
        <p:spPr>
          <a:xfrm>
            <a:off x="0" y="986589"/>
            <a:ext cx="5378677" cy="5702969"/>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a:lstStyle>
          <a:p>
            <a:r>
              <a:rPr lang="en-US" dirty="0" smtClean="0"/>
              <a:t>Buy the License </a:t>
            </a:r>
          </a:p>
          <a:p>
            <a:r>
              <a:rPr lang="en-US" dirty="0" smtClean="0"/>
              <a:t>Buy the server </a:t>
            </a:r>
          </a:p>
          <a:p>
            <a:r>
              <a:rPr lang="en-US" dirty="0" smtClean="0"/>
              <a:t>Hire the DBA </a:t>
            </a:r>
          </a:p>
          <a:p>
            <a:r>
              <a:rPr lang="en-US" dirty="0" smtClean="0"/>
              <a:t>DBA Will Install </a:t>
            </a:r>
          </a:p>
          <a:p>
            <a:r>
              <a:rPr lang="en-US" dirty="0" smtClean="0"/>
              <a:t>Hire Network Admin </a:t>
            </a:r>
          </a:p>
          <a:p>
            <a:r>
              <a:rPr lang="en-US" dirty="0" smtClean="0"/>
              <a:t>Maintenance charge </a:t>
            </a:r>
          </a:p>
          <a:p>
            <a:r>
              <a:rPr lang="en-US" dirty="0" smtClean="0"/>
              <a:t>Upgrade charges </a:t>
            </a:r>
          </a:p>
          <a:p>
            <a:r>
              <a:rPr lang="en-US" dirty="0" smtClean="0"/>
              <a:t>Data recovery is self risk </a:t>
            </a:r>
          </a:p>
          <a:p>
            <a:r>
              <a:rPr lang="en-US" dirty="0" smtClean="0"/>
              <a:t>Project Start </a:t>
            </a:r>
          </a:p>
          <a:p>
            <a:r>
              <a:rPr lang="en-US" dirty="0" smtClean="0"/>
              <a:t>Functional </a:t>
            </a:r>
            <a:r>
              <a:rPr lang="en-US" dirty="0" smtClean="0"/>
              <a:t>Consultant </a:t>
            </a:r>
          </a:p>
          <a:p>
            <a:r>
              <a:rPr lang="en-US" dirty="0" smtClean="0"/>
              <a:t>Technical Consultant </a:t>
            </a:r>
            <a:endParaRPr lang="en-US" dirty="0"/>
          </a:p>
        </p:txBody>
      </p:sp>
      <p:sp>
        <p:nvSpPr>
          <p:cNvPr id="7" name="Content Placeholder 5"/>
          <p:cNvSpPr txBox="1">
            <a:spLocks/>
          </p:cNvSpPr>
          <p:nvPr/>
        </p:nvSpPr>
        <p:spPr>
          <a:xfrm>
            <a:off x="5702969" y="986589"/>
            <a:ext cx="5029199" cy="5626765"/>
          </a:xfrm>
          <a:prstGeom prst="rect">
            <a:avLst/>
          </a:prstGeom>
        </p:spPr>
        <p:txBody>
          <a:bodyPr>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a:lstStyle>
          <a:p>
            <a:r>
              <a:rPr lang="en-US" dirty="0" smtClean="0"/>
              <a:t>Subscribe </a:t>
            </a:r>
            <a:r>
              <a:rPr lang="en-US" dirty="0"/>
              <a:t>to the application</a:t>
            </a:r>
            <a:r>
              <a:rPr lang="en-US" dirty="0"/>
              <a:t> </a:t>
            </a:r>
          </a:p>
          <a:p>
            <a:r>
              <a:rPr lang="en-US" dirty="0" smtClean="0"/>
              <a:t>No </a:t>
            </a:r>
            <a:r>
              <a:rPr lang="en-US" dirty="0"/>
              <a:t>server</a:t>
            </a:r>
            <a:r>
              <a:rPr lang="en-US" dirty="0"/>
              <a:t> </a:t>
            </a:r>
            <a:endParaRPr lang="en-US" dirty="0" smtClean="0"/>
          </a:p>
          <a:p>
            <a:r>
              <a:rPr lang="en-US" dirty="0"/>
              <a:t>No DBA</a:t>
            </a:r>
            <a:r>
              <a:rPr lang="en-US" dirty="0"/>
              <a:t> </a:t>
            </a:r>
            <a:r>
              <a:rPr lang="en-US" dirty="0" smtClean="0"/>
              <a:t>	</a:t>
            </a:r>
          </a:p>
          <a:p>
            <a:r>
              <a:rPr lang="en-US" dirty="0"/>
              <a:t>No Install it is already installed</a:t>
            </a:r>
            <a:r>
              <a:rPr lang="en-US" dirty="0"/>
              <a:t> </a:t>
            </a:r>
            <a:endParaRPr lang="en-US" dirty="0" smtClean="0"/>
          </a:p>
          <a:p>
            <a:r>
              <a:rPr lang="en-US" dirty="0"/>
              <a:t>No Admin</a:t>
            </a:r>
            <a:r>
              <a:rPr lang="en-US" dirty="0"/>
              <a:t> </a:t>
            </a:r>
            <a:endParaRPr lang="en-US" dirty="0" smtClean="0"/>
          </a:p>
          <a:p>
            <a:r>
              <a:rPr lang="en-US" dirty="0"/>
              <a:t>No</a:t>
            </a:r>
            <a:r>
              <a:rPr lang="en-US" dirty="0"/>
              <a:t> </a:t>
            </a:r>
            <a:r>
              <a:rPr lang="en-US" dirty="0" smtClean="0"/>
              <a:t>maintenance charges</a:t>
            </a:r>
          </a:p>
          <a:p>
            <a:r>
              <a:rPr lang="en-US" dirty="0" smtClean="0"/>
              <a:t>No Upgrade Charges</a:t>
            </a:r>
          </a:p>
          <a:p>
            <a:r>
              <a:rPr lang="en-US" dirty="0" smtClean="0"/>
              <a:t>If there is problem in the application/DB that is Oracle Responsibility</a:t>
            </a:r>
          </a:p>
          <a:p>
            <a:r>
              <a:rPr lang="en-US" dirty="0"/>
              <a:t>Project Start </a:t>
            </a:r>
          </a:p>
          <a:p>
            <a:r>
              <a:rPr lang="en-US" dirty="0"/>
              <a:t>Functional Consultant </a:t>
            </a:r>
          </a:p>
          <a:p>
            <a:r>
              <a:rPr lang="en-US" dirty="0"/>
              <a:t>Technical Consultant </a:t>
            </a:r>
          </a:p>
          <a:p>
            <a:endParaRPr lang="en-US" dirty="0"/>
          </a:p>
        </p:txBody>
      </p:sp>
    </p:spTree>
    <p:extLst>
      <p:ext uri="{BB962C8B-B14F-4D97-AF65-F5344CB8AC3E}">
        <p14:creationId xmlns:p14="http://schemas.microsoft.com/office/powerpoint/2010/main" val="8776266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80">
                                          <p:stCondLst>
                                            <p:cond delay="0"/>
                                          </p:stCondLst>
                                        </p:cTn>
                                        <p:tgtEl>
                                          <p:spTgt spid="3"/>
                                        </p:tgtEl>
                                      </p:cBhvr>
                                    </p:animEffect>
                                    <p:anim calcmode="lin" valueType="num">
                                      <p:cBhvr>
                                        <p:cTn id="8" dur="1822" tmFilter="0,0; 0.14,0.36; 0.43,0.73; 0.71,0.91; 1.0,1.0">
                                          <p:stCondLst>
                                            <p:cond delay="0"/>
                                          </p:stCondLst>
                                        </p:cTn>
                                        <p:tgtEl>
                                          <p:spTgt spid="3"/>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gtEl>
                                      </p:cBhvr>
                                      <p:to x="100000" y="60000"/>
                                    </p:animScale>
                                    <p:animScale>
                                      <p:cBhvr>
                                        <p:cTn id="14" dur="166" decel="50000">
                                          <p:stCondLst>
                                            <p:cond delay="676"/>
                                          </p:stCondLst>
                                        </p:cTn>
                                        <p:tgtEl>
                                          <p:spTgt spid="3"/>
                                        </p:tgtEl>
                                      </p:cBhvr>
                                      <p:to x="100000" y="100000"/>
                                    </p:animScale>
                                    <p:animScale>
                                      <p:cBhvr>
                                        <p:cTn id="15" dur="26">
                                          <p:stCondLst>
                                            <p:cond delay="1312"/>
                                          </p:stCondLst>
                                        </p:cTn>
                                        <p:tgtEl>
                                          <p:spTgt spid="3"/>
                                        </p:tgtEl>
                                      </p:cBhvr>
                                      <p:to x="100000" y="80000"/>
                                    </p:animScale>
                                    <p:animScale>
                                      <p:cBhvr>
                                        <p:cTn id="16" dur="166" decel="50000">
                                          <p:stCondLst>
                                            <p:cond delay="1338"/>
                                          </p:stCondLst>
                                        </p:cTn>
                                        <p:tgtEl>
                                          <p:spTgt spid="3"/>
                                        </p:tgtEl>
                                      </p:cBhvr>
                                      <p:to x="100000" y="100000"/>
                                    </p:animScale>
                                    <p:animScale>
                                      <p:cBhvr>
                                        <p:cTn id="17" dur="26">
                                          <p:stCondLst>
                                            <p:cond delay="1642"/>
                                          </p:stCondLst>
                                        </p:cTn>
                                        <p:tgtEl>
                                          <p:spTgt spid="3"/>
                                        </p:tgtEl>
                                      </p:cBhvr>
                                      <p:to x="100000" y="90000"/>
                                    </p:animScale>
                                    <p:animScale>
                                      <p:cBhvr>
                                        <p:cTn id="18" dur="166" decel="50000">
                                          <p:stCondLst>
                                            <p:cond delay="1668"/>
                                          </p:stCondLst>
                                        </p:cTn>
                                        <p:tgtEl>
                                          <p:spTgt spid="3"/>
                                        </p:tgtEl>
                                      </p:cBhvr>
                                      <p:to x="100000" y="100000"/>
                                    </p:animScale>
                                    <p:animScale>
                                      <p:cBhvr>
                                        <p:cTn id="19" dur="26">
                                          <p:stCondLst>
                                            <p:cond delay="1808"/>
                                          </p:stCondLst>
                                        </p:cTn>
                                        <p:tgtEl>
                                          <p:spTgt spid="3"/>
                                        </p:tgtEl>
                                      </p:cBhvr>
                                      <p:to x="100000" y="95000"/>
                                    </p:animScale>
                                    <p:animScale>
                                      <p:cBhvr>
                                        <p:cTn id="20" dur="166" decel="50000">
                                          <p:stCondLst>
                                            <p:cond delay="1834"/>
                                          </p:stCondLst>
                                        </p:cTn>
                                        <p:tgtEl>
                                          <p:spTgt spid="3"/>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nodeType="clickEffect">
                                  <p:stCondLst>
                                    <p:cond delay="0"/>
                                  </p:stCondLst>
                                  <p:childTnLst>
                                    <p:set>
                                      <p:cBhvr>
                                        <p:cTn id="24" dur="1" fill="hold">
                                          <p:stCondLst>
                                            <p:cond delay="0"/>
                                          </p:stCondLst>
                                        </p:cTn>
                                        <p:tgtEl>
                                          <p:spTgt spid="5">
                                            <p:txEl>
                                              <p:pRg st="0" end="0"/>
                                            </p:txEl>
                                          </p:spTgt>
                                        </p:tgtEl>
                                        <p:attrNameLst>
                                          <p:attrName>style.visibility</p:attrName>
                                        </p:attrNameLst>
                                      </p:cBhvr>
                                      <p:to>
                                        <p:strVal val="visible"/>
                                      </p:to>
                                    </p:set>
                                    <p:animEffect transition="in" filter="fade">
                                      <p:cBhvr>
                                        <p:cTn id="25" dur="1000"/>
                                        <p:tgtEl>
                                          <p:spTgt spid="5">
                                            <p:txEl>
                                              <p:pRg st="0" end="0"/>
                                            </p:txEl>
                                          </p:spTgt>
                                        </p:tgtEl>
                                      </p:cBhvr>
                                    </p:animEffect>
                                    <p:anim calcmode="lin" valueType="num">
                                      <p:cBhvr>
                                        <p:cTn id="26"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27"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42" presetClass="entr" presetSubtype="0" fill="hold" nodeType="clickEffect">
                                  <p:stCondLst>
                                    <p:cond delay="0"/>
                                  </p:stCondLst>
                                  <p:childTnLst>
                                    <p:set>
                                      <p:cBhvr>
                                        <p:cTn id="31" dur="1" fill="hold">
                                          <p:stCondLst>
                                            <p:cond delay="0"/>
                                          </p:stCondLst>
                                        </p:cTn>
                                        <p:tgtEl>
                                          <p:spTgt spid="5">
                                            <p:txEl>
                                              <p:pRg st="1" end="1"/>
                                            </p:txEl>
                                          </p:spTgt>
                                        </p:tgtEl>
                                        <p:attrNameLst>
                                          <p:attrName>style.visibility</p:attrName>
                                        </p:attrNameLst>
                                      </p:cBhvr>
                                      <p:to>
                                        <p:strVal val="visible"/>
                                      </p:to>
                                    </p:set>
                                    <p:animEffect transition="in" filter="fade">
                                      <p:cBhvr>
                                        <p:cTn id="32" dur="1000"/>
                                        <p:tgtEl>
                                          <p:spTgt spid="5">
                                            <p:txEl>
                                              <p:pRg st="1" end="1"/>
                                            </p:txEl>
                                          </p:spTgt>
                                        </p:tgtEl>
                                      </p:cBhvr>
                                    </p:animEffect>
                                    <p:anim calcmode="lin" valueType="num">
                                      <p:cBhvr>
                                        <p:cTn id="33" dur="1000" fill="hold"/>
                                        <p:tgtEl>
                                          <p:spTgt spid="5">
                                            <p:txEl>
                                              <p:pRg st="1" end="1"/>
                                            </p:txEl>
                                          </p:spTgt>
                                        </p:tgtEl>
                                        <p:attrNameLst>
                                          <p:attrName>ppt_x</p:attrName>
                                        </p:attrNameLst>
                                      </p:cBhvr>
                                      <p:tavLst>
                                        <p:tav tm="0">
                                          <p:val>
                                            <p:strVal val="#ppt_x"/>
                                          </p:val>
                                        </p:tav>
                                        <p:tav tm="100000">
                                          <p:val>
                                            <p:strVal val="#ppt_x"/>
                                          </p:val>
                                        </p:tav>
                                      </p:tavLst>
                                    </p:anim>
                                    <p:anim calcmode="lin" valueType="num">
                                      <p:cBhvr>
                                        <p:cTn id="34" dur="1000" fill="hold"/>
                                        <p:tgtEl>
                                          <p:spTgt spid="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42" presetClass="entr" presetSubtype="0" fill="hold" nodeType="clickEffect">
                                  <p:stCondLst>
                                    <p:cond delay="0"/>
                                  </p:stCondLst>
                                  <p:childTnLst>
                                    <p:set>
                                      <p:cBhvr>
                                        <p:cTn id="38" dur="1" fill="hold">
                                          <p:stCondLst>
                                            <p:cond delay="0"/>
                                          </p:stCondLst>
                                        </p:cTn>
                                        <p:tgtEl>
                                          <p:spTgt spid="5">
                                            <p:txEl>
                                              <p:pRg st="2" end="2"/>
                                            </p:txEl>
                                          </p:spTgt>
                                        </p:tgtEl>
                                        <p:attrNameLst>
                                          <p:attrName>style.visibility</p:attrName>
                                        </p:attrNameLst>
                                      </p:cBhvr>
                                      <p:to>
                                        <p:strVal val="visible"/>
                                      </p:to>
                                    </p:set>
                                    <p:animEffect transition="in" filter="fade">
                                      <p:cBhvr>
                                        <p:cTn id="39" dur="1000"/>
                                        <p:tgtEl>
                                          <p:spTgt spid="5">
                                            <p:txEl>
                                              <p:pRg st="2" end="2"/>
                                            </p:txEl>
                                          </p:spTgt>
                                        </p:tgtEl>
                                      </p:cBhvr>
                                    </p:animEffect>
                                    <p:anim calcmode="lin" valueType="num">
                                      <p:cBhvr>
                                        <p:cTn id="40"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41" dur="1000" fill="hold"/>
                                        <p:tgtEl>
                                          <p:spTgt spid="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42" presetClass="entr" presetSubtype="0" fill="hold" nodeType="clickEffect">
                                  <p:stCondLst>
                                    <p:cond delay="0"/>
                                  </p:stCondLst>
                                  <p:childTnLst>
                                    <p:set>
                                      <p:cBhvr>
                                        <p:cTn id="45" dur="1" fill="hold">
                                          <p:stCondLst>
                                            <p:cond delay="0"/>
                                          </p:stCondLst>
                                        </p:cTn>
                                        <p:tgtEl>
                                          <p:spTgt spid="5">
                                            <p:txEl>
                                              <p:pRg st="3" end="3"/>
                                            </p:txEl>
                                          </p:spTgt>
                                        </p:tgtEl>
                                        <p:attrNameLst>
                                          <p:attrName>style.visibility</p:attrName>
                                        </p:attrNameLst>
                                      </p:cBhvr>
                                      <p:to>
                                        <p:strVal val="visible"/>
                                      </p:to>
                                    </p:set>
                                    <p:animEffect transition="in" filter="fade">
                                      <p:cBhvr>
                                        <p:cTn id="46" dur="1000"/>
                                        <p:tgtEl>
                                          <p:spTgt spid="5">
                                            <p:txEl>
                                              <p:pRg st="3" end="3"/>
                                            </p:txEl>
                                          </p:spTgt>
                                        </p:tgtEl>
                                      </p:cBhvr>
                                    </p:animEffect>
                                    <p:anim calcmode="lin" valueType="num">
                                      <p:cBhvr>
                                        <p:cTn id="47" dur="1000" fill="hold"/>
                                        <p:tgtEl>
                                          <p:spTgt spid="5">
                                            <p:txEl>
                                              <p:pRg st="3" end="3"/>
                                            </p:txEl>
                                          </p:spTgt>
                                        </p:tgtEl>
                                        <p:attrNameLst>
                                          <p:attrName>ppt_x</p:attrName>
                                        </p:attrNameLst>
                                      </p:cBhvr>
                                      <p:tavLst>
                                        <p:tav tm="0">
                                          <p:val>
                                            <p:strVal val="#ppt_x"/>
                                          </p:val>
                                        </p:tav>
                                        <p:tav tm="100000">
                                          <p:val>
                                            <p:strVal val="#ppt_x"/>
                                          </p:val>
                                        </p:tav>
                                      </p:tavLst>
                                    </p:anim>
                                    <p:anim calcmode="lin" valueType="num">
                                      <p:cBhvr>
                                        <p:cTn id="48" dur="1000" fill="hold"/>
                                        <p:tgtEl>
                                          <p:spTgt spid="5">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42" presetClass="entr" presetSubtype="0" fill="hold" nodeType="clickEffect">
                                  <p:stCondLst>
                                    <p:cond delay="0"/>
                                  </p:stCondLst>
                                  <p:childTnLst>
                                    <p:set>
                                      <p:cBhvr>
                                        <p:cTn id="52" dur="1" fill="hold">
                                          <p:stCondLst>
                                            <p:cond delay="0"/>
                                          </p:stCondLst>
                                        </p:cTn>
                                        <p:tgtEl>
                                          <p:spTgt spid="5">
                                            <p:txEl>
                                              <p:pRg st="4" end="4"/>
                                            </p:txEl>
                                          </p:spTgt>
                                        </p:tgtEl>
                                        <p:attrNameLst>
                                          <p:attrName>style.visibility</p:attrName>
                                        </p:attrNameLst>
                                      </p:cBhvr>
                                      <p:to>
                                        <p:strVal val="visible"/>
                                      </p:to>
                                    </p:set>
                                    <p:animEffect transition="in" filter="fade">
                                      <p:cBhvr>
                                        <p:cTn id="53" dur="1000"/>
                                        <p:tgtEl>
                                          <p:spTgt spid="5">
                                            <p:txEl>
                                              <p:pRg st="4" end="4"/>
                                            </p:txEl>
                                          </p:spTgt>
                                        </p:tgtEl>
                                      </p:cBhvr>
                                    </p:animEffect>
                                    <p:anim calcmode="lin" valueType="num">
                                      <p:cBhvr>
                                        <p:cTn id="54" dur="1000" fill="hold"/>
                                        <p:tgtEl>
                                          <p:spTgt spid="5">
                                            <p:txEl>
                                              <p:pRg st="4" end="4"/>
                                            </p:txEl>
                                          </p:spTgt>
                                        </p:tgtEl>
                                        <p:attrNameLst>
                                          <p:attrName>ppt_x</p:attrName>
                                        </p:attrNameLst>
                                      </p:cBhvr>
                                      <p:tavLst>
                                        <p:tav tm="0">
                                          <p:val>
                                            <p:strVal val="#ppt_x"/>
                                          </p:val>
                                        </p:tav>
                                        <p:tav tm="100000">
                                          <p:val>
                                            <p:strVal val="#ppt_x"/>
                                          </p:val>
                                        </p:tav>
                                      </p:tavLst>
                                    </p:anim>
                                    <p:anim calcmode="lin" valueType="num">
                                      <p:cBhvr>
                                        <p:cTn id="55" dur="1000" fill="hold"/>
                                        <p:tgtEl>
                                          <p:spTgt spid="5">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56" fill="hold">
                      <p:stCondLst>
                        <p:cond delay="indefinite"/>
                      </p:stCondLst>
                      <p:childTnLst>
                        <p:par>
                          <p:cTn id="57" fill="hold">
                            <p:stCondLst>
                              <p:cond delay="0"/>
                            </p:stCondLst>
                            <p:childTnLst>
                              <p:par>
                                <p:cTn id="58" presetID="42" presetClass="entr" presetSubtype="0" fill="hold" nodeType="clickEffect">
                                  <p:stCondLst>
                                    <p:cond delay="0"/>
                                  </p:stCondLst>
                                  <p:childTnLst>
                                    <p:set>
                                      <p:cBhvr>
                                        <p:cTn id="59" dur="1" fill="hold">
                                          <p:stCondLst>
                                            <p:cond delay="0"/>
                                          </p:stCondLst>
                                        </p:cTn>
                                        <p:tgtEl>
                                          <p:spTgt spid="5">
                                            <p:txEl>
                                              <p:pRg st="5" end="5"/>
                                            </p:txEl>
                                          </p:spTgt>
                                        </p:tgtEl>
                                        <p:attrNameLst>
                                          <p:attrName>style.visibility</p:attrName>
                                        </p:attrNameLst>
                                      </p:cBhvr>
                                      <p:to>
                                        <p:strVal val="visible"/>
                                      </p:to>
                                    </p:set>
                                    <p:animEffect transition="in" filter="fade">
                                      <p:cBhvr>
                                        <p:cTn id="60" dur="1000"/>
                                        <p:tgtEl>
                                          <p:spTgt spid="5">
                                            <p:txEl>
                                              <p:pRg st="5" end="5"/>
                                            </p:txEl>
                                          </p:spTgt>
                                        </p:tgtEl>
                                      </p:cBhvr>
                                    </p:animEffect>
                                    <p:anim calcmode="lin" valueType="num">
                                      <p:cBhvr>
                                        <p:cTn id="61" dur="1000" fill="hold"/>
                                        <p:tgtEl>
                                          <p:spTgt spid="5">
                                            <p:txEl>
                                              <p:pRg st="5" end="5"/>
                                            </p:txEl>
                                          </p:spTgt>
                                        </p:tgtEl>
                                        <p:attrNameLst>
                                          <p:attrName>ppt_x</p:attrName>
                                        </p:attrNameLst>
                                      </p:cBhvr>
                                      <p:tavLst>
                                        <p:tav tm="0">
                                          <p:val>
                                            <p:strVal val="#ppt_x"/>
                                          </p:val>
                                        </p:tav>
                                        <p:tav tm="100000">
                                          <p:val>
                                            <p:strVal val="#ppt_x"/>
                                          </p:val>
                                        </p:tav>
                                      </p:tavLst>
                                    </p:anim>
                                    <p:anim calcmode="lin" valueType="num">
                                      <p:cBhvr>
                                        <p:cTn id="62" dur="1000" fill="hold"/>
                                        <p:tgtEl>
                                          <p:spTgt spid="5">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42" presetClass="entr" presetSubtype="0" fill="hold" nodeType="clickEffect">
                                  <p:stCondLst>
                                    <p:cond delay="0"/>
                                  </p:stCondLst>
                                  <p:childTnLst>
                                    <p:set>
                                      <p:cBhvr>
                                        <p:cTn id="66" dur="1" fill="hold">
                                          <p:stCondLst>
                                            <p:cond delay="0"/>
                                          </p:stCondLst>
                                        </p:cTn>
                                        <p:tgtEl>
                                          <p:spTgt spid="5">
                                            <p:txEl>
                                              <p:pRg st="6" end="6"/>
                                            </p:txEl>
                                          </p:spTgt>
                                        </p:tgtEl>
                                        <p:attrNameLst>
                                          <p:attrName>style.visibility</p:attrName>
                                        </p:attrNameLst>
                                      </p:cBhvr>
                                      <p:to>
                                        <p:strVal val="visible"/>
                                      </p:to>
                                    </p:set>
                                    <p:animEffect transition="in" filter="fade">
                                      <p:cBhvr>
                                        <p:cTn id="67" dur="1000"/>
                                        <p:tgtEl>
                                          <p:spTgt spid="5">
                                            <p:txEl>
                                              <p:pRg st="6" end="6"/>
                                            </p:txEl>
                                          </p:spTgt>
                                        </p:tgtEl>
                                      </p:cBhvr>
                                    </p:animEffect>
                                    <p:anim calcmode="lin" valueType="num">
                                      <p:cBhvr>
                                        <p:cTn id="68" dur="1000" fill="hold"/>
                                        <p:tgtEl>
                                          <p:spTgt spid="5">
                                            <p:txEl>
                                              <p:pRg st="6" end="6"/>
                                            </p:txEl>
                                          </p:spTgt>
                                        </p:tgtEl>
                                        <p:attrNameLst>
                                          <p:attrName>ppt_x</p:attrName>
                                        </p:attrNameLst>
                                      </p:cBhvr>
                                      <p:tavLst>
                                        <p:tav tm="0">
                                          <p:val>
                                            <p:strVal val="#ppt_x"/>
                                          </p:val>
                                        </p:tav>
                                        <p:tav tm="100000">
                                          <p:val>
                                            <p:strVal val="#ppt_x"/>
                                          </p:val>
                                        </p:tav>
                                      </p:tavLst>
                                    </p:anim>
                                    <p:anim calcmode="lin" valueType="num">
                                      <p:cBhvr>
                                        <p:cTn id="69" dur="1000" fill="hold"/>
                                        <p:tgtEl>
                                          <p:spTgt spid="5">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70" fill="hold">
                      <p:stCondLst>
                        <p:cond delay="indefinite"/>
                      </p:stCondLst>
                      <p:childTnLst>
                        <p:par>
                          <p:cTn id="71" fill="hold">
                            <p:stCondLst>
                              <p:cond delay="0"/>
                            </p:stCondLst>
                            <p:childTnLst>
                              <p:par>
                                <p:cTn id="72" presetID="42" presetClass="entr" presetSubtype="0" fill="hold" nodeType="clickEffect">
                                  <p:stCondLst>
                                    <p:cond delay="0"/>
                                  </p:stCondLst>
                                  <p:childTnLst>
                                    <p:set>
                                      <p:cBhvr>
                                        <p:cTn id="73" dur="1" fill="hold">
                                          <p:stCondLst>
                                            <p:cond delay="0"/>
                                          </p:stCondLst>
                                        </p:cTn>
                                        <p:tgtEl>
                                          <p:spTgt spid="5">
                                            <p:txEl>
                                              <p:pRg st="7" end="7"/>
                                            </p:txEl>
                                          </p:spTgt>
                                        </p:tgtEl>
                                        <p:attrNameLst>
                                          <p:attrName>style.visibility</p:attrName>
                                        </p:attrNameLst>
                                      </p:cBhvr>
                                      <p:to>
                                        <p:strVal val="visible"/>
                                      </p:to>
                                    </p:set>
                                    <p:animEffect transition="in" filter="fade">
                                      <p:cBhvr>
                                        <p:cTn id="74" dur="1000"/>
                                        <p:tgtEl>
                                          <p:spTgt spid="5">
                                            <p:txEl>
                                              <p:pRg st="7" end="7"/>
                                            </p:txEl>
                                          </p:spTgt>
                                        </p:tgtEl>
                                      </p:cBhvr>
                                    </p:animEffect>
                                    <p:anim calcmode="lin" valueType="num">
                                      <p:cBhvr>
                                        <p:cTn id="75" dur="1000" fill="hold"/>
                                        <p:tgtEl>
                                          <p:spTgt spid="5">
                                            <p:txEl>
                                              <p:pRg st="7" end="7"/>
                                            </p:txEl>
                                          </p:spTgt>
                                        </p:tgtEl>
                                        <p:attrNameLst>
                                          <p:attrName>ppt_x</p:attrName>
                                        </p:attrNameLst>
                                      </p:cBhvr>
                                      <p:tavLst>
                                        <p:tav tm="0">
                                          <p:val>
                                            <p:strVal val="#ppt_x"/>
                                          </p:val>
                                        </p:tav>
                                        <p:tav tm="100000">
                                          <p:val>
                                            <p:strVal val="#ppt_x"/>
                                          </p:val>
                                        </p:tav>
                                      </p:tavLst>
                                    </p:anim>
                                    <p:anim calcmode="lin" valueType="num">
                                      <p:cBhvr>
                                        <p:cTn id="76" dur="1000" fill="hold"/>
                                        <p:tgtEl>
                                          <p:spTgt spid="5">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77" fill="hold">
                      <p:stCondLst>
                        <p:cond delay="indefinite"/>
                      </p:stCondLst>
                      <p:childTnLst>
                        <p:par>
                          <p:cTn id="78" fill="hold">
                            <p:stCondLst>
                              <p:cond delay="0"/>
                            </p:stCondLst>
                            <p:childTnLst>
                              <p:par>
                                <p:cTn id="79" presetID="42" presetClass="entr" presetSubtype="0" fill="hold" nodeType="clickEffect">
                                  <p:stCondLst>
                                    <p:cond delay="0"/>
                                  </p:stCondLst>
                                  <p:childTnLst>
                                    <p:set>
                                      <p:cBhvr>
                                        <p:cTn id="80" dur="1" fill="hold">
                                          <p:stCondLst>
                                            <p:cond delay="0"/>
                                          </p:stCondLst>
                                        </p:cTn>
                                        <p:tgtEl>
                                          <p:spTgt spid="5">
                                            <p:txEl>
                                              <p:pRg st="8" end="8"/>
                                            </p:txEl>
                                          </p:spTgt>
                                        </p:tgtEl>
                                        <p:attrNameLst>
                                          <p:attrName>style.visibility</p:attrName>
                                        </p:attrNameLst>
                                      </p:cBhvr>
                                      <p:to>
                                        <p:strVal val="visible"/>
                                      </p:to>
                                    </p:set>
                                    <p:animEffect transition="in" filter="fade">
                                      <p:cBhvr>
                                        <p:cTn id="81" dur="1000"/>
                                        <p:tgtEl>
                                          <p:spTgt spid="5">
                                            <p:txEl>
                                              <p:pRg st="8" end="8"/>
                                            </p:txEl>
                                          </p:spTgt>
                                        </p:tgtEl>
                                      </p:cBhvr>
                                    </p:animEffect>
                                    <p:anim calcmode="lin" valueType="num">
                                      <p:cBhvr>
                                        <p:cTn id="82" dur="1000" fill="hold"/>
                                        <p:tgtEl>
                                          <p:spTgt spid="5">
                                            <p:txEl>
                                              <p:pRg st="8" end="8"/>
                                            </p:txEl>
                                          </p:spTgt>
                                        </p:tgtEl>
                                        <p:attrNameLst>
                                          <p:attrName>ppt_x</p:attrName>
                                        </p:attrNameLst>
                                      </p:cBhvr>
                                      <p:tavLst>
                                        <p:tav tm="0">
                                          <p:val>
                                            <p:strVal val="#ppt_x"/>
                                          </p:val>
                                        </p:tav>
                                        <p:tav tm="100000">
                                          <p:val>
                                            <p:strVal val="#ppt_x"/>
                                          </p:val>
                                        </p:tav>
                                      </p:tavLst>
                                    </p:anim>
                                    <p:anim calcmode="lin" valueType="num">
                                      <p:cBhvr>
                                        <p:cTn id="83" dur="1000" fill="hold"/>
                                        <p:tgtEl>
                                          <p:spTgt spid="5">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84" fill="hold">
                      <p:stCondLst>
                        <p:cond delay="indefinite"/>
                      </p:stCondLst>
                      <p:childTnLst>
                        <p:par>
                          <p:cTn id="85" fill="hold">
                            <p:stCondLst>
                              <p:cond delay="0"/>
                            </p:stCondLst>
                            <p:childTnLst>
                              <p:par>
                                <p:cTn id="86" presetID="42" presetClass="entr" presetSubtype="0" fill="hold" nodeType="clickEffect">
                                  <p:stCondLst>
                                    <p:cond delay="0"/>
                                  </p:stCondLst>
                                  <p:childTnLst>
                                    <p:set>
                                      <p:cBhvr>
                                        <p:cTn id="87" dur="1" fill="hold">
                                          <p:stCondLst>
                                            <p:cond delay="0"/>
                                          </p:stCondLst>
                                        </p:cTn>
                                        <p:tgtEl>
                                          <p:spTgt spid="5">
                                            <p:txEl>
                                              <p:pRg st="9" end="9"/>
                                            </p:txEl>
                                          </p:spTgt>
                                        </p:tgtEl>
                                        <p:attrNameLst>
                                          <p:attrName>style.visibility</p:attrName>
                                        </p:attrNameLst>
                                      </p:cBhvr>
                                      <p:to>
                                        <p:strVal val="visible"/>
                                      </p:to>
                                    </p:set>
                                    <p:animEffect transition="in" filter="fade">
                                      <p:cBhvr>
                                        <p:cTn id="88" dur="1000"/>
                                        <p:tgtEl>
                                          <p:spTgt spid="5">
                                            <p:txEl>
                                              <p:pRg st="9" end="9"/>
                                            </p:txEl>
                                          </p:spTgt>
                                        </p:tgtEl>
                                      </p:cBhvr>
                                    </p:animEffect>
                                    <p:anim calcmode="lin" valueType="num">
                                      <p:cBhvr>
                                        <p:cTn id="89" dur="1000" fill="hold"/>
                                        <p:tgtEl>
                                          <p:spTgt spid="5">
                                            <p:txEl>
                                              <p:pRg st="9" end="9"/>
                                            </p:txEl>
                                          </p:spTgt>
                                        </p:tgtEl>
                                        <p:attrNameLst>
                                          <p:attrName>ppt_x</p:attrName>
                                        </p:attrNameLst>
                                      </p:cBhvr>
                                      <p:tavLst>
                                        <p:tav tm="0">
                                          <p:val>
                                            <p:strVal val="#ppt_x"/>
                                          </p:val>
                                        </p:tav>
                                        <p:tav tm="100000">
                                          <p:val>
                                            <p:strVal val="#ppt_x"/>
                                          </p:val>
                                        </p:tav>
                                      </p:tavLst>
                                    </p:anim>
                                    <p:anim calcmode="lin" valueType="num">
                                      <p:cBhvr>
                                        <p:cTn id="90" dur="1000" fill="hold"/>
                                        <p:tgtEl>
                                          <p:spTgt spid="5">
                                            <p:txEl>
                                              <p:pRg st="9" end="9"/>
                                            </p:txEl>
                                          </p:spTgt>
                                        </p:tgtEl>
                                        <p:attrNameLst>
                                          <p:attrName>ppt_y</p:attrName>
                                        </p:attrNameLst>
                                      </p:cBhvr>
                                      <p:tavLst>
                                        <p:tav tm="0">
                                          <p:val>
                                            <p:strVal val="#ppt_y+.1"/>
                                          </p:val>
                                        </p:tav>
                                        <p:tav tm="100000">
                                          <p:val>
                                            <p:strVal val="#ppt_y"/>
                                          </p:val>
                                        </p:tav>
                                      </p:tavLst>
                                    </p:anim>
                                  </p:childTnLst>
                                </p:cTn>
                              </p:par>
                            </p:childTnLst>
                          </p:cTn>
                        </p:par>
                      </p:childTnLst>
                    </p:cTn>
                  </p:par>
                  <p:par>
                    <p:cTn id="91" fill="hold">
                      <p:stCondLst>
                        <p:cond delay="indefinite"/>
                      </p:stCondLst>
                      <p:childTnLst>
                        <p:par>
                          <p:cTn id="92" fill="hold">
                            <p:stCondLst>
                              <p:cond delay="0"/>
                            </p:stCondLst>
                            <p:childTnLst>
                              <p:par>
                                <p:cTn id="93" presetID="42" presetClass="entr" presetSubtype="0" fill="hold" nodeType="clickEffect">
                                  <p:stCondLst>
                                    <p:cond delay="0"/>
                                  </p:stCondLst>
                                  <p:childTnLst>
                                    <p:set>
                                      <p:cBhvr>
                                        <p:cTn id="94" dur="1" fill="hold">
                                          <p:stCondLst>
                                            <p:cond delay="0"/>
                                          </p:stCondLst>
                                        </p:cTn>
                                        <p:tgtEl>
                                          <p:spTgt spid="5">
                                            <p:txEl>
                                              <p:pRg st="10" end="10"/>
                                            </p:txEl>
                                          </p:spTgt>
                                        </p:tgtEl>
                                        <p:attrNameLst>
                                          <p:attrName>style.visibility</p:attrName>
                                        </p:attrNameLst>
                                      </p:cBhvr>
                                      <p:to>
                                        <p:strVal val="visible"/>
                                      </p:to>
                                    </p:set>
                                    <p:animEffect transition="in" filter="fade">
                                      <p:cBhvr>
                                        <p:cTn id="95" dur="1000"/>
                                        <p:tgtEl>
                                          <p:spTgt spid="5">
                                            <p:txEl>
                                              <p:pRg st="10" end="10"/>
                                            </p:txEl>
                                          </p:spTgt>
                                        </p:tgtEl>
                                      </p:cBhvr>
                                    </p:animEffect>
                                    <p:anim calcmode="lin" valueType="num">
                                      <p:cBhvr>
                                        <p:cTn id="96" dur="1000" fill="hold"/>
                                        <p:tgtEl>
                                          <p:spTgt spid="5">
                                            <p:txEl>
                                              <p:pRg st="10" end="10"/>
                                            </p:txEl>
                                          </p:spTgt>
                                        </p:tgtEl>
                                        <p:attrNameLst>
                                          <p:attrName>ppt_x</p:attrName>
                                        </p:attrNameLst>
                                      </p:cBhvr>
                                      <p:tavLst>
                                        <p:tav tm="0">
                                          <p:val>
                                            <p:strVal val="#ppt_x"/>
                                          </p:val>
                                        </p:tav>
                                        <p:tav tm="100000">
                                          <p:val>
                                            <p:strVal val="#ppt_x"/>
                                          </p:val>
                                        </p:tav>
                                      </p:tavLst>
                                    </p:anim>
                                    <p:anim calcmode="lin" valueType="num">
                                      <p:cBhvr>
                                        <p:cTn id="97" dur="1000" fill="hold"/>
                                        <p:tgtEl>
                                          <p:spTgt spid="5">
                                            <p:txEl>
                                              <p:pRg st="10" end="10"/>
                                            </p:txEl>
                                          </p:spTgt>
                                        </p:tgtEl>
                                        <p:attrNameLst>
                                          <p:attrName>ppt_y</p:attrName>
                                        </p:attrNameLst>
                                      </p:cBhvr>
                                      <p:tavLst>
                                        <p:tav tm="0">
                                          <p:val>
                                            <p:strVal val="#ppt_y+.1"/>
                                          </p:val>
                                        </p:tav>
                                        <p:tav tm="100000">
                                          <p:val>
                                            <p:strVal val="#ppt_y"/>
                                          </p:val>
                                        </p:tav>
                                      </p:tavLst>
                                    </p:anim>
                                  </p:childTnLst>
                                </p:cTn>
                              </p:par>
                            </p:childTnLst>
                          </p:cTn>
                        </p:par>
                      </p:childTnLst>
                    </p:cTn>
                  </p:par>
                  <p:par>
                    <p:cTn id="98" fill="hold">
                      <p:stCondLst>
                        <p:cond delay="indefinite"/>
                      </p:stCondLst>
                      <p:childTnLst>
                        <p:par>
                          <p:cTn id="99" fill="hold">
                            <p:stCondLst>
                              <p:cond delay="0"/>
                            </p:stCondLst>
                            <p:childTnLst>
                              <p:par>
                                <p:cTn id="100" presetID="42" presetClass="entr" presetSubtype="0" fill="hold" nodeType="clickEffect">
                                  <p:stCondLst>
                                    <p:cond delay="0"/>
                                  </p:stCondLst>
                                  <p:childTnLst>
                                    <p:set>
                                      <p:cBhvr>
                                        <p:cTn id="101" dur="1" fill="hold">
                                          <p:stCondLst>
                                            <p:cond delay="0"/>
                                          </p:stCondLst>
                                        </p:cTn>
                                        <p:tgtEl>
                                          <p:spTgt spid="7">
                                            <p:txEl>
                                              <p:pRg st="1" end="1"/>
                                            </p:txEl>
                                          </p:spTgt>
                                        </p:tgtEl>
                                        <p:attrNameLst>
                                          <p:attrName>style.visibility</p:attrName>
                                        </p:attrNameLst>
                                      </p:cBhvr>
                                      <p:to>
                                        <p:strVal val="visible"/>
                                      </p:to>
                                    </p:set>
                                    <p:animEffect transition="in" filter="fade">
                                      <p:cBhvr>
                                        <p:cTn id="102" dur="1000"/>
                                        <p:tgtEl>
                                          <p:spTgt spid="7">
                                            <p:txEl>
                                              <p:pRg st="1" end="1"/>
                                            </p:txEl>
                                          </p:spTgt>
                                        </p:tgtEl>
                                      </p:cBhvr>
                                    </p:animEffect>
                                    <p:anim calcmode="lin" valueType="num">
                                      <p:cBhvr>
                                        <p:cTn id="103" dur="1000" fill="hold"/>
                                        <p:tgtEl>
                                          <p:spTgt spid="7">
                                            <p:txEl>
                                              <p:pRg st="1" end="1"/>
                                            </p:txEl>
                                          </p:spTgt>
                                        </p:tgtEl>
                                        <p:attrNameLst>
                                          <p:attrName>ppt_x</p:attrName>
                                        </p:attrNameLst>
                                      </p:cBhvr>
                                      <p:tavLst>
                                        <p:tav tm="0">
                                          <p:val>
                                            <p:strVal val="#ppt_x"/>
                                          </p:val>
                                        </p:tav>
                                        <p:tav tm="100000">
                                          <p:val>
                                            <p:strVal val="#ppt_x"/>
                                          </p:val>
                                        </p:tav>
                                      </p:tavLst>
                                    </p:anim>
                                    <p:anim calcmode="lin" valueType="num">
                                      <p:cBhvr>
                                        <p:cTn id="104" dur="1000" fill="hold"/>
                                        <p:tgtEl>
                                          <p:spTgt spid="7">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5" fill="hold">
                      <p:stCondLst>
                        <p:cond delay="indefinite"/>
                      </p:stCondLst>
                      <p:childTnLst>
                        <p:par>
                          <p:cTn id="106" fill="hold">
                            <p:stCondLst>
                              <p:cond delay="0"/>
                            </p:stCondLst>
                            <p:childTnLst>
                              <p:par>
                                <p:cTn id="107" presetID="42" presetClass="entr" presetSubtype="0" fill="hold" nodeType="clickEffect">
                                  <p:stCondLst>
                                    <p:cond delay="0"/>
                                  </p:stCondLst>
                                  <p:childTnLst>
                                    <p:set>
                                      <p:cBhvr>
                                        <p:cTn id="108" dur="1" fill="hold">
                                          <p:stCondLst>
                                            <p:cond delay="0"/>
                                          </p:stCondLst>
                                        </p:cTn>
                                        <p:tgtEl>
                                          <p:spTgt spid="7">
                                            <p:txEl>
                                              <p:pRg st="2" end="2"/>
                                            </p:txEl>
                                          </p:spTgt>
                                        </p:tgtEl>
                                        <p:attrNameLst>
                                          <p:attrName>style.visibility</p:attrName>
                                        </p:attrNameLst>
                                      </p:cBhvr>
                                      <p:to>
                                        <p:strVal val="visible"/>
                                      </p:to>
                                    </p:set>
                                    <p:animEffect transition="in" filter="fade">
                                      <p:cBhvr>
                                        <p:cTn id="109" dur="1000"/>
                                        <p:tgtEl>
                                          <p:spTgt spid="7">
                                            <p:txEl>
                                              <p:pRg st="2" end="2"/>
                                            </p:txEl>
                                          </p:spTgt>
                                        </p:tgtEl>
                                      </p:cBhvr>
                                    </p:animEffect>
                                    <p:anim calcmode="lin" valueType="num">
                                      <p:cBhvr>
                                        <p:cTn id="110" dur="1000" fill="hold"/>
                                        <p:tgtEl>
                                          <p:spTgt spid="7">
                                            <p:txEl>
                                              <p:pRg st="2" end="2"/>
                                            </p:txEl>
                                          </p:spTgt>
                                        </p:tgtEl>
                                        <p:attrNameLst>
                                          <p:attrName>ppt_x</p:attrName>
                                        </p:attrNameLst>
                                      </p:cBhvr>
                                      <p:tavLst>
                                        <p:tav tm="0">
                                          <p:val>
                                            <p:strVal val="#ppt_x"/>
                                          </p:val>
                                        </p:tav>
                                        <p:tav tm="100000">
                                          <p:val>
                                            <p:strVal val="#ppt_x"/>
                                          </p:val>
                                        </p:tav>
                                      </p:tavLst>
                                    </p:anim>
                                    <p:anim calcmode="lin" valueType="num">
                                      <p:cBhvr>
                                        <p:cTn id="111" dur="1000" fill="hold"/>
                                        <p:tgtEl>
                                          <p:spTgt spid="7">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12" fill="hold">
                      <p:stCondLst>
                        <p:cond delay="indefinite"/>
                      </p:stCondLst>
                      <p:childTnLst>
                        <p:par>
                          <p:cTn id="113" fill="hold">
                            <p:stCondLst>
                              <p:cond delay="0"/>
                            </p:stCondLst>
                            <p:childTnLst>
                              <p:par>
                                <p:cTn id="114" presetID="42" presetClass="entr" presetSubtype="0" fill="hold" nodeType="clickEffect">
                                  <p:stCondLst>
                                    <p:cond delay="0"/>
                                  </p:stCondLst>
                                  <p:childTnLst>
                                    <p:set>
                                      <p:cBhvr>
                                        <p:cTn id="115" dur="1" fill="hold">
                                          <p:stCondLst>
                                            <p:cond delay="0"/>
                                          </p:stCondLst>
                                        </p:cTn>
                                        <p:tgtEl>
                                          <p:spTgt spid="7">
                                            <p:txEl>
                                              <p:pRg st="3" end="3"/>
                                            </p:txEl>
                                          </p:spTgt>
                                        </p:tgtEl>
                                        <p:attrNameLst>
                                          <p:attrName>style.visibility</p:attrName>
                                        </p:attrNameLst>
                                      </p:cBhvr>
                                      <p:to>
                                        <p:strVal val="visible"/>
                                      </p:to>
                                    </p:set>
                                    <p:animEffect transition="in" filter="fade">
                                      <p:cBhvr>
                                        <p:cTn id="116" dur="1000"/>
                                        <p:tgtEl>
                                          <p:spTgt spid="7">
                                            <p:txEl>
                                              <p:pRg st="3" end="3"/>
                                            </p:txEl>
                                          </p:spTgt>
                                        </p:tgtEl>
                                      </p:cBhvr>
                                    </p:animEffect>
                                    <p:anim calcmode="lin" valueType="num">
                                      <p:cBhvr>
                                        <p:cTn id="117" dur="1000" fill="hold"/>
                                        <p:tgtEl>
                                          <p:spTgt spid="7">
                                            <p:txEl>
                                              <p:pRg st="3" end="3"/>
                                            </p:txEl>
                                          </p:spTgt>
                                        </p:tgtEl>
                                        <p:attrNameLst>
                                          <p:attrName>ppt_x</p:attrName>
                                        </p:attrNameLst>
                                      </p:cBhvr>
                                      <p:tavLst>
                                        <p:tav tm="0">
                                          <p:val>
                                            <p:strVal val="#ppt_x"/>
                                          </p:val>
                                        </p:tav>
                                        <p:tav tm="100000">
                                          <p:val>
                                            <p:strVal val="#ppt_x"/>
                                          </p:val>
                                        </p:tav>
                                      </p:tavLst>
                                    </p:anim>
                                    <p:anim calcmode="lin" valueType="num">
                                      <p:cBhvr>
                                        <p:cTn id="118" dur="1000" fill="hold"/>
                                        <p:tgtEl>
                                          <p:spTgt spid="7">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19" fill="hold">
                      <p:stCondLst>
                        <p:cond delay="indefinite"/>
                      </p:stCondLst>
                      <p:childTnLst>
                        <p:par>
                          <p:cTn id="120" fill="hold">
                            <p:stCondLst>
                              <p:cond delay="0"/>
                            </p:stCondLst>
                            <p:childTnLst>
                              <p:par>
                                <p:cTn id="121" presetID="42" presetClass="entr" presetSubtype="0" fill="hold" nodeType="clickEffect">
                                  <p:stCondLst>
                                    <p:cond delay="0"/>
                                  </p:stCondLst>
                                  <p:childTnLst>
                                    <p:set>
                                      <p:cBhvr>
                                        <p:cTn id="122" dur="1" fill="hold">
                                          <p:stCondLst>
                                            <p:cond delay="0"/>
                                          </p:stCondLst>
                                        </p:cTn>
                                        <p:tgtEl>
                                          <p:spTgt spid="7">
                                            <p:txEl>
                                              <p:pRg st="4" end="4"/>
                                            </p:txEl>
                                          </p:spTgt>
                                        </p:tgtEl>
                                        <p:attrNameLst>
                                          <p:attrName>style.visibility</p:attrName>
                                        </p:attrNameLst>
                                      </p:cBhvr>
                                      <p:to>
                                        <p:strVal val="visible"/>
                                      </p:to>
                                    </p:set>
                                    <p:animEffect transition="in" filter="fade">
                                      <p:cBhvr>
                                        <p:cTn id="123" dur="1000"/>
                                        <p:tgtEl>
                                          <p:spTgt spid="7">
                                            <p:txEl>
                                              <p:pRg st="4" end="4"/>
                                            </p:txEl>
                                          </p:spTgt>
                                        </p:tgtEl>
                                      </p:cBhvr>
                                    </p:animEffect>
                                    <p:anim calcmode="lin" valueType="num">
                                      <p:cBhvr>
                                        <p:cTn id="124" dur="1000" fill="hold"/>
                                        <p:tgtEl>
                                          <p:spTgt spid="7">
                                            <p:txEl>
                                              <p:pRg st="4" end="4"/>
                                            </p:txEl>
                                          </p:spTgt>
                                        </p:tgtEl>
                                        <p:attrNameLst>
                                          <p:attrName>ppt_x</p:attrName>
                                        </p:attrNameLst>
                                      </p:cBhvr>
                                      <p:tavLst>
                                        <p:tav tm="0">
                                          <p:val>
                                            <p:strVal val="#ppt_x"/>
                                          </p:val>
                                        </p:tav>
                                        <p:tav tm="100000">
                                          <p:val>
                                            <p:strVal val="#ppt_x"/>
                                          </p:val>
                                        </p:tav>
                                      </p:tavLst>
                                    </p:anim>
                                    <p:anim calcmode="lin" valueType="num">
                                      <p:cBhvr>
                                        <p:cTn id="125" dur="1000" fill="hold"/>
                                        <p:tgtEl>
                                          <p:spTgt spid="7">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126" fill="hold">
                      <p:stCondLst>
                        <p:cond delay="indefinite"/>
                      </p:stCondLst>
                      <p:childTnLst>
                        <p:par>
                          <p:cTn id="127" fill="hold">
                            <p:stCondLst>
                              <p:cond delay="0"/>
                            </p:stCondLst>
                            <p:childTnLst>
                              <p:par>
                                <p:cTn id="128" presetID="42" presetClass="entr" presetSubtype="0" fill="hold" nodeType="clickEffect">
                                  <p:stCondLst>
                                    <p:cond delay="0"/>
                                  </p:stCondLst>
                                  <p:childTnLst>
                                    <p:set>
                                      <p:cBhvr>
                                        <p:cTn id="129" dur="1" fill="hold">
                                          <p:stCondLst>
                                            <p:cond delay="0"/>
                                          </p:stCondLst>
                                        </p:cTn>
                                        <p:tgtEl>
                                          <p:spTgt spid="7">
                                            <p:txEl>
                                              <p:pRg st="5" end="5"/>
                                            </p:txEl>
                                          </p:spTgt>
                                        </p:tgtEl>
                                        <p:attrNameLst>
                                          <p:attrName>style.visibility</p:attrName>
                                        </p:attrNameLst>
                                      </p:cBhvr>
                                      <p:to>
                                        <p:strVal val="visible"/>
                                      </p:to>
                                    </p:set>
                                    <p:animEffect transition="in" filter="fade">
                                      <p:cBhvr>
                                        <p:cTn id="130" dur="1000"/>
                                        <p:tgtEl>
                                          <p:spTgt spid="7">
                                            <p:txEl>
                                              <p:pRg st="5" end="5"/>
                                            </p:txEl>
                                          </p:spTgt>
                                        </p:tgtEl>
                                      </p:cBhvr>
                                    </p:animEffect>
                                    <p:anim calcmode="lin" valueType="num">
                                      <p:cBhvr>
                                        <p:cTn id="131" dur="1000" fill="hold"/>
                                        <p:tgtEl>
                                          <p:spTgt spid="7">
                                            <p:txEl>
                                              <p:pRg st="5" end="5"/>
                                            </p:txEl>
                                          </p:spTgt>
                                        </p:tgtEl>
                                        <p:attrNameLst>
                                          <p:attrName>ppt_x</p:attrName>
                                        </p:attrNameLst>
                                      </p:cBhvr>
                                      <p:tavLst>
                                        <p:tav tm="0">
                                          <p:val>
                                            <p:strVal val="#ppt_x"/>
                                          </p:val>
                                        </p:tav>
                                        <p:tav tm="100000">
                                          <p:val>
                                            <p:strVal val="#ppt_x"/>
                                          </p:val>
                                        </p:tav>
                                      </p:tavLst>
                                    </p:anim>
                                    <p:anim calcmode="lin" valueType="num">
                                      <p:cBhvr>
                                        <p:cTn id="132" dur="1000" fill="hold"/>
                                        <p:tgtEl>
                                          <p:spTgt spid="7">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133" fill="hold">
                      <p:stCondLst>
                        <p:cond delay="indefinite"/>
                      </p:stCondLst>
                      <p:childTnLst>
                        <p:par>
                          <p:cTn id="134" fill="hold">
                            <p:stCondLst>
                              <p:cond delay="0"/>
                            </p:stCondLst>
                            <p:childTnLst>
                              <p:par>
                                <p:cTn id="135" presetID="42" presetClass="entr" presetSubtype="0" fill="hold" nodeType="clickEffect">
                                  <p:stCondLst>
                                    <p:cond delay="0"/>
                                  </p:stCondLst>
                                  <p:childTnLst>
                                    <p:set>
                                      <p:cBhvr>
                                        <p:cTn id="136" dur="1" fill="hold">
                                          <p:stCondLst>
                                            <p:cond delay="0"/>
                                          </p:stCondLst>
                                        </p:cTn>
                                        <p:tgtEl>
                                          <p:spTgt spid="7">
                                            <p:txEl>
                                              <p:pRg st="6" end="6"/>
                                            </p:txEl>
                                          </p:spTgt>
                                        </p:tgtEl>
                                        <p:attrNameLst>
                                          <p:attrName>style.visibility</p:attrName>
                                        </p:attrNameLst>
                                      </p:cBhvr>
                                      <p:to>
                                        <p:strVal val="visible"/>
                                      </p:to>
                                    </p:set>
                                    <p:animEffect transition="in" filter="fade">
                                      <p:cBhvr>
                                        <p:cTn id="137" dur="1000"/>
                                        <p:tgtEl>
                                          <p:spTgt spid="7">
                                            <p:txEl>
                                              <p:pRg st="6" end="6"/>
                                            </p:txEl>
                                          </p:spTgt>
                                        </p:tgtEl>
                                      </p:cBhvr>
                                    </p:animEffect>
                                    <p:anim calcmode="lin" valueType="num">
                                      <p:cBhvr>
                                        <p:cTn id="138" dur="1000" fill="hold"/>
                                        <p:tgtEl>
                                          <p:spTgt spid="7">
                                            <p:txEl>
                                              <p:pRg st="6" end="6"/>
                                            </p:txEl>
                                          </p:spTgt>
                                        </p:tgtEl>
                                        <p:attrNameLst>
                                          <p:attrName>ppt_x</p:attrName>
                                        </p:attrNameLst>
                                      </p:cBhvr>
                                      <p:tavLst>
                                        <p:tav tm="0">
                                          <p:val>
                                            <p:strVal val="#ppt_x"/>
                                          </p:val>
                                        </p:tav>
                                        <p:tav tm="100000">
                                          <p:val>
                                            <p:strVal val="#ppt_x"/>
                                          </p:val>
                                        </p:tav>
                                      </p:tavLst>
                                    </p:anim>
                                    <p:anim calcmode="lin" valueType="num">
                                      <p:cBhvr>
                                        <p:cTn id="139" dur="1000" fill="hold"/>
                                        <p:tgtEl>
                                          <p:spTgt spid="7">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140" fill="hold">
                      <p:stCondLst>
                        <p:cond delay="indefinite"/>
                      </p:stCondLst>
                      <p:childTnLst>
                        <p:par>
                          <p:cTn id="141" fill="hold">
                            <p:stCondLst>
                              <p:cond delay="0"/>
                            </p:stCondLst>
                            <p:childTnLst>
                              <p:par>
                                <p:cTn id="142" presetID="42" presetClass="entr" presetSubtype="0" fill="hold" nodeType="clickEffect">
                                  <p:stCondLst>
                                    <p:cond delay="0"/>
                                  </p:stCondLst>
                                  <p:childTnLst>
                                    <p:set>
                                      <p:cBhvr>
                                        <p:cTn id="143" dur="1" fill="hold">
                                          <p:stCondLst>
                                            <p:cond delay="0"/>
                                          </p:stCondLst>
                                        </p:cTn>
                                        <p:tgtEl>
                                          <p:spTgt spid="7">
                                            <p:txEl>
                                              <p:pRg st="7" end="7"/>
                                            </p:txEl>
                                          </p:spTgt>
                                        </p:tgtEl>
                                        <p:attrNameLst>
                                          <p:attrName>style.visibility</p:attrName>
                                        </p:attrNameLst>
                                      </p:cBhvr>
                                      <p:to>
                                        <p:strVal val="visible"/>
                                      </p:to>
                                    </p:set>
                                    <p:animEffect transition="in" filter="fade">
                                      <p:cBhvr>
                                        <p:cTn id="144" dur="1000"/>
                                        <p:tgtEl>
                                          <p:spTgt spid="7">
                                            <p:txEl>
                                              <p:pRg st="7" end="7"/>
                                            </p:txEl>
                                          </p:spTgt>
                                        </p:tgtEl>
                                      </p:cBhvr>
                                    </p:animEffect>
                                    <p:anim calcmode="lin" valueType="num">
                                      <p:cBhvr>
                                        <p:cTn id="145" dur="1000" fill="hold"/>
                                        <p:tgtEl>
                                          <p:spTgt spid="7">
                                            <p:txEl>
                                              <p:pRg st="7" end="7"/>
                                            </p:txEl>
                                          </p:spTgt>
                                        </p:tgtEl>
                                        <p:attrNameLst>
                                          <p:attrName>ppt_x</p:attrName>
                                        </p:attrNameLst>
                                      </p:cBhvr>
                                      <p:tavLst>
                                        <p:tav tm="0">
                                          <p:val>
                                            <p:strVal val="#ppt_x"/>
                                          </p:val>
                                        </p:tav>
                                        <p:tav tm="100000">
                                          <p:val>
                                            <p:strVal val="#ppt_x"/>
                                          </p:val>
                                        </p:tav>
                                      </p:tavLst>
                                    </p:anim>
                                    <p:anim calcmode="lin" valueType="num">
                                      <p:cBhvr>
                                        <p:cTn id="146" dur="1000" fill="hold"/>
                                        <p:tgtEl>
                                          <p:spTgt spid="7">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147" fill="hold">
                      <p:stCondLst>
                        <p:cond delay="indefinite"/>
                      </p:stCondLst>
                      <p:childTnLst>
                        <p:par>
                          <p:cTn id="148" fill="hold">
                            <p:stCondLst>
                              <p:cond delay="0"/>
                            </p:stCondLst>
                            <p:childTnLst>
                              <p:par>
                                <p:cTn id="149" presetID="42" presetClass="entr" presetSubtype="0" fill="hold" nodeType="clickEffect">
                                  <p:stCondLst>
                                    <p:cond delay="0"/>
                                  </p:stCondLst>
                                  <p:childTnLst>
                                    <p:set>
                                      <p:cBhvr>
                                        <p:cTn id="150" dur="1" fill="hold">
                                          <p:stCondLst>
                                            <p:cond delay="0"/>
                                          </p:stCondLst>
                                        </p:cTn>
                                        <p:tgtEl>
                                          <p:spTgt spid="7">
                                            <p:txEl>
                                              <p:pRg st="8" end="8"/>
                                            </p:txEl>
                                          </p:spTgt>
                                        </p:tgtEl>
                                        <p:attrNameLst>
                                          <p:attrName>style.visibility</p:attrName>
                                        </p:attrNameLst>
                                      </p:cBhvr>
                                      <p:to>
                                        <p:strVal val="visible"/>
                                      </p:to>
                                    </p:set>
                                    <p:animEffect transition="in" filter="fade">
                                      <p:cBhvr>
                                        <p:cTn id="151" dur="1000"/>
                                        <p:tgtEl>
                                          <p:spTgt spid="7">
                                            <p:txEl>
                                              <p:pRg st="8" end="8"/>
                                            </p:txEl>
                                          </p:spTgt>
                                        </p:tgtEl>
                                      </p:cBhvr>
                                    </p:animEffect>
                                    <p:anim calcmode="lin" valueType="num">
                                      <p:cBhvr>
                                        <p:cTn id="152" dur="1000" fill="hold"/>
                                        <p:tgtEl>
                                          <p:spTgt spid="7">
                                            <p:txEl>
                                              <p:pRg st="8" end="8"/>
                                            </p:txEl>
                                          </p:spTgt>
                                        </p:tgtEl>
                                        <p:attrNameLst>
                                          <p:attrName>ppt_x</p:attrName>
                                        </p:attrNameLst>
                                      </p:cBhvr>
                                      <p:tavLst>
                                        <p:tav tm="0">
                                          <p:val>
                                            <p:strVal val="#ppt_x"/>
                                          </p:val>
                                        </p:tav>
                                        <p:tav tm="100000">
                                          <p:val>
                                            <p:strVal val="#ppt_x"/>
                                          </p:val>
                                        </p:tav>
                                      </p:tavLst>
                                    </p:anim>
                                    <p:anim calcmode="lin" valueType="num">
                                      <p:cBhvr>
                                        <p:cTn id="153" dur="1000" fill="hold"/>
                                        <p:tgtEl>
                                          <p:spTgt spid="7">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154" fill="hold">
                      <p:stCondLst>
                        <p:cond delay="indefinite"/>
                      </p:stCondLst>
                      <p:childTnLst>
                        <p:par>
                          <p:cTn id="155" fill="hold">
                            <p:stCondLst>
                              <p:cond delay="0"/>
                            </p:stCondLst>
                            <p:childTnLst>
                              <p:par>
                                <p:cTn id="156" presetID="42" presetClass="entr" presetSubtype="0" fill="hold" nodeType="clickEffect">
                                  <p:stCondLst>
                                    <p:cond delay="0"/>
                                  </p:stCondLst>
                                  <p:childTnLst>
                                    <p:set>
                                      <p:cBhvr>
                                        <p:cTn id="157" dur="1" fill="hold">
                                          <p:stCondLst>
                                            <p:cond delay="0"/>
                                          </p:stCondLst>
                                        </p:cTn>
                                        <p:tgtEl>
                                          <p:spTgt spid="7">
                                            <p:txEl>
                                              <p:pRg st="9" end="9"/>
                                            </p:txEl>
                                          </p:spTgt>
                                        </p:tgtEl>
                                        <p:attrNameLst>
                                          <p:attrName>style.visibility</p:attrName>
                                        </p:attrNameLst>
                                      </p:cBhvr>
                                      <p:to>
                                        <p:strVal val="visible"/>
                                      </p:to>
                                    </p:set>
                                    <p:animEffect transition="in" filter="fade">
                                      <p:cBhvr>
                                        <p:cTn id="158" dur="1000"/>
                                        <p:tgtEl>
                                          <p:spTgt spid="7">
                                            <p:txEl>
                                              <p:pRg st="9" end="9"/>
                                            </p:txEl>
                                          </p:spTgt>
                                        </p:tgtEl>
                                      </p:cBhvr>
                                    </p:animEffect>
                                    <p:anim calcmode="lin" valueType="num">
                                      <p:cBhvr>
                                        <p:cTn id="159" dur="1000" fill="hold"/>
                                        <p:tgtEl>
                                          <p:spTgt spid="7">
                                            <p:txEl>
                                              <p:pRg st="9" end="9"/>
                                            </p:txEl>
                                          </p:spTgt>
                                        </p:tgtEl>
                                        <p:attrNameLst>
                                          <p:attrName>ppt_x</p:attrName>
                                        </p:attrNameLst>
                                      </p:cBhvr>
                                      <p:tavLst>
                                        <p:tav tm="0">
                                          <p:val>
                                            <p:strVal val="#ppt_x"/>
                                          </p:val>
                                        </p:tav>
                                        <p:tav tm="100000">
                                          <p:val>
                                            <p:strVal val="#ppt_x"/>
                                          </p:val>
                                        </p:tav>
                                      </p:tavLst>
                                    </p:anim>
                                    <p:anim calcmode="lin" valueType="num">
                                      <p:cBhvr>
                                        <p:cTn id="160" dur="1000" fill="hold"/>
                                        <p:tgtEl>
                                          <p:spTgt spid="7">
                                            <p:txEl>
                                              <p:pRg st="9" end="9"/>
                                            </p:txEl>
                                          </p:spTgt>
                                        </p:tgtEl>
                                        <p:attrNameLst>
                                          <p:attrName>ppt_y</p:attrName>
                                        </p:attrNameLst>
                                      </p:cBhvr>
                                      <p:tavLst>
                                        <p:tav tm="0">
                                          <p:val>
                                            <p:strVal val="#ppt_y+.1"/>
                                          </p:val>
                                        </p:tav>
                                        <p:tav tm="100000">
                                          <p:val>
                                            <p:strVal val="#ppt_y"/>
                                          </p:val>
                                        </p:tav>
                                      </p:tavLst>
                                    </p:anim>
                                  </p:childTnLst>
                                </p:cTn>
                              </p:par>
                            </p:childTnLst>
                          </p:cTn>
                        </p:par>
                      </p:childTnLst>
                    </p:cTn>
                  </p:par>
                  <p:par>
                    <p:cTn id="161" fill="hold">
                      <p:stCondLst>
                        <p:cond delay="indefinite"/>
                      </p:stCondLst>
                      <p:childTnLst>
                        <p:par>
                          <p:cTn id="162" fill="hold">
                            <p:stCondLst>
                              <p:cond delay="0"/>
                            </p:stCondLst>
                            <p:childTnLst>
                              <p:par>
                                <p:cTn id="163" presetID="42" presetClass="entr" presetSubtype="0" fill="hold" nodeType="clickEffect">
                                  <p:stCondLst>
                                    <p:cond delay="0"/>
                                  </p:stCondLst>
                                  <p:childTnLst>
                                    <p:set>
                                      <p:cBhvr>
                                        <p:cTn id="164" dur="1" fill="hold">
                                          <p:stCondLst>
                                            <p:cond delay="0"/>
                                          </p:stCondLst>
                                        </p:cTn>
                                        <p:tgtEl>
                                          <p:spTgt spid="7">
                                            <p:txEl>
                                              <p:pRg st="10" end="10"/>
                                            </p:txEl>
                                          </p:spTgt>
                                        </p:tgtEl>
                                        <p:attrNameLst>
                                          <p:attrName>style.visibility</p:attrName>
                                        </p:attrNameLst>
                                      </p:cBhvr>
                                      <p:to>
                                        <p:strVal val="visible"/>
                                      </p:to>
                                    </p:set>
                                    <p:animEffect transition="in" filter="fade">
                                      <p:cBhvr>
                                        <p:cTn id="165" dur="1000"/>
                                        <p:tgtEl>
                                          <p:spTgt spid="7">
                                            <p:txEl>
                                              <p:pRg st="10" end="10"/>
                                            </p:txEl>
                                          </p:spTgt>
                                        </p:tgtEl>
                                      </p:cBhvr>
                                    </p:animEffect>
                                    <p:anim calcmode="lin" valueType="num">
                                      <p:cBhvr>
                                        <p:cTn id="166" dur="1000" fill="hold"/>
                                        <p:tgtEl>
                                          <p:spTgt spid="7">
                                            <p:txEl>
                                              <p:pRg st="10" end="10"/>
                                            </p:txEl>
                                          </p:spTgt>
                                        </p:tgtEl>
                                        <p:attrNameLst>
                                          <p:attrName>ppt_x</p:attrName>
                                        </p:attrNameLst>
                                      </p:cBhvr>
                                      <p:tavLst>
                                        <p:tav tm="0">
                                          <p:val>
                                            <p:strVal val="#ppt_x"/>
                                          </p:val>
                                        </p:tav>
                                        <p:tav tm="100000">
                                          <p:val>
                                            <p:strVal val="#ppt_x"/>
                                          </p:val>
                                        </p:tav>
                                      </p:tavLst>
                                    </p:anim>
                                    <p:anim calcmode="lin" valueType="num">
                                      <p:cBhvr>
                                        <p:cTn id="167" dur="1000" fill="hold"/>
                                        <p:tgtEl>
                                          <p:spTgt spid="7">
                                            <p:txEl>
                                              <p:pRg st="10" end="10"/>
                                            </p:txEl>
                                          </p:spTgt>
                                        </p:tgtEl>
                                        <p:attrNameLst>
                                          <p:attrName>ppt_y</p:attrName>
                                        </p:attrNameLst>
                                      </p:cBhvr>
                                      <p:tavLst>
                                        <p:tav tm="0">
                                          <p:val>
                                            <p:strVal val="#ppt_y+.1"/>
                                          </p:val>
                                        </p:tav>
                                        <p:tav tm="100000">
                                          <p:val>
                                            <p:strVal val="#ppt_y"/>
                                          </p:val>
                                        </p:tav>
                                      </p:tavLst>
                                    </p:anim>
                                  </p:childTnLst>
                                </p:cTn>
                              </p:par>
                            </p:childTnLst>
                          </p:cTn>
                        </p:par>
                      </p:childTnLst>
                    </p:cTn>
                  </p:par>
                  <p:par>
                    <p:cTn id="168" fill="hold">
                      <p:stCondLst>
                        <p:cond delay="indefinite"/>
                      </p:stCondLst>
                      <p:childTnLst>
                        <p:par>
                          <p:cTn id="169" fill="hold">
                            <p:stCondLst>
                              <p:cond delay="0"/>
                            </p:stCondLst>
                            <p:childTnLst>
                              <p:par>
                                <p:cTn id="170" presetID="42" presetClass="entr" presetSubtype="0" fill="hold" nodeType="clickEffect">
                                  <p:stCondLst>
                                    <p:cond delay="0"/>
                                  </p:stCondLst>
                                  <p:childTnLst>
                                    <p:set>
                                      <p:cBhvr>
                                        <p:cTn id="171" dur="1" fill="hold">
                                          <p:stCondLst>
                                            <p:cond delay="0"/>
                                          </p:stCondLst>
                                        </p:cTn>
                                        <p:tgtEl>
                                          <p:spTgt spid="7">
                                            <p:txEl>
                                              <p:pRg st="0" end="0"/>
                                            </p:txEl>
                                          </p:spTgt>
                                        </p:tgtEl>
                                        <p:attrNameLst>
                                          <p:attrName>style.visibility</p:attrName>
                                        </p:attrNameLst>
                                      </p:cBhvr>
                                      <p:to>
                                        <p:strVal val="visible"/>
                                      </p:to>
                                    </p:set>
                                    <p:animEffect transition="in" filter="fade">
                                      <p:cBhvr>
                                        <p:cTn id="172" dur="1000"/>
                                        <p:tgtEl>
                                          <p:spTgt spid="7">
                                            <p:txEl>
                                              <p:pRg st="0" end="0"/>
                                            </p:txEl>
                                          </p:spTgt>
                                        </p:tgtEl>
                                      </p:cBhvr>
                                    </p:animEffect>
                                    <p:anim calcmode="lin" valueType="num">
                                      <p:cBhvr>
                                        <p:cTn id="173" dur="1000" fill="hold"/>
                                        <p:tgtEl>
                                          <p:spTgt spid="7">
                                            <p:txEl>
                                              <p:pRg st="0" end="0"/>
                                            </p:txEl>
                                          </p:spTgt>
                                        </p:tgtEl>
                                        <p:attrNameLst>
                                          <p:attrName>ppt_x</p:attrName>
                                        </p:attrNameLst>
                                      </p:cBhvr>
                                      <p:tavLst>
                                        <p:tav tm="0">
                                          <p:val>
                                            <p:strVal val="#ppt_x"/>
                                          </p:val>
                                        </p:tav>
                                        <p:tav tm="100000">
                                          <p:val>
                                            <p:strVal val="#ppt_x"/>
                                          </p:val>
                                        </p:tav>
                                      </p:tavLst>
                                    </p:anim>
                                    <p:anim calcmode="lin" valueType="num">
                                      <p:cBhvr>
                                        <p:cTn id="174" dur="1000" fill="hold"/>
                                        <p:tgtEl>
                                          <p:spTgt spid="7">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theme/theme1.xml><?xml version="1.0" encoding="utf-8"?>
<a:theme xmlns:a="http://schemas.openxmlformats.org/drawingml/2006/main" name="Berlin">
  <a:themeElements>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docProps/app.xml><?xml version="1.0" encoding="utf-8"?>
<Properties xmlns="http://schemas.openxmlformats.org/officeDocument/2006/extended-properties" xmlns:vt="http://schemas.openxmlformats.org/officeDocument/2006/docPropsVTypes">
  <Template>TM04033917[[fn=Berlin]]</Template>
  <TotalTime>2608</TotalTime>
  <Words>260</Words>
  <Application>Microsoft Office PowerPoint</Application>
  <PresentationFormat>Widescreen</PresentationFormat>
  <Paragraphs>52</Paragraphs>
  <Slides>5</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5</vt:i4>
      </vt:variant>
    </vt:vector>
  </HeadingPairs>
  <TitlesOfParts>
    <vt:vector size="8" baseType="lpstr">
      <vt:lpstr>Arial</vt:lpstr>
      <vt:lpstr>Trebuchet MS</vt:lpstr>
      <vt:lpstr>Berlin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Oracle Fusion HCM Global HR</dc:title>
  <dc:creator>Windows User</dc:creator>
  <cp:lastModifiedBy>Windows User</cp:lastModifiedBy>
  <cp:revision>29</cp:revision>
  <dcterms:created xsi:type="dcterms:W3CDTF">2020-01-14T18:05:35Z</dcterms:created>
  <dcterms:modified xsi:type="dcterms:W3CDTF">2020-01-22T05:42:02Z</dcterms:modified>
</cp:coreProperties>
</file>