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/>
    <p:restoredTop sz="93379"/>
  </p:normalViewPr>
  <p:slideViewPr>
    <p:cSldViewPr>
      <p:cViewPr varScale="1">
        <p:scale>
          <a:sx n="60" d="100"/>
          <a:sy n="60" d="100"/>
        </p:scale>
        <p:origin x="143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29200" y="2145766"/>
            <a:ext cx="0" cy="3519170"/>
          </a:xfrm>
          <a:custGeom>
            <a:avLst/>
            <a:gdLst/>
            <a:ahLst/>
            <a:cxnLst/>
            <a:rect l="l" t="t" r="r" b="b"/>
            <a:pathLst>
              <a:path h="3519170">
                <a:moveTo>
                  <a:pt x="0" y="0"/>
                </a:moveTo>
                <a:lnTo>
                  <a:pt x="0" y="3518687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29200" y="2070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29200" y="5702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C302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C30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C302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C302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2106" y="944371"/>
            <a:ext cx="5514187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C302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350" y="3456896"/>
            <a:ext cx="8651698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C30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42479" y="7109662"/>
            <a:ext cx="223647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6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4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16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15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14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13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17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3.png"/><Relationship Id="rId7" Type="http://schemas.openxmlformats.org/officeDocument/2006/relationships/image" Target="../media/image1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6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1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6.png"/><Relationship Id="rId5" Type="http://schemas.openxmlformats.org/officeDocument/2006/relationships/image" Target="../media/image97.png"/><Relationship Id="rId10" Type="http://schemas.openxmlformats.org/officeDocument/2006/relationships/image" Target="../media/image15.png"/><Relationship Id="rId4" Type="http://schemas.openxmlformats.org/officeDocument/2006/relationships/image" Target="../media/image96.png"/><Relationship Id="rId9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0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2.jpg"/><Relationship Id="rId7" Type="http://schemas.openxmlformats.org/officeDocument/2006/relationships/image" Target="../media/image15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3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193915"/>
          </a:xfrm>
          <a:custGeom>
            <a:avLst/>
            <a:gdLst/>
            <a:ahLst/>
            <a:cxnLst/>
            <a:rect l="l" t="t" r="r" b="b"/>
            <a:pathLst>
              <a:path w="10058400" h="7193915">
                <a:moveTo>
                  <a:pt x="0" y="7193623"/>
                </a:moveTo>
                <a:lnTo>
                  <a:pt x="10058400" y="7193623"/>
                </a:lnTo>
                <a:lnTo>
                  <a:pt x="10058400" y="0"/>
                </a:lnTo>
                <a:lnTo>
                  <a:pt x="0" y="0"/>
                </a:lnTo>
                <a:lnTo>
                  <a:pt x="0" y="7193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93622"/>
            <a:ext cx="10058400" cy="579120"/>
          </a:xfrm>
          <a:custGeom>
            <a:avLst/>
            <a:gdLst/>
            <a:ahLst/>
            <a:cxnLst/>
            <a:rect l="l" t="t" r="r" b="b"/>
            <a:pathLst>
              <a:path w="10058400" h="579120">
                <a:moveTo>
                  <a:pt x="0" y="578777"/>
                </a:moveTo>
                <a:lnTo>
                  <a:pt x="10058400" y="578777"/>
                </a:lnTo>
                <a:lnTo>
                  <a:pt x="10058400" y="0"/>
                </a:lnTo>
                <a:lnTo>
                  <a:pt x="0" y="0"/>
                </a:lnTo>
                <a:lnTo>
                  <a:pt x="0" y="57877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7329" y="3788816"/>
            <a:ext cx="4034790" cy="2038350"/>
          </a:xfrm>
          <a:custGeom>
            <a:avLst/>
            <a:gdLst/>
            <a:ahLst/>
            <a:cxnLst/>
            <a:rect l="l" t="t" r="r" b="b"/>
            <a:pathLst>
              <a:path w="4034790" h="2038350">
                <a:moveTo>
                  <a:pt x="3754094" y="0"/>
                </a:moveTo>
                <a:lnTo>
                  <a:pt x="280200" y="0"/>
                </a:lnTo>
                <a:lnTo>
                  <a:pt x="229837" y="4359"/>
                </a:lnTo>
                <a:lnTo>
                  <a:pt x="182434" y="16926"/>
                </a:lnTo>
                <a:lnTo>
                  <a:pt x="138783" y="36939"/>
                </a:lnTo>
                <a:lnTo>
                  <a:pt x="99676" y="63633"/>
                </a:lnTo>
                <a:lnTo>
                  <a:pt x="65903" y="96243"/>
                </a:lnTo>
                <a:lnTo>
                  <a:pt x="38258" y="134006"/>
                </a:lnTo>
                <a:lnTo>
                  <a:pt x="17531" y="176158"/>
                </a:lnTo>
                <a:lnTo>
                  <a:pt x="4514" y="221935"/>
                </a:lnTo>
                <a:lnTo>
                  <a:pt x="0" y="270573"/>
                </a:lnTo>
                <a:lnTo>
                  <a:pt x="0" y="2038146"/>
                </a:lnTo>
                <a:lnTo>
                  <a:pt x="4034294" y="2038146"/>
                </a:lnTo>
                <a:lnTo>
                  <a:pt x="4034294" y="270573"/>
                </a:lnTo>
                <a:lnTo>
                  <a:pt x="4029780" y="221935"/>
                </a:lnTo>
                <a:lnTo>
                  <a:pt x="4016766" y="176158"/>
                </a:lnTo>
                <a:lnTo>
                  <a:pt x="3996041" y="134006"/>
                </a:lnTo>
                <a:lnTo>
                  <a:pt x="3968399" y="96243"/>
                </a:lnTo>
                <a:lnTo>
                  <a:pt x="3934628" y="63633"/>
                </a:lnTo>
                <a:lnTo>
                  <a:pt x="3895522" y="36939"/>
                </a:lnTo>
                <a:lnTo>
                  <a:pt x="3851870" y="16926"/>
                </a:lnTo>
                <a:lnTo>
                  <a:pt x="3804464" y="4359"/>
                </a:lnTo>
                <a:lnTo>
                  <a:pt x="3754094" y="0"/>
                </a:lnTo>
                <a:close/>
              </a:path>
            </a:pathLst>
          </a:custGeom>
          <a:solidFill>
            <a:srgbClr val="849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6992" y="3833634"/>
            <a:ext cx="74980" cy="72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7329" y="5826963"/>
            <a:ext cx="4034790" cy="1367155"/>
          </a:xfrm>
          <a:custGeom>
            <a:avLst/>
            <a:gdLst/>
            <a:ahLst/>
            <a:cxnLst/>
            <a:rect l="l" t="t" r="r" b="b"/>
            <a:pathLst>
              <a:path w="4034790" h="1367154">
                <a:moveTo>
                  <a:pt x="2913608" y="1136704"/>
                </a:moveTo>
                <a:lnTo>
                  <a:pt x="1120686" y="1136704"/>
                </a:lnTo>
                <a:lnTo>
                  <a:pt x="1120686" y="1366649"/>
                </a:lnTo>
                <a:lnTo>
                  <a:pt x="2913608" y="1366649"/>
                </a:lnTo>
                <a:lnTo>
                  <a:pt x="2913608" y="1136704"/>
                </a:lnTo>
                <a:close/>
              </a:path>
              <a:path w="4034790" h="1367154">
                <a:moveTo>
                  <a:pt x="2554770" y="541083"/>
                </a:moveTo>
                <a:lnTo>
                  <a:pt x="1479524" y="541083"/>
                </a:lnTo>
                <a:lnTo>
                  <a:pt x="1479524" y="1136704"/>
                </a:lnTo>
                <a:lnTo>
                  <a:pt x="2554770" y="1136704"/>
                </a:lnTo>
                <a:lnTo>
                  <a:pt x="2554770" y="541083"/>
                </a:lnTo>
                <a:close/>
              </a:path>
              <a:path w="4034790" h="1367154">
                <a:moveTo>
                  <a:pt x="4034294" y="0"/>
                </a:moveTo>
                <a:lnTo>
                  <a:pt x="0" y="0"/>
                </a:lnTo>
                <a:lnTo>
                  <a:pt x="0" y="270560"/>
                </a:lnTo>
                <a:lnTo>
                  <a:pt x="4514" y="319186"/>
                </a:lnTo>
                <a:lnTo>
                  <a:pt x="17531" y="364953"/>
                </a:lnTo>
                <a:lnTo>
                  <a:pt x="38258" y="407097"/>
                </a:lnTo>
                <a:lnTo>
                  <a:pt x="65903" y="444854"/>
                </a:lnTo>
                <a:lnTo>
                  <a:pt x="99676" y="477459"/>
                </a:lnTo>
                <a:lnTo>
                  <a:pt x="138783" y="504148"/>
                </a:lnTo>
                <a:lnTo>
                  <a:pt x="182434" y="524158"/>
                </a:lnTo>
                <a:lnTo>
                  <a:pt x="229837" y="536724"/>
                </a:lnTo>
                <a:lnTo>
                  <a:pt x="280200" y="541083"/>
                </a:lnTo>
                <a:lnTo>
                  <a:pt x="3754094" y="541083"/>
                </a:lnTo>
                <a:lnTo>
                  <a:pt x="3804464" y="536724"/>
                </a:lnTo>
                <a:lnTo>
                  <a:pt x="3851870" y="524158"/>
                </a:lnTo>
                <a:lnTo>
                  <a:pt x="3895522" y="504148"/>
                </a:lnTo>
                <a:lnTo>
                  <a:pt x="3934628" y="477459"/>
                </a:lnTo>
                <a:lnTo>
                  <a:pt x="3968399" y="444854"/>
                </a:lnTo>
                <a:lnTo>
                  <a:pt x="3996041" y="407097"/>
                </a:lnTo>
                <a:lnTo>
                  <a:pt x="4016766" y="364953"/>
                </a:lnTo>
                <a:lnTo>
                  <a:pt x="4029780" y="319186"/>
                </a:lnTo>
                <a:lnTo>
                  <a:pt x="4034294" y="270560"/>
                </a:lnTo>
                <a:lnTo>
                  <a:pt x="4034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9451" y="6025070"/>
            <a:ext cx="150050" cy="144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169974"/>
            <a:ext cx="1746250" cy="2145665"/>
          </a:xfrm>
          <a:custGeom>
            <a:avLst/>
            <a:gdLst/>
            <a:ahLst/>
            <a:cxnLst/>
            <a:rect l="l" t="t" r="r" b="b"/>
            <a:pathLst>
              <a:path w="1746250" h="2145665">
                <a:moveTo>
                  <a:pt x="635129" y="0"/>
                </a:moveTo>
                <a:lnTo>
                  <a:pt x="585651" y="1045"/>
                </a:lnTo>
                <a:lnTo>
                  <a:pt x="536727" y="4151"/>
                </a:lnTo>
                <a:lnTo>
                  <a:pt x="488402" y="9275"/>
                </a:lnTo>
                <a:lnTo>
                  <a:pt x="440721" y="16373"/>
                </a:lnTo>
                <a:lnTo>
                  <a:pt x="393731" y="25402"/>
                </a:lnTo>
                <a:lnTo>
                  <a:pt x="347475" y="36318"/>
                </a:lnTo>
                <a:lnTo>
                  <a:pt x="301999" y="49076"/>
                </a:lnTo>
                <a:lnTo>
                  <a:pt x="257348" y="63635"/>
                </a:lnTo>
                <a:lnTo>
                  <a:pt x="213567" y="79949"/>
                </a:lnTo>
                <a:lnTo>
                  <a:pt x="170702" y="97976"/>
                </a:lnTo>
                <a:lnTo>
                  <a:pt x="128797" y="117672"/>
                </a:lnTo>
                <a:lnTo>
                  <a:pt x="87899" y="138993"/>
                </a:lnTo>
                <a:lnTo>
                  <a:pt x="48050" y="161896"/>
                </a:lnTo>
                <a:lnTo>
                  <a:pt x="9298" y="186336"/>
                </a:lnTo>
                <a:lnTo>
                  <a:pt x="0" y="192748"/>
                </a:lnTo>
                <a:lnTo>
                  <a:pt x="0" y="1952623"/>
                </a:lnTo>
                <a:lnTo>
                  <a:pt x="48050" y="1983476"/>
                </a:lnTo>
                <a:lnTo>
                  <a:pt x="87899" y="2006379"/>
                </a:lnTo>
                <a:lnTo>
                  <a:pt x="128797" y="2027700"/>
                </a:lnTo>
                <a:lnTo>
                  <a:pt x="170702" y="2047396"/>
                </a:lnTo>
                <a:lnTo>
                  <a:pt x="213567" y="2065423"/>
                </a:lnTo>
                <a:lnTo>
                  <a:pt x="257348" y="2081737"/>
                </a:lnTo>
                <a:lnTo>
                  <a:pt x="301999" y="2096296"/>
                </a:lnTo>
                <a:lnTo>
                  <a:pt x="347475" y="2109054"/>
                </a:lnTo>
                <a:lnTo>
                  <a:pt x="393731" y="2119970"/>
                </a:lnTo>
                <a:lnTo>
                  <a:pt x="440721" y="2128999"/>
                </a:lnTo>
                <a:lnTo>
                  <a:pt x="488402" y="2136097"/>
                </a:lnTo>
                <a:lnTo>
                  <a:pt x="536727" y="2141221"/>
                </a:lnTo>
                <a:lnTo>
                  <a:pt x="585651" y="2144327"/>
                </a:lnTo>
                <a:lnTo>
                  <a:pt x="635129" y="2145372"/>
                </a:lnTo>
                <a:lnTo>
                  <a:pt x="684608" y="2144327"/>
                </a:lnTo>
                <a:lnTo>
                  <a:pt x="733532" y="2141221"/>
                </a:lnTo>
                <a:lnTo>
                  <a:pt x="781857" y="2136097"/>
                </a:lnTo>
                <a:lnTo>
                  <a:pt x="829537" y="2128999"/>
                </a:lnTo>
                <a:lnTo>
                  <a:pt x="876528" y="2119970"/>
                </a:lnTo>
                <a:lnTo>
                  <a:pt x="922784" y="2109054"/>
                </a:lnTo>
                <a:lnTo>
                  <a:pt x="968260" y="2096296"/>
                </a:lnTo>
                <a:lnTo>
                  <a:pt x="1012911" y="2081737"/>
                </a:lnTo>
                <a:lnTo>
                  <a:pt x="1056691" y="2065423"/>
                </a:lnTo>
                <a:lnTo>
                  <a:pt x="1099556" y="2047396"/>
                </a:lnTo>
                <a:lnTo>
                  <a:pt x="1141461" y="2027700"/>
                </a:lnTo>
                <a:lnTo>
                  <a:pt x="1182359" y="2006379"/>
                </a:lnTo>
                <a:lnTo>
                  <a:pt x="1222207" y="1983476"/>
                </a:lnTo>
                <a:lnTo>
                  <a:pt x="1260959" y="1959035"/>
                </a:lnTo>
                <a:lnTo>
                  <a:pt x="1298570" y="1933100"/>
                </a:lnTo>
                <a:lnTo>
                  <a:pt x="1334994" y="1905714"/>
                </a:lnTo>
                <a:lnTo>
                  <a:pt x="1370187" y="1876920"/>
                </a:lnTo>
                <a:lnTo>
                  <a:pt x="1404103" y="1846763"/>
                </a:lnTo>
                <a:lnTo>
                  <a:pt x="1436698" y="1815286"/>
                </a:lnTo>
                <a:lnTo>
                  <a:pt x="1467925" y="1782533"/>
                </a:lnTo>
                <a:lnTo>
                  <a:pt x="1497741" y="1748547"/>
                </a:lnTo>
                <a:lnTo>
                  <a:pt x="1526099" y="1713371"/>
                </a:lnTo>
                <a:lnTo>
                  <a:pt x="1552955" y="1677050"/>
                </a:lnTo>
                <a:lnTo>
                  <a:pt x="1578263" y="1639627"/>
                </a:lnTo>
                <a:lnTo>
                  <a:pt x="1601979" y="1601145"/>
                </a:lnTo>
                <a:lnTo>
                  <a:pt x="1624057" y="1561649"/>
                </a:lnTo>
                <a:lnTo>
                  <a:pt x="1644452" y="1521181"/>
                </a:lnTo>
                <a:lnTo>
                  <a:pt x="1663119" y="1479786"/>
                </a:lnTo>
                <a:lnTo>
                  <a:pt x="1680013" y="1437506"/>
                </a:lnTo>
                <a:lnTo>
                  <a:pt x="1695088" y="1394387"/>
                </a:lnTo>
                <a:lnTo>
                  <a:pt x="1708299" y="1350470"/>
                </a:lnTo>
                <a:lnTo>
                  <a:pt x="1719602" y="1305800"/>
                </a:lnTo>
                <a:lnTo>
                  <a:pt x="1728952" y="1260421"/>
                </a:lnTo>
                <a:lnTo>
                  <a:pt x="1736302" y="1214376"/>
                </a:lnTo>
                <a:lnTo>
                  <a:pt x="1741608" y="1167708"/>
                </a:lnTo>
                <a:lnTo>
                  <a:pt x="1744824" y="1120461"/>
                </a:lnTo>
                <a:lnTo>
                  <a:pt x="1745907" y="1072680"/>
                </a:lnTo>
                <a:lnTo>
                  <a:pt x="1744824" y="1024899"/>
                </a:lnTo>
                <a:lnTo>
                  <a:pt x="1741608" y="977653"/>
                </a:lnTo>
                <a:lnTo>
                  <a:pt x="1736302" y="930986"/>
                </a:lnTo>
                <a:lnTo>
                  <a:pt x="1728952" y="884942"/>
                </a:lnTo>
                <a:lnTo>
                  <a:pt x="1719602" y="839563"/>
                </a:lnTo>
                <a:lnTo>
                  <a:pt x="1708299" y="794894"/>
                </a:lnTo>
                <a:lnTo>
                  <a:pt x="1695088" y="750978"/>
                </a:lnTo>
                <a:lnTo>
                  <a:pt x="1680013" y="707859"/>
                </a:lnTo>
                <a:lnTo>
                  <a:pt x="1663119" y="665581"/>
                </a:lnTo>
                <a:lnTo>
                  <a:pt x="1644452" y="624186"/>
                </a:lnTo>
                <a:lnTo>
                  <a:pt x="1624057" y="583719"/>
                </a:lnTo>
                <a:lnTo>
                  <a:pt x="1601979" y="544223"/>
                </a:lnTo>
                <a:lnTo>
                  <a:pt x="1578263" y="505742"/>
                </a:lnTo>
                <a:lnTo>
                  <a:pt x="1552955" y="468319"/>
                </a:lnTo>
                <a:lnTo>
                  <a:pt x="1526099" y="431998"/>
                </a:lnTo>
                <a:lnTo>
                  <a:pt x="1497741" y="396823"/>
                </a:lnTo>
                <a:lnTo>
                  <a:pt x="1467925" y="362837"/>
                </a:lnTo>
                <a:lnTo>
                  <a:pt x="1436698" y="330084"/>
                </a:lnTo>
                <a:lnTo>
                  <a:pt x="1404103" y="298607"/>
                </a:lnTo>
                <a:lnTo>
                  <a:pt x="1370187" y="268450"/>
                </a:lnTo>
                <a:lnTo>
                  <a:pt x="1334994" y="239657"/>
                </a:lnTo>
                <a:lnTo>
                  <a:pt x="1298570" y="212271"/>
                </a:lnTo>
                <a:lnTo>
                  <a:pt x="1260959" y="186336"/>
                </a:lnTo>
                <a:lnTo>
                  <a:pt x="1222207" y="161896"/>
                </a:lnTo>
                <a:lnTo>
                  <a:pt x="1182359" y="138993"/>
                </a:lnTo>
                <a:lnTo>
                  <a:pt x="1141461" y="117672"/>
                </a:lnTo>
                <a:lnTo>
                  <a:pt x="1099556" y="97976"/>
                </a:lnTo>
                <a:lnTo>
                  <a:pt x="1056691" y="79949"/>
                </a:lnTo>
                <a:lnTo>
                  <a:pt x="1012911" y="63635"/>
                </a:lnTo>
                <a:lnTo>
                  <a:pt x="968260" y="49076"/>
                </a:lnTo>
                <a:lnTo>
                  <a:pt x="922784" y="36318"/>
                </a:lnTo>
                <a:lnTo>
                  <a:pt x="876528" y="25402"/>
                </a:lnTo>
                <a:lnTo>
                  <a:pt x="829537" y="16373"/>
                </a:lnTo>
                <a:lnTo>
                  <a:pt x="781857" y="9275"/>
                </a:lnTo>
                <a:lnTo>
                  <a:pt x="733532" y="4151"/>
                </a:lnTo>
                <a:lnTo>
                  <a:pt x="684608" y="1045"/>
                </a:lnTo>
                <a:lnTo>
                  <a:pt x="635129" y="0"/>
                </a:lnTo>
                <a:close/>
              </a:path>
            </a:pathLst>
          </a:custGeom>
          <a:solidFill>
            <a:srgbClr val="FA9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374436"/>
            <a:ext cx="1534160" cy="1736725"/>
          </a:xfrm>
          <a:custGeom>
            <a:avLst/>
            <a:gdLst/>
            <a:ahLst/>
            <a:cxnLst/>
            <a:rect l="l" t="t" r="r" b="b"/>
            <a:pathLst>
              <a:path w="1534160" h="1736725">
                <a:moveTo>
                  <a:pt x="627111" y="0"/>
                </a:moveTo>
                <a:lnTo>
                  <a:pt x="578291" y="1597"/>
                </a:lnTo>
                <a:lnTo>
                  <a:pt x="529552" y="5748"/>
                </a:lnTo>
                <a:lnTo>
                  <a:pt x="481160" y="12430"/>
                </a:lnTo>
                <a:lnTo>
                  <a:pt x="433081" y="21666"/>
                </a:lnTo>
                <a:lnTo>
                  <a:pt x="385480" y="33448"/>
                </a:lnTo>
                <a:lnTo>
                  <a:pt x="338474" y="47777"/>
                </a:lnTo>
                <a:lnTo>
                  <a:pt x="292179" y="64653"/>
                </a:lnTo>
                <a:lnTo>
                  <a:pt x="246711" y="84077"/>
                </a:lnTo>
                <a:lnTo>
                  <a:pt x="202186" y="106048"/>
                </a:lnTo>
                <a:lnTo>
                  <a:pt x="158720" y="130568"/>
                </a:lnTo>
                <a:lnTo>
                  <a:pt x="116429" y="157636"/>
                </a:lnTo>
                <a:lnTo>
                  <a:pt x="75430" y="187253"/>
                </a:lnTo>
                <a:lnTo>
                  <a:pt x="35837" y="219419"/>
                </a:lnTo>
                <a:lnTo>
                  <a:pt x="0" y="252098"/>
                </a:lnTo>
                <a:lnTo>
                  <a:pt x="0" y="1482441"/>
                </a:lnTo>
                <a:lnTo>
                  <a:pt x="34349" y="1513940"/>
                </a:lnTo>
                <a:lnTo>
                  <a:pt x="71991" y="1544865"/>
                </a:lnTo>
                <a:lnTo>
                  <a:pt x="111372" y="1573788"/>
                </a:lnTo>
                <a:lnTo>
                  <a:pt x="152407" y="1600627"/>
                </a:lnTo>
                <a:lnTo>
                  <a:pt x="195013" y="1625299"/>
                </a:lnTo>
                <a:lnTo>
                  <a:pt x="239103" y="1647723"/>
                </a:lnTo>
                <a:lnTo>
                  <a:pt x="284594" y="1667816"/>
                </a:lnTo>
                <a:lnTo>
                  <a:pt x="331401" y="1685496"/>
                </a:lnTo>
                <a:lnTo>
                  <a:pt x="379439" y="1700681"/>
                </a:lnTo>
                <a:lnTo>
                  <a:pt x="428623" y="1713290"/>
                </a:lnTo>
                <a:lnTo>
                  <a:pt x="478870" y="1723239"/>
                </a:lnTo>
                <a:lnTo>
                  <a:pt x="530093" y="1730448"/>
                </a:lnTo>
                <a:lnTo>
                  <a:pt x="582209" y="1734833"/>
                </a:lnTo>
                <a:lnTo>
                  <a:pt x="635133" y="1736313"/>
                </a:lnTo>
                <a:lnTo>
                  <a:pt x="684454" y="1735029"/>
                </a:lnTo>
                <a:lnTo>
                  <a:pt x="733079" y="1731219"/>
                </a:lnTo>
                <a:lnTo>
                  <a:pt x="780941" y="1724951"/>
                </a:lnTo>
                <a:lnTo>
                  <a:pt x="827970" y="1716291"/>
                </a:lnTo>
                <a:lnTo>
                  <a:pt x="874099" y="1705304"/>
                </a:lnTo>
                <a:lnTo>
                  <a:pt x="919258" y="1692057"/>
                </a:lnTo>
                <a:lnTo>
                  <a:pt x="963379" y="1676617"/>
                </a:lnTo>
                <a:lnTo>
                  <a:pt x="1006393" y="1659048"/>
                </a:lnTo>
                <a:lnTo>
                  <a:pt x="1048233" y="1639418"/>
                </a:lnTo>
                <a:lnTo>
                  <a:pt x="1088828" y="1617793"/>
                </a:lnTo>
                <a:lnTo>
                  <a:pt x="1128112" y="1594239"/>
                </a:lnTo>
                <a:lnTo>
                  <a:pt x="1166015" y="1568821"/>
                </a:lnTo>
                <a:lnTo>
                  <a:pt x="1202469" y="1541608"/>
                </a:lnTo>
                <a:lnTo>
                  <a:pt x="1237405" y="1512663"/>
                </a:lnTo>
                <a:lnTo>
                  <a:pt x="1270754" y="1482054"/>
                </a:lnTo>
                <a:lnTo>
                  <a:pt x="1302449" y="1449848"/>
                </a:lnTo>
                <a:lnTo>
                  <a:pt x="1332420" y="1416109"/>
                </a:lnTo>
                <a:lnTo>
                  <a:pt x="1360599" y="1380904"/>
                </a:lnTo>
                <a:lnTo>
                  <a:pt x="1386918" y="1344300"/>
                </a:lnTo>
                <a:lnTo>
                  <a:pt x="1411308" y="1306363"/>
                </a:lnTo>
                <a:lnTo>
                  <a:pt x="1433701" y="1267158"/>
                </a:lnTo>
                <a:lnTo>
                  <a:pt x="1454027" y="1226753"/>
                </a:lnTo>
                <a:lnTo>
                  <a:pt x="1472218" y="1185212"/>
                </a:lnTo>
                <a:lnTo>
                  <a:pt x="1488207" y="1142603"/>
                </a:lnTo>
                <a:lnTo>
                  <a:pt x="1501924" y="1098992"/>
                </a:lnTo>
                <a:lnTo>
                  <a:pt x="1513300" y="1054445"/>
                </a:lnTo>
                <a:lnTo>
                  <a:pt x="1522268" y="1009027"/>
                </a:lnTo>
                <a:lnTo>
                  <a:pt x="1528758" y="962806"/>
                </a:lnTo>
                <a:lnTo>
                  <a:pt x="1532702" y="915847"/>
                </a:lnTo>
                <a:lnTo>
                  <a:pt x="1534033" y="868217"/>
                </a:lnTo>
                <a:lnTo>
                  <a:pt x="1532640" y="819495"/>
                </a:lnTo>
                <a:lnTo>
                  <a:pt x="1528512" y="771479"/>
                </a:lnTo>
                <a:lnTo>
                  <a:pt x="1521721" y="724240"/>
                </a:lnTo>
                <a:lnTo>
                  <a:pt x="1512341" y="677849"/>
                </a:lnTo>
                <a:lnTo>
                  <a:pt x="1500446" y="632375"/>
                </a:lnTo>
                <a:lnTo>
                  <a:pt x="1486109" y="587891"/>
                </a:lnTo>
                <a:lnTo>
                  <a:pt x="1469403" y="544467"/>
                </a:lnTo>
                <a:lnTo>
                  <a:pt x="1450402" y="502173"/>
                </a:lnTo>
                <a:lnTo>
                  <a:pt x="1429179" y="461081"/>
                </a:lnTo>
                <a:lnTo>
                  <a:pt x="1405808" y="421260"/>
                </a:lnTo>
                <a:lnTo>
                  <a:pt x="1380362" y="382783"/>
                </a:lnTo>
                <a:lnTo>
                  <a:pt x="1352915" y="345719"/>
                </a:lnTo>
                <a:lnTo>
                  <a:pt x="1323540" y="310139"/>
                </a:lnTo>
                <a:lnTo>
                  <a:pt x="1292311" y="276114"/>
                </a:lnTo>
                <a:lnTo>
                  <a:pt x="1259301" y="243715"/>
                </a:lnTo>
                <a:lnTo>
                  <a:pt x="1224584" y="213013"/>
                </a:lnTo>
                <a:lnTo>
                  <a:pt x="1188232" y="184078"/>
                </a:lnTo>
                <a:lnTo>
                  <a:pt x="1150320" y="156980"/>
                </a:lnTo>
                <a:lnTo>
                  <a:pt x="1110921" y="131792"/>
                </a:lnTo>
                <a:lnTo>
                  <a:pt x="1070108" y="108583"/>
                </a:lnTo>
                <a:lnTo>
                  <a:pt x="1027955" y="87425"/>
                </a:lnTo>
                <a:lnTo>
                  <a:pt x="984536" y="68387"/>
                </a:lnTo>
                <a:lnTo>
                  <a:pt x="939923" y="51542"/>
                </a:lnTo>
                <a:lnTo>
                  <a:pt x="894191" y="36959"/>
                </a:lnTo>
                <a:lnTo>
                  <a:pt x="847412" y="24709"/>
                </a:lnTo>
                <a:lnTo>
                  <a:pt x="803816" y="15565"/>
                </a:lnTo>
                <a:lnTo>
                  <a:pt x="800714" y="15108"/>
                </a:lnTo>
                <a:lnTo>
                  <a:pt x="781886" y="11850"/>
                </a:lnTo>
                <a:lnTo>
                  <a:pt x="773976" y="10582"/>
                </a:lnTo>
                <a:lnTo>
                  <a:pt x="757892" y="8224"/>
                </a:lnTo>
                <a:lnTo>
                  <a:pt x="735854" y="5741"/>
                </a:lnTo>
                <a:lnTo>
                  <a:pt x="730330" y="4986"/>
                </a:lnTo>
                <a:lnTo>
                  <a:pt x="724678" y="4440"/>
                </a:lnTo>
                <a:lnTo>
                  <a:pt x="675945" y="947"/>
                </a:lnTo>
                <a:lnTo>
                  <a:pt x="627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926" y="2170023"/>
            <a:ext cx="150404" cy="14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109" y="2211590"/>
            <a:ext cx="655320" cy="62230"/>
          </a:xfrm>
          <a:custGeom>
            <a:avLst/>
            <a:gdLst/>
            <a:ahLst/>
            <a:cxnLst/>
            <a:rect l="l" t="t" r="r" b="b"/>
            <a:pathLst>
              <a:path w="655319" h="62230">
                <a:moveTo>
                  <a:pt x="622786" y="0"/>
                </a:moveTo>
                <a:lnTo>
                  <a:pt x="32171" y="0"/>
                </a:lnTo>
                <a:lnTo>
                  <a:pt x="19648" y="2442"/>
                </a:lnTo>
                <a:lnTo>
                  <a:pt x="9422" y="9102"/>
                </a:lnTo>
                <a:lnTo>
                  <a:pt x="2527" y="18977"/>
                </a:lnTo>
                <a:lnTo>
                  <a:pt x="0" y="31064"/>
                </a:lnTo>
                <a:lnTo>
                  <a:pt x="2527" y="43163"/>
                </a:lnTo>
                <a:lnTo>
                  <a:pt x="9422" y="53041"/>
                </a:lnTo>
                <a:lnTo>
                  <a:pt x="19648" y="59699"/>
                </a:lnTo>
                <a:lnTo>
                  <a:pt x="32171" y="62141"/>
                </a:lnTo>
                <a:lnTo>
                  <a:pt x="622786" y="62141"/>
                </a:lnTo>
                <a:lnTo>
                  <a:pt x="635301" y="59699"/>
                </a:lnTo>
                <a:lnTo>
                  <a:pt x="645523" y="53041"/>
                </a:lnTo>
                <a:lnTo>
                  <a:pt x="652416" y="43163"/>
                </a:lnTo>
                <a:lnTo>
                  <a:pt x="654944" y="31064"/>
                </a:lnTo>
                <a:lnTo>
                  <a:pt x="652416" y="18977"/>
                </a:lnTo>
                <a:lnTo>
                  <a:pt x="645523" y="9102"/>
                </a:lnTo>
                <a:lnTo>
                  <a:pt x="635301" y="2442"/>
                </a:lnTo>
                <a:lnTo>
                  <a:pt x="622786" y="0"/>
                </a:lnTo>
                <a:close/>
              </a:path>
            </a:pathLst>
          </a:custGeom>
          <a:solidFill>
            <a:srgbClr val="A09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786" y="2233556"/>
            <a:ext cx="438784" cy="424180"/>
          </a:xfrm>
          <a:custGeom>
            <a:avLst/>
            <a:gdLst/>
            <a:ahLst/>
            <a:cxnLst/>
            <a:rect l="l" t="t" r="r" b="b"/>
            <a:pathLst>
              <a:path w="438784" h="424180">
                <a:moveTo>
                  <a:pt x="406585" y="0"/>
                </a:moveTo>
                <a:lnTo>
                  <a:pt x="9413" y="370666"/>
                </a:lnTo>
                <a:lnTo>
                  <a:pt x="0" y="392642"/>
                </a:lnTo>
                <a:lnTo>
                  <a:pt x="2353" y="404330"/>
                </a:lnTo>
                <a:lnTo>
                  <a:pt x="9413" y="414608"/>
                </a:lnTo>
                <a:lnTo>
                  <a:pt x="20060" y="421431"/>
                </a:lnTo>
                <a:lnTo>
                  <a:pt x="32165" y="423705"/>
                </a:lnTo>
                <a:lnTo>
                  <a:pt x="44264" y="421431"/>
                </a:lnTo>
                <a:lnTo>
                  <a:pt x="54890" y="414608"/>
                </a:lnTo>
                <a:lnTo>
                  <a:pt x="429327" y="53027"/>
                </a:lnTo>
                <a:lnTo>
                  <a:pt x="436398" y="42746"/>
                </a:lnTo>
                <a:lnTo>
                  <a:pt x="438755" y="31057"/>
                </a:lnTo>
                <a:lnTo>
                  <a:pt x="436398" y="19371"/>
                </a:lnTo>
                <a:lnTo>
                  <a:pt x="429307" y="9085"/>
                </a:lnTo>
                <a:lnTo>
                  <a:pt x="418660" y="2270"/>
                </a:lnTo>
                <a:lnTo>
                  <a:pt x="406585" y="0"/>
                </a:lnTo>
                <a:close/>
              </a:path>
            </a:pathLst>
          </a:custGeom>
          <a:solidFill>
            <a:srgbClr val="A09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200" y="4392187"/>
            <a:ext cx="396240" cy="382905"/>
          </a:xfrm>
          <a:custGeom>
            <a:avLst/>
            <a:gdLst/>
            <a:ahLst/>
            <a:cxnLst/>
            <a:rect l="l" t="t" r="r" b="b"/>
            <a:pathLst>
              <a:path w="396240" h="382904">
                <a:moveTo>
                  <a:pt x="202226" y="0"/>
                </a:moveTo>
                <a:lnTo>
                  <a:pt x="156740" y="4184"/>
                </a:lnTo>
                <a:lnTo>
                  <a:pt x="113438" y="18248"/>
                </a:lnTo>
                <a:lnTo>
                  <a:pt x="75788" y="40689"/>
                </a:lnTo>
                <a:lnTo>
                  <a:pt x="44705" y="70148"/>
                </a:lnTo>
                <a:lnTo>
                  <a:pt x="21104" y="105263"/>
                </a:lnTo>
                <a:lnTo>
                  <a:pt x="5897" y="144674"/>
                </a:lnTo>
                <a:lnTo>
                  <a:pt x="0" y="187020"/>
                </a:lnTo>
                <a:lnTo>
                  <a:pt x="4325" y="230942"/>
                </a:lnTo>
                <a:lnTo>
                  <a:pt x="18883" y="272763"/>
                </a:lnTo>
                <a:lnTo>
                  <a:pt x="42120" y="309125"/>
                </a:lnTo>
                <a:lnTo>
                  <a:pt x="72626" y="339145"/>
                </a:lnTo>
                <a:lnTo>
                  <a:pt x="108991" y="361938"/>
                </a:lnTo>
                <a:lnTo>
                  <a:pt x="149804" y="376621"/>
                </a:lnTo>
                <a:lnTo>
                  <a:pt x="193656" y="382311"/>
                </a:lnTo>
                <a:lnTo>
                  <a:pt x="239137" y="378123"/>
                </a:lnTo>
                <a:lnTo>
                  <a:pt x="282449" y="364059"/>
                </a:lnTo>
                <a:lnTo>
                  <a:pt x="320106" y="341617"/>
                </a:lnTo>
                <a:lnTo>
                  <a:pt x="351194" y="312158"/>
                </a:lnTo>
                <a:lnTo>
                  <a:pt x="374800" y="277041"/>
                </a:lnTo>
                <a:lnTo>
                  <a:pt x="390008" y="237628"/>
                </a:lnTo>
                <a:lnTo>
                  <a:pt x="395904" y="195278"/>
                </a:lnTo>
                <a:lnTo>
                  <a:pt x="391576" y="151351"/>
                </a:lnTo>
                <a:lnTo>
                  <a:pt x="377008" y="109536"/>
                </a:lnTo>
                <a:lnTo>
                  <a:pt x="353766" y="73178"/>
                </a:lnTo>
                <a:lnTo>
                  <a:pt x="323259" y="43163"/>
                </a:lnTo>
                <a:lnTo>
                  <a:pt x="286894" y="20372"/>
                </a:lnTo>
                <a:lnTo>
                  <a:pt x="246080" y="5690"/>
                </a:lnTo>
                <a:lnTo>
                  <a:pt x="202226" y="0"/>
                </a:lnTo>
                <a:close/>
              </a:path>
            </a:pathLst>
          </a:custGeom>
          <a:solidFill>
            <a:srgbClr val="FCF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966654"/>
            <a:ext cx="789940" cy="1034415"/>
          </a:xfrm>
          <a:custGeom>
            <a:avLst/>
            <a:gdLst/>
            <a:ahLst/>
            <a:cxnLst/>
            <a:rect l="l" t="t" r="r" b="b"/>
            <a:pathLst>
              <a:path w="789940" h="1034414">
                <a:moveTo>
                  <a:pt x="0" y="0"/>
                </a:moveTo>
                <a:lnTo>
                  <a:pt x="0" y="716864"/>
                </a:lnTo>
                <a:lnTo>
                  <a:pt x="226720" y="1033868"/>
                </a:lnTo>
                <a:lnTo>
                  <a:pt x="507146" y="616673"/>
                </a:lnTo>
                <a:lnTo>
                  <a:pt x="509334" y="613448"/>
                </a:lnTo>
                <a:lnTo>
                  <a:pt x="789736" y="196265"/>
                </a:lnTo>
                <a:lnTo>
                  <a:pt x="119771" y="75082"/>
                </a:lnTo>
                <a:lnTo>
                  <a:pt x="0" y="0"/>
                </a:lnTo>
                <a:close/>
              </a:path>
            </a:pathLst>
          </a:custGeom>
          <a:solidFill>
            <a:srgbClr val="E3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3957" y="6154877"/>
            <a:ext cx="64135" cy="41275"/>
          </a:xfrm>
          <a:custGeom>
            <a:avLst/>
            <a:gdLst/>
            <a:ahLst/>
            <a:cxnLst/>
            <a:rect l="l" t="t" r="r" b="b"/>
            <a:pathLst>
              <a:path w="64135" h="41275">
                <a:moveTo>
                  <a:pt x="62804" y="30099"/>
                </a:moveTo>
                <a:lnTo>
                  <a:pt x="12014" y="30099"/>
                </a:lnTo>
                <a:lnTo>
                  <a:pt x="19431" y="30746"/>
                </a:lnTo>
                <a:lnTo>
                  <a:pt x="24676" y="32778"/>
                </a:lnTo>
                <a:lnTo>
                  <a:pt x="33464" y="41021"/>
                </a:lnTo>
                <a:lnTo>
                  <a:pt x="63703" y="33566"/>
                </a:lnTo>
                <a:lnTo>
                  <a:pt x="62804" y="30099"/>
                </a:lnTo>
                <a:close/>
              </a:path>
              <a:path w="64135" h="41275">
                <a:moveTo>
                  <a:pt x="2692" y="24968"/>
                </a:moveTo>
                <a:lnTo>
                  <a:pt x="3213" y="30289"/>
                </a:lnTo>
                <a:lnTo>
                  <a:pt x="3255" y="30099"/>
                </a:lnTo>
                <a:lnTo>
                  <a:pt x="2692" y="24968"/>
                </a:lnTo>
                <a:close/>
              </a:path>
              <a:path w="64135" h="41275">
                <a:moveTo>
                  <a:pt x="3275" y="30284"/>
                </a:moveTo>
                <a:close/>
              </a:path>
              <a:path w="64135" h="41275">
                <a:moveTo>
                  <a:pt x="7467" y="0"/>
                </a:moveTo>
                <a:lnTo>
                  <a:pt x="3213" y="12"/>
                </a:lnTo>
                <a:lnTo>
                  <a:pt x="0" y="317"/>
                </a:lnTo>
                <a:lnTo>
                  <a:pt x="3276" y="30284"/>
                </a:lnTo>
                <a:lnTo>
                  <a:pt x="4965" y="30137"/>
                </a:lnTo>
                <a:lnTo>
                  <a:pt x="62804" y="30099"/>
                </a:lnTo>
                <a:lnTo>
                  <a:pt x="33873" y="3952"/>
                </a:lnTo>
                <a:lnTo>
                  <a:pt x="12585" y="12"/>
                </a:lnTo>
                <a:lnTo>
                  <a:pt x="746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7091" y="6383362"/>
            <a:ext cx="486409" cy="469900"/>
          </a:xfrm>
          <a:custGeom>
            <a:avLst/>
            <a:gdLst/>
            <a:ahLst/>
            <a:cxnLst/>
            <a:rect l="l" t="t" r="r" b="b"/>
            <a:pathLst>
              <a:path w="486409" h="469900">
                <a:moveTo>
                  <a:pt x="243090" y="0"/>
                </a:moveTo>
                <a:lnTo>
                  <a:pt x="194100" y="4769"/>
                </a:lnTo>
                <a:lnTo>
                  <a:pt x="148470" y="18450"/>
                </a:lnTo>
                <a:lnTo>
                  <a:pt x="107177" y="40096"/>
                </a:lnTo>
                <a:lnTo>
                  <a:pt x="71200" y="68763"/>
                </a:lnTo>
                <a:lnTo>
                  <a:pt x="41517" y="103507"/>
                </a:lnTo>
                <a:lnTo>
                  <a:pt x="19103" y="143384"/>
                </a:lnTo>
                <a:lnTo>
                  <a:pt x="4938" y="187448"/>
                </a:lnTo>
                <a:lnTo>
                  <a:pt x="0" y="234755"/>
                </a:lnTo>
                <a:lnTo>
                  <a:pt x="4938" y="282064"/>
                </a:lnTo>
                <a:lnTo>
                  <a:pt x="19103" y="326128"/>
                </a:lnTo>
                <a:lnTo>
                  <a:pt x="41517" y="366003"/>
                </a:lnTo>
                <a:lnTo>
                  <a:pt x="71200" y="400745"/>
                </a:lnTo>
                <a:lnTo>
                  <a:pt x="107177" y="429410"/>
                </a:lnTo>
                <a:lnTo>
                  <a:pt x="148470" y="451054"/>
                </a:lnTo>
                <a:lnTo>
                  <a:pt x="194100" y="464733"/>
                </a:lnTo>
                <a:lnTo>
                  <a:pt x="243090" y="469502"/>
                </a:lnTo>
                <a:lnTo>
                  <a:pt x="292077" y="464733"/>
                </a:lnTo>
                <a:lnTo>
                  <a:pt x="337705" y="451054"/>
                </a:lnTo>
                <a:lnTo>
                  <a:pt x="378997" y="429410"/>
                </a:lnTo>
                <a:lnTo>
                  <a:pt x="414975" y="400745"/>
                </a:lnTo>
                <a:lnTo>
                  <a:pt x="444661" y="366003"/>
                </a:lnTo>
                <a:lnTo>
                  <a:pt x="467075" y="326128"/>
                </a:lnTo>
                <a:lnTo>
                  <a:pt x="481242" y="282064"/>
                </a:lnTo>
                <a:lnTo>
                  <a:pt x="486181" y="234755"/>
                </a:lnTo>
                <a:lnTo>
                  <a:pt x="481242" y="187448"/>
                </a:lnTo>
                <a:lnTo>
                  <a:pt x="467075" y="143384"/>
                </a:lnTo>
                <a:lnTo>
                  <a:pt x="444661" y="103507"/>
                </a:lnTo>
                <a:lnTo>
                  <a:pt x="414975" y="68763"/>
                </a:lnTo>
                <a:lnTo>
                  <a:pt x="378997" y="40096"/>
                </a:lnTo>
                <a:lnTo>
                  <a:pt x="337705" y="18450"/>
                </a:lnTo>
                <a:lnTo>
                  <a:pt x="292077" y="4769"/>
                </a:lnTo>
                <a:lnTo>
                  <a:pt x="243090" y="0"/>
                </a:lnTo>
                <a:close/>
              </a:path>
            </a:pathLst>
          </a:custGeom>
          <a:solidFill>
            <a:srgbClr val="FA9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9829" y="6492240"/>
            <a:ext cx="260985" cy="252095"/>
          </a:xfrm>
          <a:custGeom>
            <a:avLst/>
            <a:gdLst/>
            <a:ahLst/>
            <a:cxnLst/>
            <a:rect l="l" t="t" r="r" b="b"/>
            <a:pathLst>
              <a:path w="260984" h="252095">
                <a:moveTo>
                  <a:pt x="130352" y="0"/>
                </a:moveTo>
                <a:lnTo>
                  <a:pt x="79611" y="9892"/>
                </a:lnTo>
                <a:lnTo>
                  <a:pt x="38177" y="36870"/>
                </a:lnTo>
                <a:lnTo>
                  <a:pt x="10243" y="76882"/>
                </a:lnTo>
                <a:lnTo>
                  <a:pt x="0" y="125878"/>
                </a:lnTo>
                <a:lnTo>
                  <a:pt x="10243" y="174880"/>
                </a:lnTo>
                <a:lnTo>
                  <a:pt x="38177" y="214898"/>
                </a:lnTo>
                <a:lnTo>
                  <a:pt x="79611" y="241882"/>
                </a:lnTo>
                <a:lnTo>
                  <a:pt x="130352" y="251777"/>
                </a:lnTo>
                <a:lnTo>
                  <a:pt x="181095" y="241882"/>
                </a:lnTo>
                <a:lnTo>
                  <a:pt x="222534" y="214898"/>
                </a:lnTo>
                <a:lnTo>
                  <a:pt x="250473" y="174880"/>
                </a:lnTo>
                <a:lnTo>
                  <a:pt x="260718" y="125878"/>
                </a:lnTo>
                <a:lnTo>
                  <a:pt x="250473" y="76882"/>
                </a:lnTo>
                <a:lnTo>
                  <a:pt x="222534" y="36870"/>
                </a:lnTo>
                <a:lnTo>
                  <a:pt x="181095" y="9892"/>
                </a:lnTo>
                <a:lnTo>
                  <a:pt x="130352" y="0"/>
                </a:lnTo>
                <a:close/>
              </a:path>
            </a:pathLst>
          </a:custGeom>
          <a:solidFill>
            <a:srgbClr val="E7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4864" y="6187109"/>
            <a:ext cx="765810" cy="1026794"/>
          </a:xfrm>
          <a:custGeom>
            <a:avLst/>
            <a:gdLst/>
            <a:ahLst/>
            <a:cxnLst/>
            <a:rect l="l" t="t" r="r" b="b"/>
            <a:pathLst>
              <a:path w="765809" h="1026795">
                <a:moveTo>
                  <a:pt x="765530" y="0"/>
                </a:moveTo>
                <a:lnTo>
                  <a:pt x="0" y="0"/>
                </a:lnTo>
                <a:lnTo>
                  <a:pt x="0" y="806303"/>
                </a:lnTo>
                <a:lnTo>
                  <a:pt x="4626" y="850616"/>
                </a:lnTo>
                <a:lnTo>
                  <a:pt x="17895" y="891891"/>
                </a:lnTo>
                <a:lnTo>
                  <a:pt x="38891" y="929244"/>
                </a:lnTo>
                <a:lnTo>
                  <a:pt x="66698" y="961791"/>
                </a:lnTo>
                <a:lnTo>
                  <a:pt x="100401" y="988645"/>
                </a:lnTo>
                <a:lnTo>
                  <a:pt x="139083" y="1008923"/>
                </a:lnTo>
                <a:lnTo>
                  <a:pt x="181829" y="1021738"/>
                </a:lnTo>
                <a:lnTo>
                  <a:pt x="227723" y="1026207"/>
                </a:lnTo>
                <a:lnTo>
                  <a:pt x="537794" y="1026207"/>
                </a:lnTo>
                <a:lnTo>
                  <a:pt x="583685" y="1021738"/>
                </a:lnTo>
                <a:lnTo>
                  <a:pt x="626431" y="1008923"/>
                </a:lnTo>
                <a:lnTo>
                  <a:pt x="665115" y="988645"/>
                </a:lnTo>
                <a:lnTo>
                  <a:pt x="698820" y="961791"/>
                </a:lnTo>
                <a:lnTo>
                  <a:pt x="726631" y="929244"/>
                </a:lnTo>
                <a:lnTo>
                  <a:pt x="747631" y="891891"/>
                </a:lnTo>
                <a:lnTo>
                  <a:pt x="760903" y="850616"/>
                </a:lnTo>
                <a:lnTo>
                  <a:pt x="765530" y="806303"/>
                </a:lnTo>
                <a:lnTo>
                  <a:pt x="765530" y="0"/>
                </a:lnTo>
                <a:close/>
              </a:path>
            </a:pathLst>
          </a:custGeom>
          <a:solidFill>
            <a:srgbClr val="FA9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2045" y="6154953"/>
            <a:ext cx="118110" cy="390525"/>
          </a:xfrm>
          <a:custGeom>
            <a:avLst/>
            <a:gdLst/>
            <a:ahLst/>
            <a:cxnLst/>
            <a:rect l="l" t="t" r="r" b="b"/>
            <a:pathLst>
              <a:path w="118110" h="390525">
                <a:moveTo>
                  <a:pt x="117983" y="0"/>
                </a:moveTo>
                <a:lnTo>
                  <a:pt x="68486" y="16167"/>
                </a:lnTo>
                <a:lnTo>
                  <a:pt x="38023" y="52082"/>
                </a:lnTo>
                <a:lnTo>
                  <a:pt x="18730" y="99883"/>
                </a:lnTo>
                <a:lnTo>
                  <a:pt x="7277" y="155028"/>
                </a:lnTo>
                <a:lnTo>
                  <a:pt x="1566" y="213248"/>
                </a:lnTo>
                <a:lnTo>
                  <a:pt x="0" y="270040"/>
                </a:lnTo>
                <a:lnTo>
                  <a:pt x="921" y="316808"/>
                </a:lnTo>
                <a:lnTo>
                  <a:pt x="2951" y="354827"/>
                </a:lnTo>
                <a:lnTo>
                  <a:pt x="4988" y="380431"/>
                </a:lnTo>
                <a:lnTo>
                  <a:pt x="5930" y="389952"/>
                </a:lnTo>
                <a:lnTo>
                  <a:pt x="36957" y="386736"/>
                </a:lnTo>
                <a:lnTo>
                  <a:pt x="36715" y="384474"/>
                </a:lnTo>
                <a:lnTo>
                  <a:pt x="35399" y="370084"/>
                </a:lnTo>
                <a:lnTo>
                  <a:pt x="33554" y="344545"/>
                </a:lnTo>
                <a:lnTo>
                  <a:pt x="31913" y="310362"/>
                </a:lnTo>
                <a:lnTo>
                  <a:pt x="31203" y="270040"/>
                </a:lnTo>
                <a:lnTo>
                  <a:pt x="32046" y="228308"/>
                </a:lnTo>
                <a:lnTo>
                  <a:pt x="35010" y="185493"/>
                </a:lnTo>
                <a:lnTo>
                  <a:pt x="40637" y="143863"/>
                </a:lnTo>
                <a:lnTo>
                  <a:pt x="49466" y="105689"/>
                </a:lnTo>
                <a:lnTo>
                  <a:pt x="69240" y="60199"/>
                </a:lnTo>
                <a:lnTo>
                  <a:pt x="102374" y="31864"/>
                </a:lnTo>
                <a:lnTo>
                  <a:pt x="117983" y="30137"/>
                </a:lnTo>
                <a:lnTo>
                  <a:pt x="117983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09640" y="6523523"/>
            <a:ext cx="360045" cy="523240"/>
          </a:xfrm>
          <a:custGeom>
            <a:avLst/>
            <a:gdLst/>
            <a:ahLst/>
            <a:cxnLst/>
            <a:rect l="l" t="t" r="r" b="b"/>
            <a:pathLst>
              <a:path w="360045" h="523240">
                <a:moveTo>
                  <a:pt x="269684" y="0"/>
                </a:moveTo>
                <a:lnTo>
                  <a:pt x="89890" y="0"/>
                </a:lnTo>
                <a:lnTo>
                  <a:pt x="0" y="162102"/>
                </a:lnTo>
                <a:lnTo>
                  <a:pt x="0" y="522937"/>
                </a:lnTo>
                <a:lnTo>
                  <a:pt x="359549" y="522937"/>
                </a:lnTo>
                <a:lnTo>
                  <a:pt x="359562" y="162102"/>
                </a:lnTo>
                <a:lnTo>
                  <a:pt x="269684" y="0"/>
                </a:lnTo>
                <a:close/>
              </a:path>
            </a:pathLst>
          </a:custGeom>
          <a:solidFill>
            <a:srgbClr val="FCF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4546" y="6795437"/>
            <a:ext cx="1900555" cy="395605"/>
          </a:xfrm>
          <a:custGeom>
            <a:avLst/>
            <a:gdLst/>
            <a:ahLst/>
            <a:cxnLst/>
            <a:rect l="l" t="t" r="r" b="b"/>
            <a:pathLst>
              <a:path w="1900554" h="395604">
                <a:moveTo>
                  <a:pt x="1900491" y="0"/>
                </a:moveTo>
                <a:lnTo>
                  <a:pt x="204165" y="0"/>
                </a:lnTo>
                <a:lnTo>
                  <a:pt x="204165" y="635"/>
                </a:lnTo>
                <a:lnTo>
                  <a:pt x="157354" y="5842"/>
                </a:lnTo>
                <a:lnTo>
                  <a:pt x="114381" y="20676"/>
                </a:lnTo>
                <a:lnTo>
                  <a:pt x="76473" y="43952"/>
                </a:lnTo>
                <a:lnTo>
                  <a:pt x="44854" y="74486"/>
                </a:lnTo>
                <a:lnTo>
                  <a:pt x="20752" y="111095"/>
                </a:lnTo>
                <a:lnTo>
                  <a:pt x="5392" y="152595"/>
                </a:lnTo>
                <a:lnTo>
                  <a:pt x="0" y="197802"/>
                </a:lnTo>
                <a:lnTo>
                  <a:pt x="5392" y="243006"/>
                </a:lnTo>
                <a:lnTo>
                  <a:pt x="20752" y="284505"/>
                </a:lnTo>
                <a:lnTo>
                  <a:pt x="44854" y="321114"/>
                </a:lnTo>
                <a:lnTo>
                  <a:pt x="76473" y="351650"/>
                </a:lnTo>
                <a:lnTo>
                  <a:pt x="114381" y="374927"/>
                </a:lnTo>
                <a:lnTo>
                  <a:pt x="157354" y="389761"/>
                </a:lnTo>
                <a:lnTo>
                  <a:pt x="204165" y="394970"/>
                </a:lnTo>
                <a:lnTo>
                  <a:pt x="204165" y="395594"/>
                </a:lnTo>
                <a:lnTo>
                  <a:pt x="1900491" y="395594"/>
                </a:lnTo>
                <a:lnTo>
                  <a:pt x="1900491" y="0"/>
                </a:lnTo>
                <a:close/>
              </a:path>
            </a:pathLst>
          </a:custGeom>
          <a:solidFill>
            <a:srgbClr val="E3C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86497" y="6835590"/>
            <a:ext cx="327025" cy="315595"/>
          </a:xfrm>
          <a:custGeom>
            <a:avLst/>
            <a:gdLst/>
            <a:ahLst/>
            <a:cxnLst/>
            <a:rect l="l" t="t" r="r" b="b"/>
            <a:pathLst>
              <a:path w="327025" h="315595">
                <a:moveTo>
                  <a:pt x="163245" y="0"/>
                </a:moveTo>
                <a:lnTo>
                  <a:pt x="111657" y="8037"/>
                </a:lnTo>
                <a:lnTo>
                  <a:pt x="66846" y="30419"/>
                </a:lnTo>
                <a:lnTo>
                  <a:pt x="31504" y="64546"/>
                </a:lnTo>
                <a:lnTo>
                  <a:pt x="8324" y="107822"/>
                </a:lnTo>
                <a:lnTo>
                  <a:pt x="0" y="157648"/>
                </a:lnTo>
                <a:lnTo>
                  <a:pt x="8324" y="207472"/>
                </a:lnTo>
                <a:lnTo>
                  <a:pt x="31504" y="250747"/>
                </a:lnTo>
                <a:lnTo>
                  <a:pt x="66846" y="284873"/>
                </a:lnTo>
                <a:lnTo>
                  <a:pt x="111657" y="307255"/>
                </a:lnTo>
                <a:lnTo>
                  <a:pt x="163245" y="315292"/>
                </a:lnTo>
                <a:lnTo>
                  <a:pt x="214843" y="307255"/>
                </a:lnTo>
                <a:lnTo>
                  <a:pt x="259656" y="284873"/>
                </a:lnTo>
                <a:lnTo>
                  <a:pt x="294994" y="250747"/>
                </a:lnTo>
                <a:lnTo>
                  <a:pt x="318169" y="207472"/>
                </a:lnTo>
                <a:lnTo>
                  <a:pt x="326491" y="157648"/>
                </a:lnTo>
                <a:lnTo>
                  <a:pt x="318169" y="107822"/>
                </a:lnTo>
                <a:lnTo>
                  <a:pt x="294994" y="64546"/>
                </a:lnTo>
                <a:lnTo>
                  <a:pt x="259656" y="30419"/>
                </a:lnTo>
                <a:lnTo>
                  <a:pt x="214843" y="8037"/>
                </a:lnTo>
                <a:lnTo>
                  <a:pt x="163245" y="0"/>
                </a:lnTo>
                <a:close/>
              </a:path>
            </a:pathLst>
          </a:custGeom>
          <a:solidFill>
            <a:srgbClr val="FCF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49743" y="6836483"/>
            <a:ext cx="1675764" cy="313690"/>
          </a:xfrm>
          <a:custGeom>
            <a:avLst/>
            <a:gdLst/>
            <a:ahLst/>
            <a:cxnLst/>
            <a:rect l="l" t="t" r="r" b="b"/>
            <a:pathLst>
              <a:path w="1675765" h="313690">
                <a:moveTo>
                  <a:pt x="0" y="313502"/>
                </a:moveTo>
                <a:lnTo>
                  <a:pt x="1675282" y="313502"/>
                </a:lnTo>
                <a:lnTo>
                  <a:pt x="1675282" y="0"/>
                </a:lnTo>
                <a:lnTo>
                  <a:pt x="0" y="0"/>
                </a:lnTo>
                <a:lnTo>
                  <a:pt x="0" y="313502"/>
                </a:lnTo>
                <a:close/>
              </a:path>
            </a:pathLst>
          </a:custGeom>
          <a:solidFill>
            <a:srgbClr val="FFF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24546" y="6400711"/>
            <a:ext cx="1900555" cy="396240"/>
          </a:xfrm>
          <a:custGeom>
            <a:avLst/>
            <a:gdLst/>
            <a:ahLst/>
            <a:cxnLst/>
            <a:rect l="l" t="t" r="r" b="b"/>
            <a:pathLst>
              <a:path w="1900554" h="396240">
                <a:moveTo>
                  <a:pt x="1900491" y="0"/>
                </a:moveTo>
                <a:lnTo>
                  <a:pt x="204165" y="0"/>
                </a:lnTo>
                <a:lnTo>
                  <a:pt x="204165" y="647"/>
                </a:lnTo>
                <a:lnTo>
                  <a:pt x="157354" y="5855"/>
                </a:lnTo>
                <a:lnTo>
                  <a:pt x="114381" y="20690"/>
                </a:lnTo>
                <a:lnTo>
                  <a:pt x="76473" y="43967"/>
                </a:lnTo>
                <a:lnTo>
                  <a:pt x="44854" y="74502"/>
                </a:lnTo>
                <a:lnTo>
                  <a:pt x="20752" y="111111"/>
                </a:lnTo>
                <a:lnTo>
                  <a:pt x="5392" y="152608"/>
                </a:lnTo>
                <a:lnTo>
                  <a:pt x="0" y="197811"/>
                </a:lnTo>
                <a:lnTo>
                  <a:pt x="5392" y="243014"/>
                </a:lnTo>
                <a:lnTo>
                  <a:pt x="20752" y="284511"/>
                </a:lnTo>
                <a:lnTo>
                  <a:pt x="44854" y="321118"/>
                </a:lnTo>
                <a:lnTo>
                  <a:pt x="76473" y="351650"/>
                </a:lnTo>
                <a:lnTo>
                  <a:pt x="114381" y="374924"/>
                </a:lnTo>
                <a:lnTo>
                  <a:pt x="157354" y="389757"/>
                </a:lnTo>
                <a:lnTo>
                  <a:pt x="204165" y="394964"/>
                </a:lnTo>
                <a:lnTo>
                  <a:pt x="204165" y="395613"/>
                </a:lnTo>
                <a:lnTo>
                  <a:pt x="1900491" y="395613"/>
                </a:lnTo>
                <a:lnTo>
                  <a:pt x="1900491" y="0"/>
                </a:lnTo>
                <a:close/>
              </a:path>
            </a:pathLst>
          </a:custGeom>
          <a:solidFill>
            <a:srgbClr val="E3C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86497" y="6440881"/>
            <a:ext cx="327025" cy="315595"/>
          </a:xfrm>
          <a:custGeom>
            <a:avLst/>
            <a:gdLst/>
            <a:ahLst/>
            <a:cxnLst/>
            <a:rect l="l" t="t" r="r" b="b"/>
            <a:pathLst>
              <a:path w="327025" h="315595">
                <a:moveTo>
                  <a:pt x="163245" y="0"/>
                </a:moveTo>
                <a:lnTo>
                  <a:pt x="111657" y="8037"/>
                </a:lnTo>
                <a:lnTo>
                  <a:pt x="66846" y="30416"/>
                </a:lnTo>
                <a:lnTo>
                  <a:pt x="31504" y="64542"/>
                </a:lnTo>
                <a:lnTo>
                  <a:pt x="8324" y="107816"/>
                </a:lnTo>
                <a:lnTo>
                  <a:pt x="0" y="157641"/>
                </a:lnTo>
                <a:lnTo>
                  <a:pt x="8324" y="207461"/>
                </a:lnTo>
                <a:lnTo>
                  <a:pt x="31504" y="250735"/>
                </a:lnTo>
                <a:lnTo>
                  <a:pt x="66846" y="284863"/>
                </a:lnTo>
                <a:lnTo>
                  <a:pt x="111657" y="307246"/>
                </a:lnTo>
                <a:lnTo>
                  <a:pt x="163245" y="315285"/>
                </a:lnTo>
                <a:lnTo>
                  <a:pt x="214843" y="307246"/>
                </a:lnTo>
                <a:lnTo>
                  <a:pt x="259656" y="284863"/>
                </a:lnTo>
                <a:lnTo>
                  <a:pt x="294994" y="250735"/>
                </a:lnTo>
                <a:lnTo>
                  <a:pt x="318169" y="207461"/>
                </a:lnTo>
                <a:lnTo>
                  <a:pt x="326491" y="157641"/>
                </a:lnTo>
                <a:lnTo>
                  <a:pt x="318169" y="107816"/>
                </a:lnTo>
                <a:lnTo>
                  <a:pt x="294994" y="64542"/>
                </a:lnTo>
                <a:lnTo>
                  <a:pt x="259656" y="30416"/>
                </a:lnTo>
                <a:lnTo>
                  <a:pt x="214843" y="8037"/>
                </a:lnTo>
                <a:lnTo>
                  <a:pt x="163245" y="0"/>
                </a:lnTo>
                <a:close/>
              </a:path>
            </a:pathLst>
          </a:custGeom>
          <a:solidFill>
            <a:srgbClr val="FCF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9743" y="6441757"/>
            <a:ext cx="1675764" cy="313690"/>
          </a:xfrm>
          <a:custGeom>
            <a:avLst/>
            <a:gdLst/>
            <a:ahLst/>
            <a:cxnLst/>
            <a:rect l="l" t="t" r="r" b="b"/>
            <a:pathLst>
              <a:path w="1675765" h="313690">
                <a:moveTo>
                  <a:pt x="0" y="313510"/>
                </a:moveTo>
                <a:lnTo>
                  <a:pt x="1675282" y="313510"/>
                </a:lnTo>
                <a:lnTo>
                  <a:pt x="1675282" y="0"/>
                </a:lnTo>
                <a:lnTo>
                  <a:pt x="0" y="0"/>
                </a:lnTo>
                <a:lnTo>
                  <a:pt x="0" y="313510"/>
                </a:lnTo>
                <a:close/>
              </a:path>
            </a:pathLst>
          </a:custGeom>
          <a:solidFill>
            <a:srgbClr val="FFF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24546" y="6007430"/>
            <a:ext cx="1900555" cy="395605"/>
          </a:xfrm>
          <a:custGeom>
            <a:avLst/>
            <a:gdLst/>
            <a:ahLst/>
            <a:cxnLst/>
            <a:rect l="l" t="t" r="r" b="b"/>
            <a:pathLst>
              <a:path w="1900554" h="395604">
                <a:moveTo>
                  <a:pt x="1900491" y="0"/>
                </a:moveTo>
                <a:lnTo>
                  <a:pt x="204165" y="0"/>
                </a:lnTo>
                <a:lnTo>
                  <a:pt x="204165" y="635"/>
                </a:lnTo>
                <a:lnTo>
                  <a:pt x="157354" y="5842"/>
                </a:lnTo>
                <a:lnTo>
                  <a:pt x="114381" y="20675"/>
                </a:lnTo>
                <a:lnTo>
                  <a:pt x="76473" y="43951"/>
                </a:lnTo>
                <a:lnTo>
                  <a:pt x="44854" y="74485"/>
                </a:lnTo>
                <a:lnTo>
                  <a:pt x="20752" y="111094"/>
                </a:lnTo>
                <a:lnTo>
                  <a:pt x="5392" y="152594"/>
                </a:lnTo>
                <a:lnTo>
                  <a:pt x="0" y="197802"/>
                </a:lnTo>
                <a:lnTo>
                  <a:pt x="5392" y="243010"/>
                </a:lnTo>
                <a:lnTo>
                  <a:pt x="20752" y="284510"/>
                </a:lnTo>
                <a:lnTo>
                  <a:pt x="44854" y="321119"/>
                </a:lnTo>
                <a:lnTo>
                  <a:pt x="76473" y="351653"/>
                </a:lnTo>
                <a:lnTo>
                  <a:pt x="114381" y="374929"/>
                </a:lnTo>
                <a:lnTo>
                  <a:pt x="157354" y="389762"/>
                </a:lnTo>
                <a:lnTo>
                  <a:pt x="204165" y="394970"/>
                </a:lnTo>
                <a:lnTo>
                  <a:pt x="204165" y="395592"/>
                </a:lnTo>
                <a:lnTo>
                  <a:pt x="1900491" y="395592"/>
                </a:lnTo>
                <a:lnTo>
                  <a:pt x="1900491" y="0"/>
                </a:lnTo>
                <a:close/>
              </a:path>
            </a:pathLst>
          </a:custGeom>
          <a:solidFill>
            <a:srgbClr val="E3C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86497" y="6047600"/>
            <a:ext cx="327025" cy="315595"/>
          </a:xfrm>
          <a:custGeom>
            <a:avLst/>
            <a:gdLst/>
            <a:ahLst/>
            <a:cxnLst/>
            <a:rect l="l" t="t" r="r" b="b"/>
            <a:pathLst>
              <a:path w="327025" h="315595">
                <a:moveTo>
                  <a:pt x="163245" y="0"/>
                </a:moveTo>
                <a:lnTo>
                  <a:pt x="111657" y="8036"/>
                </a:lnTo>
                <a:lnTo>
                  <a:pt x="66846" y="30413"/>
                </a:lnTo>
                <a:lnTo>
                  <a:pt x="31504" y="64536"/>
                </a:lnTo>
                <a:lnTo>
                  <a:pt x="8324" y="107808"/>
                </a:lnTo>
                <a:lnTo>
                  <a:pt x="0" y="157632"/>
                </a:lnTo>
                <a:lnTo>
                  <a:pt x="8324" y="207457"/>
                </a:lnTo>
                <a:lnTo>
                  <a:pt x="31504" y="250732"/>
                </a:lnTo>
                <a:lnTo>
                  <a:pt x="66846" y="284859"/>
                </a:lnTo>
                <a:lnTo>
                  <a:pt x="111657" y="307240"/>
                </a:lnTo>
                <a:lnTo>
                  <a:pt x="163245" y="315277"/>
                </a:lnTo>
                <a:lnTo>
                  <a:pt x="214843" y="307240"/>
                </a:lnTo>
                <a:lnTo>
                  <a:pt x="259656" y="284859"/>
                </a:lnTo>
                <a:lnTo>
                  <a:pt x="294994" y="250732"/>
                </a:lnTo>
                <a:lnTo>
                  <a:pt x="318169" y="207457"/>
                </a:lnTo>
                <a:lnTo>
                  <a:pt x="326491" y="157632"/>
                </a:lnTo>
                <a:lnTo>
                  <a:pt x="318169" y="107808"/>
                </a:lnTo>
                <a:lnTo>
                  <a:pt x="294994" y="64536"/>
                </a:lnTo>
                <a:lnTo>
                  <a:pt x="259656" y="30413"/>
                </a:lnTo>
                <a:lnTo>
                  <a:pt x="214843" y="8036"/>
                </a:lnTo>
                <a:lnTo>
                  <a:pt x="163245" y="0"/>
                </a:lnTo>
                <a:close/>
              </a:path>
            </a:pathLst>
          </a:custGeom>
          <a:solidFill>
            <a:srgbClr val="FCF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49743" y="6048473"/>
            <a:ext cx="1675764" cy="313690"/>
          </a:xfrm>
          <a:custGeom>
            <a:avLst/>
            <a:gdLst/>
            <a:ahLst/>
            <a:cxnLst/>
            <a:rect l="l" t="t" r="r" b="b"/>
            <a:pathLst>
              <a:path w="1675765" h="313689">
                <a:moveTo>
                  <a:pt x="0" y="313502"/>
                </a:moveTo>
                <a:lnTo>
                  <a:pt x="1675282" y="313502"/>
                </a:lnTo>
                <a:lnTo>
                  <a:pt x="1675282" y="0"/>
                </a:lnTo>
                <a:lnTo>
                  <a:pt x="0" y="0"/>
                </a:lnTo>
                <a:lnTo>
                  <a:pt x="0" y="313502"/>
                </a:lnTo>
                <a:close/>
              </a:path>
            </a:pathLst>
          </a:custGeom>
          <a:solidFill>
            <a:srgbClr val="FFF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95145" y="6588541"/>
            <a:ext cx="147040" cy="247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50491" y="6609080"/>
            <a:ext cx="544195" cy="152400"/>
          </a:xfrm>
          <a:custGeom>
            <a:avLst/>
            <a:gdLst/>
            <a:ahLst/>
            <a:cxnLst/>
            <a:rect l="l" t="t" r="r" b="b"/>
            <a:pathLst>
              <a:path w="544194" h="152400">
                <a:moveTo>
                  <a:pt x="0" y="152400"/>
                </a:moveTo>
                <a:lnTo>
                  <a:pt x="544068" y="152400"/>
                </a:lnTo>
                <a:lnTo>
                  <a:pt x="544068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2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50491" y="6083300"/>
            <a:ext cx="702310" cy="525780"/>
          </a:xfrm>
          <a:custGeom>
            <a:avLst/>
            <a:gdLst/>
            <a:ahLst/>
            <a:cxnLst/>
            <a:rect l="l" t="t" r="r" b="b"/>
            <a:pathLst>
              <a:path w="702310" h="525779">
                <a:moveTo>
                  <a:pt x="0" y="525779"/>
                </a:moveTo>
                <a:lnTo>
                  <a:pt x="702233" y="525779"/>
                </a:lnTo>
                <a:lnTo>
                  <a:pt x="702233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F2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94546" y="6608613"/>
            <a:ext cx="158750" cy="153035"/>
          </a:xfrm>
          <a:custGeom>
            <a:avLst/>
            <a:gdLst/>
            <a:ahLst/>
            <a:cxnLst/>
            <a:rect l="l" t="t" r="r" b="b"/>
            <a:pathLst>
              <a:path w="158750" h="153034">
                <a:moveTo>
                  <a:pt x="158330" y="0"/>
                </a:moveTo>
                <a:lnTo>
                  <a:pt x="0" y="0"/>
                </a:lnTo>
                <a:lnTo>
                  <a:pt x="0" y="152598"/>
                </a:lnTo>
                <a:lnTo>
                  <a:pt x="158330" y="0"/>
                </a:lnTo>
                <a:close/>
              </a:path>
            </a:pathLst>
          </a:custGeom>
          <a:solidFill>
            <a:srgbClr val="C2C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37778" y="6082912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4">
                <a:moveTo>
                  <a:pt x="0" y="0"/>
                </a:moveTo>
                <a:lnTo>
                  <a:pt x="327789" y="0"/>
                </a:lnTo>
              </a:path>
            </a:pathLst>
          </a:custGeom>
          <a:ln w="85432">
            <a:solidFill>
              <a:srgbClr val="94D7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2290" y="5846406"/>
            <a:ext cx="168275" cy="963294"/>
          </a:xfrm>
          <a:custGeom>
            <a:avLst/>
            <a:gdLst/>
            <a:ahLst/>
            <a:cxnLst/>
            <a:rect l="l" t="t" r="r" b="b"/>
            <a:pathLst>
              <a:path w="168275" h="963295">
                <a:moveTo>
                  <a:pt x="80098" y="0"/>
                </a:moveTo>
                <a:lnTo>
                  <a:pt x="0" y="6832"/>
                </a:lnTo>
                <a:lnTo>
                  <a:pt x="87604" y="962747"/>
                </a:lnTo>
                <a:lnTo>
                  <a:pt x="167704" y="955901"/>
                </a:lnTo>
                <a:lnTo>
                  <a:pt x="80098" y="0"/>
                </a:lnTo>
                <a:close/>
              </a:path>
            </a:pathLst>
          </a:custGeom>
          <a:solidFill>
            <a:srgbClr val="7FC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9523" y="6802234"/>
            <a:ext cx="81280" cy="42545"/>
          </a:xfrm>
          <a:custGeom>
            <a:avLst/>
            <a:gdLst/>
            <a:ahLst/>
            <a:cxnLst/>
            <a:rect l="l" t="t" r="r" b="b"/>
            <a:pathLst>
              <a:path w="81279" h="42545">
                <a:moveTo>
                  <a:pt x="80857" y="0"/>
                </a:moveTo>
                <a:lnTo>
                  <a:pt x="0" y="6949"/>
                </a:lnTo>
                <a:lnTo>
                  <a:pt x="4566" y="21862"/>
                </a:lnTo>
                <a:lnTo>
                  <a:pt x="14358" y="33525"/>
                </a:lnTo>
                <a:lnTo>
                  <a:pt x="27968" y="40783"/>
                </a:lnTo>
                <a:lnTo>
                  <a:pt x="43987" y="42480"/>
                </a:lnTo>
                <a:lnTo>
                  <a:pt x="59448" y="38086"/>
                </a:lnTo>
                <a:lnTo>
                  <a:pt x="71531" y="28629"/>
                </a:lnTo>
                <a:lnTo>
                  <a:pt x="79059" y="15477"/>
                </a:lnTo>
                <a:lnTo>
                  <a:pt x="8085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2290" y="5678728"/>
            <a:ext cx="80098" cy="174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5124" y="5912637"/>
            <a:ext cx="194310" cy="962660"/>
          </a:xfrm>
          <a:custGeom>
            <a:avLst/>
            <a:gdLst/>
            <a:ahLst/>
            <a:cxnLst/>
            <a:rect l="l" t="t" r="r" b="b"/>
            <a:pathLst>
              <a:path w="194309" h="962659">
                <a:moveTo>
                  <a:pt x="79880" y="0"/>
                </a:moveTo>
                <a:lnTo>
                  <a:pt x="0" y="8915"/>
                </a:lnTo>
                <a:lnTo>
                  <a:pt x="114414" y="962200"/>
                </a:lnTo>
                <a:lnTo>
                  <a:pt x="194294" y="953255"/>
                </a:lnTo>
                <a:lnTo>
                  <a:pt x="79880" y="0"/>
                </a:lnTo>
                <a:close/>
              </a:path>
            </a:pathLst>
          </a:custGeom>
          <a:solidFill>
            <a:srgbClr val="B8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9195" y="6865848"/>
            <a:ext cx="80645" cy="43815"/>
          </a:xfrm>
          <a:custGeom>
            <a:avLst/>
            <a:gdLst/>
            <a:ahLst/>
            <a:cxnLst/>
            <a:rect l="l" t="t" r="r" b="b"/>
            <a:pathLst>
              <a:path w="80644" h="43815">
                <a:moveTo>
                  <a:pt x="80595" y="0"/>
                </a:moveTo>
                <a:lnTo>
                  <a:pt x="0" y="9028"/>
                </a:lnTo>
                <a:lnTo>
                  <a:pt x="4967" y="23830"/>
                </a:lnTo>
                <a:lnTo>
                  <a:pt x="15081" y="35240"/>
                </a:lnTo>
                <a:lnTo>
                  <a:pt x="28892" y="42148"/>
                </a:lnTo>
                <a:lnTo>
                  <a:pt x="44955" y="43447"/>
                </a:lnTo>
                <a:lnTo>
                  <a:pt x="60283" y="38629"/>
                </a:lnTo>
                <a:lnTo>
                  <a:pt x="72099" y="28854"/>
                </a:lnTo>
                <a:lnTo>
                  <a:pt x="79254" y="15513"/>
                </a:lnTo>
                <a:lnTo>
                  <a:pt x="8059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5129" y="5746495"/>
            <a:ext cx="79870" cy="1750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7034" y="5979007"/>
            <a:ext cx="236854" cy="960119"/>
          </a:xfrm>
          <a:custGeom>
            <a:avLst/>
            <a:gdLst/>
            <a:ahLst/>
            <a:cxnLst/>
            <a:rect l="l" t="t" r="r" b="b"/>
            <a:pathLst>
              <a:path w="236855" h="960120">
                <a:moveTo>
                  <a:pt x="157088" y="0"/>
                </a:moveTo>
                <a:lnTo>
                  <a:pt x="0" y="947587"/>
                </a:lnTo>
                <a:lnTo>
                  <a:pt x="79390" y="959845"/>
                </a:lnTo>
                <a:lnTo>
                  <a:pt x="236448" y="12280"/>
                </a:lnTo>
                <a:lnTo>
                  <a:pt x="157088" y="0"/>
                </a:lnTo>
                <a:close/>
              </a:path>
            </a:pathLst>
          </a:custGeom>
          <a:solidFill>
            <a:srgbClr val="FA9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656" y="6926525"/>
            <a:ext cx="80645" cy="45085"/>
          </a:xfrm>
          <a:custGeom>
            <a:avLst/>
            <a:gdLst/>
            <a:ahLst/>
            <a:cxnLst/>
            <a:rect l="l" t="t" r="r" b="b"/>
            <a:pathLst>
              <a:path w="80644" h="45084">
                <a:moveTo>
                  <a:pt x="0" y="0"/>
                </a:moveTo>
                <a:lnTo>
                  <a:pt x="647" y="15544"/>
                </a:lnTo>
                <a:lnTo>
                  <a:pt x="7191" y="29173"/>
                </a:lnTo>
                <a:lnTo>
                  <a:pt x="18553" y="39439"/>
                </a:lnTo>
                <a:lnTo>
                  <a:pt x="33655" y="44897"/>
                </a:lnTo>
                <a:lnTo>
                  <a:pt x="49749" y="44270"/>
                </a:lnTo>
                <a:lnTo>
                  <a:pt x="63857" y="37950"/>
                </a:lnTo>
                <a:lnTo>
                  <a:pt x="74488" y="26984"/>
                </a:lnTo>
                <a:lnTo>
                  <a:pt x="80149" y="1242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4117" y="5815558"/>
            <a:ext cx="79364" cy="1757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0301" y="6285014"/>
            <a:ext cx="704215" cy="913765"/>
          </a:xfrm>
          <a:custGeom>
            <a:avLst/>
            <a:gdLst/>
            <a:ahLst/>
            <a:cxnLst/>
            <a:rect l="l" t="t" r="r" b="b"/>
            <a:pathLst>
              <a:path w="704215" h="913765">
                <a:moveTo>
                  <a:pt x="703774" y="0"/>
                </a:moveTo>
                <a:lnTo>
                  <a:pt x="0" y="0"/>
                </a:lnTo>
                <a:lnTo>
                  <a:pt x="96357" y="913533"/>
                </a:lnTo>
                <a:lnTo>
                  <a:pt x="607377" y="913533"/>
                </a:lnTo>
                <a:lnTo>
                  <a:pt x="703774" y="0"/>
                </a:lnTo>
                <a:close/>
              </a:path>
            </a:pathLst>
          </a:custGeom>
          <a:solidFill>
            <a:srgbClr val="FFB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6363589" y="3094428"/>
          <a:ext cx="2896868" cy="1694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066">
                <a:tc gridSpan="7"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000" spc="2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DECEMBER</a:t>
                      </a:r>
                      <a:endParaRPr sz="20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57785" marB="0">
                    <a:solidFill>
                      <a:srgbClr val="FA98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2F1F1"/>
                      </a:solidFill>
                      <a:prstDash val="solid"/>
                    </a:lnR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T w="76200">
                      <a:solidFill>
                        <a:srgbClr val="F2F1F1"/>
                      </a:solidFill>
                      <a:prstDash val="solid"/>
                    </a:lnT>
                    <a:lnB w="76200">
                      <a:solidFill>
                        <a:srgbClr val="F2F1F1"/>
                      </a:solidFill>
                      <a:prstDash val="soli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255"/>
                        </a:lnSpc>
                        <a:spcBef>
                          <a:spcPts val="35"/>
                        </a:spcBef>
                      </a:pPr>
                      <a:r>
                        <a:rPr sz="2000" spc="45" dirty="0">
                          <a:latin typeface="Arial Rounded MT Bold"/>
                          <a:cs typeface="Arial Rounded MT Bold"/>
                        </a:rPr>
                        <a:t>31</a:t>
                      </a:r>
                      <a:endParaRPr sz="20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445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R w="76200">
                      <a:solidFill>
                        <a:srgbClr val="F2F1F1"/>
                      </a:solidFill>
                      <a:prstDash val="solid"/>
                    </a:lnR>
                    <a:lnT w="76200">
                      <a:solidFill>
                        <a:srgbClr val="F2F1F1"/>
                      </a:solidFill>
                      <a:prstDash val="soli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2F1F1"/>
                      </a:solidFill>
                      <a:prstDash val="solid"/>
                    </a:lnL>
                    <a:lnT w="76200">
                      <a:solidFill>
                        <a:srgbClr val="F2F1F1"/>
                      </a:solidFill>
                      <a:prstDash val="soli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" name="object 46"/>
          <p:cNvSpPr/>
          <p:nvPr/>
        </p:nvSpPr>
        <p:spPr>
          <a:xfrm>
            <a:off x="8029774" y="4407991"/>
            <a:ext cx="391795" cy="402590"/>
          </a:xfrm>
          <a:custGeom>
            <a:avLst/>
            <a:gdLst/>
            <a:ahLst/>
            <a:cxnLst/>
            <a:rect l="l" t="t" r="r" b="b"/>
            <a:pathLst>
              <a:path w="391795" h="402589">
                <a:moveTo>
                  <a:pt x="252670" y="62776"/>
                </a:moveTo>
                <a:lnTo>
                  <a:pt x="205252" y="64947"/>
                </a:lnTo>
                <a:lnTo>
                  <a:pt x="158267" y="74583"/>
                </a:lnTo>
                <a:lnTo>
                  <a:pt x="113613" y="91870"/>
                </a:lnTo>
                <a:lnTo>
                  <a:pt x="73184" y="116997"/>
                </a:lnTo>
                <a:lnTo>
                  <a:pt x="38877" y="150149"/>
                </a:lnTo>
                <a:lnTo>
                  <a:pt x="12589" y="191516"/>
                </a:lnTo>
                <a:lnTo>
                  <a:pt x="0" y="238563"/>
                </a:lnTo>
                <a:lnTo>
                  <a:pt x="6540" y="280411"/>
                </a:lnTo>
                <a:lnTo>
                  <a:pt x="27940" y="316749"/>
                </a:lnTo>
                <a:lnTo>
                  <a:pt x="59930" y="347265"/>
                </a:lnTo>
                <a:lnTo>
                  <a:pt x="98239" y="371647"/>
                </a:lnTo>
                <a:lnTo>
                  <a:pt x="138598" y="389585"/>
                </a:lnTo>
                <a:lnTo>
                  <a:pt x="180966" y="400564"/>
                </a:lnTo>
                <a:lnTo>
                  <a:pt x="220030" y="402014"/>
                </a:lnTo>
                <a:lnTo>
                  <a:pt x="255600" y="394932"/>
                </a:lnTo>
                <a:lnTo>
                  <a:pt x="287482" y="380314"/>
                </a:lnTo>
                <a:lnTo>
                  <a:pt x="315483" y="359156"/>
                </a:lnTo>
                <a:lnTo>
                  <a:pt x="319066" y="355158"/>
                </a:lnTo>
                <a:lnTo>
                  <a:pt x="209557" y="355158"/>
                </a:lnTo>
                <a:lnTo>
                  <a:pt x="165573" y="352666"/>
                </a:lnTo>
                <a:lnTo>
                  <a:pt x="120481" y="338336"/>
                </a:lnTo>
                <a:lnTo>
                  <a:pt x="81342" y="313571"/>
                </a:lnTo>
                <a:lnTo>
                  <a:pt x="54146" y="279925"/>
                </a:lnTo>
                <a:lnTo>
                  <a:pt x="44886" y="238951"/>
                </a:lnTo>
                <a:lnTo>
                  <a:pt x="59553" y="192202"/>
                </a:lnTo>
                <a:lnTo>
                  <a:pt x="87654" y="157923"/>
                </a:lnTo>
                <a:lnTo>
                  <a:pt x="124184" y="132880"/>
                </a:lnTo>
                <a:lnTo>
                  <a:pt x="165975" y="116309"/>
                </a:lnTo>
                <a:lnTo>
                  <a:pt x="209860" y="107445"/>
                </a:lnTo>
                <a:lnTo>
                  <a:pt x="252670" y="105524"/>
                </a:lnTo>
                <a:lnTo>
                  <a:pt x="267768" y="99329"/>
                </a:lnTo>
                <a:lnTo>
                  <a:pt x="272786" y="84793"/>
                </a:lnTo>
                <a:lnTo>
                  <a:pt x="267747" y="69936"/>
                </a:lnTo>
                <a:lnTo>
                  <a:pt x="252670" y="62776"/>
                </a:lnTo>
                <a:close/>
              </a:path>
              <a:path w="391795" h="402589">
                <a:moveTo>
                  <a:pt x="325428" y="0"/>
                </a:moveTo>
                <a:lnTo>
                  <a:pt x="312090" y="6471"/>
                </a:lnTo>
                <a:lnTo>
                  <a:pt x="305224" y="20828"/>
                </a:lnTo>
                <a:lnTo>
                  <a:pt x="310315" y="37351"/>
                </a:lnTo>
                <a:lnTo>
                  <a:pt x="332704" y="72149"/>
                </a:lnTo>
                <a:lnTo>
                  <a:pt x="347039" y="110726"/>
                </a:lnTo>
                <a:lnTo>
                  <a:pt x="353635" y="151413"/>
                </a:lnTo>
                <a:lnTo>
                  <a:pt x="352807" y="192540"/>
                </a:lnTo>
                <a:lnTo>
                  <a:pt x="344869" y="232441"/>
                </a:lnTo>
                <a:lnTo>
                  <a:pt x="330137" y="269448"/>
                </a:lnTo>
                <a:lnTo>
                  <a:pt x="308925" y="301891"/>
                </a:lnTo>
                <a:lnTo>
                  <a:pt x="248320" y="346414"/>
                </a:lnTo>
                <a:lnTo>
                  <a:pt x="209557" y="355158"/>
                </a:lnTo>
                <a:lnTo>
                  <a:pt x="319066" y="355158"/>
                </a:lnTo>
                <a:lnTo>
                  <a:pt x="359077" y="301208"/>
                </a:lnTo>
                <a:lnTo>
                  <a:pt x="384840" y="229060"/>
                </a:lnTo>
                <a:lnTo>
                  <a:pt x="390554" y="190153"/>
                </a:lnTo>
                <a:lnTo>
                  <a:pt x="391171" y="150149"/>
                </a:lnTo>
                <a:lnTo>
                  <a:pt x="386686" y="111653"/>
                </a:lnTo>
                <a:lnTo>
                  <a:pt x="376718" y="74053"/>
                </a:lnTo>
                <a:lnTo>
                  <a:pt x="361138" y="38882"/>
                </a:lnTo>
                <a:lnTo>
                  <a:pt x="339754" y="7137"/>
                </a:lnTo>
                <a:lnTo>
                  <a:pt x="325428" y="0"/>
                </a:lnTo>
                <a:close/>
              </a:path>
            </a:pathLst>
          </a:custGeom>
          <a:solidFill>
            <a:srgbClr val="94D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7650" y="598296"/>
            <a:ext cx="130987" cy="140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69669" y="633971"/>
            <a:ext cx="208902" cy="104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3475" y="595947"/>
            <a:ext cx="1409879" cy="3864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38400" y="3942295"/>
            <a:ext cx="3652177" cy="17513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15341" y="53557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316"/>
                </a:lnTo>
                <a:lnTo>
                  <a:pt x="4394" y="19685"/>
                </a:lnTo>
                <a:lnTo>
                  <a:pt x="15278" y="19685"/>
                </a:lnTo>
                <a:lnTo>
                  <a:pt x="19659" y="15316"/>
                </a:lnTo>
                <a:lnTo>
                  <a:pt x="19659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11950" y="56662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278"/>
                </a:lnTo>
                <a:lnTo>
                  <a:pt x="4381" y="19672"/>
                </a:lnTo>
                <a:lnTo>
                  <a:pt x="15265" y="19672"/>
                </a:lnTo>
                <a:lnTo>
                  <a:pt x="19659" y="15278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11950" y="59990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406"/>
                </a:lnTo>
                <a:lnTo>
                  <a:pt x="0" y="15290"/>
                </a:lnTo>
                <a:lnTo>
                  <a:pt x="4381" y="19659"/>
                </a:lnTo>
                <a:lnTo>
                  <a:pt x="15265" y="19659"/>
                </a:lnTo>
                <a:lnTo>
                  <a:pt x="19659" y="15290"/>
                </a:lnTo>
                <a:lnTo>
                  <a:pt x="19659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15341" y="63272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356"/>
                </a:lnTo>
                <a:lnTo>
                  <a:pt x="0" y="15240"/>
                </a:lnTo>
                <a:lnTo>
                  <a:pt x="4394" y="19646"/>
                </a:lnTo>
                <a:lnTo>
                  <a:pt x="15278" y="19646"/>
                </a:lnTo>
                <a:lnTo>
                  <a:pt x="19659" y="15240"/>
                </a:lnTo>
                <a:lnTo>
                  <a:pt x="19659" y="435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21767" y="66447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90"/>
                </a:lnTo>
                <a:lnTo>
                  <a:pt x="4394" y="19646"/>
                </a:lnTo>
                <a:lnTo>
                  <a:pt x="15278" y="19646"/>
                </a:lnTo>
                <a:lnTo>
                  <a:pt x="19672" y="15290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35000" y="69527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406"/>
                </a:lnTo>
                <a:lnTo>
                  <a:pt x="0" y="15265"/>
                </a:lnTo>
                <a:lnTo>
                  <a:pt x="4406" y="19659"/>
                </a:lnTo>
                <a:lnTo>
                  <a:pt x="15290" y="19659"/>
                </a:lnTo>
                <a:lnTo>
                  <a:pt x="19672" y="15265"/>
                </a:lnTo>
                <a:lnTo>
                  <a:pt x="19672" y="4406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49643" y="72351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368"/>
                </a:lnTo>
                <a:lnTo>
                  <a:pt x="0" y="15278"/>
                </a:lnTo>
                <a:lnTo>
                  <a:pt x="4394" y="19659"/>
                </a:lnTo>
                <a:lnTo>
                  <a:pt x="15278" y="19659"/>
                </a:lnTo>
                <a:lnTo>
                  <a:pt x="19672" y="15278"/>
                </a:lnTo>
                <a:lnTo>
                  <a:pt x="19672" y="4368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69316" y="751750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20">
                <a:moveTo>
                  <a:pt x="15278" y="0"/>
                </a:moveTo>
                <a:lnTo>
                  <a:pt x="4381" y="0"/>
                </a:lnTo>
                <a:lnTo>
                  <a:pt x="0" y="4432"/>
                </a:lnTo>
                <a:lnTo>
                  <a:pt x="0" y="15290"/>
                </a:lnTo>
                <a:lnTo>
                  <a:pt x="4381" y="19697"/>
                </a:lnTo>
                <a:lnTo>
                  <a:pt x="15278" y="19697"/>
                </a:lnTo>
                <a:lnTo>
                  <a:pt x="19672" y="15290"/>
                </a:lnTo>
                <a:lnTo>
                  <a:pt x="19672" y="4432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92011" y="77444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90"/>
                </a:lnTo>
                <a:lnTo>
                  <a:pt x="4394" y="19672"/>
                </a:lnTo>
                <a:lnTo>
                  <a:pt x="15278" y="19672"/>
                </a:lnTo>
                <a:lnTo>
                  <a:pt x="19659" y="15290"/>
                </a:lnTo>
                <a:lnTo>
                  <a:pt x="19659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19239" y="794118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90" y="0"/>
                </a:moveTo>
                <a:lnTo>
                  <a:pt x="4406" y="0"/>
                </a:lnTo>
                <a:lnTo>
                  <a:pt x="0" y="4432"/>
                </a:lnTo>
                <a:lnTo>
                  <a:pt x="0" y="15278"/>
                </a:lnTo>
                <a:lnTo>
                  <a:pt x="4406" y="19697"/>
                </a:lnTo>
                <a:lnTo>
                  <a:pt x="15290" y="19697"/>
                </a:lnTo>
                <a:lnTo>
                  <a:pt x="19685" y="15278"/>
                </a:lnTo>
                <a:lnTo>
                  <a:pt x="19685" y="4432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0519" y="80396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278"/>
                </a:lnTo>
                <a:lnTo>
                  <a:pt x="4394" y="19685"/>
                </a:lnTo>
                <a:lnTo>
                  <a:pt x="15265" y="19685"/>
                </a:lnTo>
                <a:lnTo>
                  <a:pt x="19672" y="15278"/>
                </a:lnTo>
                <a:lnTo>
                  <a:pt x="19672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83286" y="80802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240"/>
                </a:lnTo>
                <a:lnTo>
                  <a:pt x="4406" y="19672"/>
                </a:lnTo>
                <a:lnTo>
                  <a:pt x="15278" y="19672"/>
                </a:lnTo>
                <a:lnTo>
                  <a:pt x="19672" y="15240"/>
                </a:lnTo>
                <a:lnTo>
                  <a:pt x="19672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16585" y="80396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278"/>
                </a:lnTo>
                <a:lnTo>
                  <a:pt x="4394" y="19685"/>
                </a:lnTo>
                <a:lnTo>
                  <a:pt x="15278" y="19685"/>
                </a:lnTo>
                <a:lnTo>
                  <a:pt x="19672" y="15278"/>
                </a:lnTo>
                <a:lnTo>
                  <a:pt x="19672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48347" y="79818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368"/>
                </a:lnTo>
                <a:lnTo>
                  <a:pt x="0" y="15278"/>
                </a:lnTo>
                <a:lnTo>
                  <a:pt x="4406" y="19672"/>
                </a:lnTo>
                <a:lnTo>
                  <a:pt x="15290" y="19672"/>
                </a:lnTo>
                <a:lnTo>
                  <a:pt x="19672" y="15278"/>
                </a:lnTo>
                <a:lnTo>
                  <a:pt x="19672" y="4368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80644" y="78835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81"/>
                </a:lnTo>
                <a:lnTo>
                  <a:pt x="0" y="15252"/>
                </a:lnTo>
                <a:lnTo>
                  <a:pt x="4406" y="19685"/>
                </a:lnTo>
                <a:lnTo>
                  <a:pt x="15278" y="19685"/>
                </a:lnTo>
                <a:lnTo>
                  <a:pt x="19659" y="15252"/>
                </a:lnTo>
                <a:lnTo>
                  <a:pt x="19659" y="4381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09409" y="77444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68" y="0"/>
                </a:lnTo>
                <a:lnTo>
                  <a:pt x="0" y="4406"/>
                </a:lnTo>
                <a:lnTo>
                  <a:pt x="0" y="15290"/>
                </a:lnTo>
                <a:lnTo>
                  <a:pt x="4368" y="19672"/>
                </a:lnTo>
                <a:lnTo>
                  <a:pt x="15252" y="19672"/>
                </a:lnTo>
                <a:lnTo>
                  <a:pt x="19659" y="15290"/>
                </a:lnTo>
                <a:lnTo>
                  <a:pt x="19659" y="4406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38137" y="75731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419"/>
                </a:lnTo>
                <a:lnTo>
                  <a:pt x="0" y="15278"/>
                </a:lnTo>
                <a:lnTo>
                  <a:pt x="4406" y="19685"/>
                </a:lnTo>
                <a:lnTo>
                  <a:pt x="15278" y="19685"/>
                </a:lnTo>
                <a:lnTo>
                  <a:pt x="19685" y="15278"/>
                </a:lnTo>
                <a:lnTo>
                  <a:pt x="19685" y="4419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64870" y="74193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278"/>
                </a:lnTo>
                <a:lnTo>
                  <a:pt x="19659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92619" y="72351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368"/>
                </a:lnTo>
                <a:lnTo>
                  <a:pt x="0" y="15278"/>
                </a:lnTo>
                <a:lnTo>
                  <a:pt x="4381" y="19659"/>
                </a:lnTo>
                <a:lnTo>
                  <a:pt x="15265" y="19659"/>
                </a:lnTo>
                <a:lnTo>
                  <a:pt x="19659" y="15278"/>
                </a:lnTo>
                <a:lnTo>
                  <a:pt x="19659" y="4368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20356" y="70887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90"/>
                </a:lnTo>
                <a:lnTo>
                  <a:pt x="4394" y="19659"/>
                </a:lnTo>
                <a:lnTo>
                  <a:pt x="15265" y="19659"/>
                </a:lnTo>
                <a:lnTo>
                  <a:pt x="19659" y="15290"/>
                </a:lnTo>
                <a:lnTo>
                  <a:pt x="19659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51103" y="69527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406"/>
                </a:lnTo>
                <a:lnTo>
                  <a:pt x="0" y="15265"/>
                </a:lnTo>
                <a:lnTo>
                  <a:pt x="4406" y="19659"/>
                </a:lnTo>
                <a:lnTo>
                  <a:pt x="15278" y="19659"/>
                </a:lnTo>
                <a:lnTo>
                  <a:pt x="19672" y="15265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81875" y="68412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419" y="0"/>
                </a:lnTo>
                <a:lnTo>
                  <a:pt x="0" y="4406"/>
                </a:lnTo>
                <a:lnTo>
                  <a:pt x="0" y="15303"/>
                </a:lnTo>
                <a:lnTo>
                  <a:pt x="4419" y="19685"/>
                </a:lnTo>
                <a:lnTo>
                  <a:pt x="15265" y="19685"/>
                </a:lnTo>
                <a:lnTo>
                  <a:pt x="19659" y="15303"/>
                </a:lnTo>
                <a:lnTo>
                  <a:pt x="19659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12710" y="67560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265"/>
                </a:lnTo>
                <a:lnTo>
                  <a:pt x="4394" y="19672"/>
                </a:lnTo>
                <a:lnTo>
                  <a:pt x="15265" y="19672"/>
                </a:lnTo>
                <a:lnTo>
                  <a:pt x="19659" y="15265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44486" y="67104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685"/>
                </a:lnTo>
                <a:lnTo>
                  <a:pt x="15278" y="19685"/>
                </a:lnTo>
                <a:lnTo>
                  <a:pt x="19672" y="15278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76757" y="66901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381"/>
                </a:lnTo>
                <a:lnTo>
                  <a:pt x="0" y="15290"/>
                </a:lnTo>
                <a:lnTo>
                  <a:pt x="4406" y="19685"/>
                </a:lnTo>
                <a:lnTo>
                  <a:pt x="15290" y="19685"/>
                </a:lnTo>
                <a:lnTo>
                  <a:pt x="19685" y="15290"/>
                </a:lnTo>
                <a:lnTo>
                  <a:pt x="19685" y="4381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08557" y="67430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40" y="0"/>
                </a:moveTo>
                <a:lnTo>
                  <a:pt x="4368" y="0"/>
                </a:lnTo>
                <a:lnTo>
                  <a:pt x="0" y="4381"/>
                </a:lnTo>
                <a:lnTo>
                  <a:pt x="0" y="15290"/>
                </a:lnTo>
                <a:lnTo>
                  <a:pt x="4368" y="19685"/>
                </a:lnTo>
                <a:lnTo>
                  <a:pt x="15240" y="19685"/>
                </a:lnTo>
                <a:lnTo>
                  <a:pt x="19659" y="15290"/>
                </a:lnTo>
                <a:lnTo>
                  <a:pt x="19659" y="4381"/>
                </a:lnTo>
                <a:lnTo>
                  <a:pt x="15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40828" y="68089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252"/>
                </a:lnTo>
                <a:lnTo>
                  <a:pt x="4381" y="19659"/>
                </a:lnTo>
                <a:lnTo>
                  <a:pt x="15252" y="19659"/>
                </a:lnTo>
                <a:lnTo>
                  <a:pt x="19659" y="15252"/>
                </a:lnTo>
                <a:lnTo>
                  <a:pt x="19659" y="4394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69556" y="69072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19" y="0"/>
                </a:lnTo>
                <a:lnTo>
                  <a:pt x="0" y="4394"/>
                </a:lnTo>
                <a:lnTo>
                  <a:pt x="0" y="15252"/>
                </a:lnTo>
                <a:lnTo>
                  <a:pt x="4419" y="19659"/>
                </a:lnTo>
                <a:lnTo>
                  <a:pt x="15278" y="19659"/>
                </a:lnTo>
                <a:lnTo>
                  <a:pt x="19672" y="15252"/>
                </a:lnTo>
                <a:lnTo>
                  <a:pt x="19672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97813" y="71038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65"/>
                </a:lnTo>
                <a:lnTo>
                  <a:pt x="4394" y="19659"/>
                </a:lnTo>
                <a:lnTo>
                  <a:pt x="15265" y="19659"/>
                </a:lnTo>
                <a:lnTo>
                  <a:pt x="19659" y="15265"/>
                </a:lnTo>
                <a:lnTo>
                  <a:pt x="19659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22515" y="73334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659"/>
                </a:lnTo>
                <a:lnTo>
                  <a:pt x="15290" y="19659"/>
                </a:lnTo>
                <a:lnTo>
                  <a:pt x="19685" y="15278"/>
                </a:lnTo>
                <a:lnTo>
                  <a:pt x="19685" y="4406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45730" y="75958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81" y="0"/>
                </a:lnTo>
                <a:lnTo>
                  <a:pt x="0" y="4368"/>
                </a:lnTo>
                <a:lnTo>
                  <a:pt x="0" y="15252"/>
                </a:lnTo>
                <a:lnTo>
                  <a:pt x="4381" y="19646"/>
                </a:lnTo>
                <a:lnTo>
                  <a:pt x="15278" y="19646"/>
                </a:lnTo>
                <a:lnTo>
                  <a:pt x="19672" y="15252"/>
                </a:lnTo>
                <a:lnTo>
                  <a:pt x="19672" y="4368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3370" y="78835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81"/>
                </a:lnTo>
                <a:lnTo>
                  <a:pt x="0" y="15252"/>
                </a:lnTo>
                <a:lnTo>
                  <a:pt x="4406" y="19685"/>
                </a:lnTo>
                <a:lnTo>
                  <a:pt x="15278" y="19685"/>
                </a:lnTo>
                <a:lnTo>
                  <a:pt x="19672" y="15252"/>
                </a:lnTo>
                <a:lnTo>
                  <a:pt x="19672" y="4381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19568" y="107974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81"/>
                </a:lnTo>
                <a:lnTo>
                  <a:pt x="0" y="15290"/>
                </a:lnTo>
                <a:lnTo>
                  <a:pt x="4406" y="19685"/>
                </a:lnTo>
                <a:lnTo>
                  <a:pt x="15278" y="19685"/>
                </a:lnTo>
                <a:lnTo>
                  <a:pt x="19659" y="15290"/>
                </a:lnTo>
                <a:lnTo>
                  <a:pt x="19659" y="4381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419568" y="107974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90"/>
                </a:lnTo>
                <a:lnTo>
                  <a:pt x="15278" y="19685"/>
                </a:lnTo>
                <a:lnTo>
                  <a:pt x="9842" y="19685"/>
                </a:lnTo>
                <a:lnTo>
                  <a:pt x="4406" y="19685"/>
                </a:lnTo>
                <a:lnTo>
                  <a:pt x="0" y="15290"/>
                </a:lnTo>
                <a:lnTo>
                  <a:pt x="0" y="9829"/>
                </a:lnTo>
                <a:lnTo>
                  <a:pt x="0" y="4381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59" y="4381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49223" y="106991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278"/>
                </a:lnTo>
                <a:lnTo>
                  <a:pt x="4406" y="19659"/>
                </a:lnTo>
                <a:lnTo>
                  <a:pt x="15278" y="19659"/>
                </a:lnTo>
                <a:lnTo>
                  <a:pt x="19659" y="15278"/>
                </a:lnTo>
                <a:lnTo>
                  <a:pt x="19659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49222" y="106991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17"/>
                </a:moveTo>
                <a:lnTo>
                  <a:pt x="19659" y="15278"/>
                </a:lnTo>
                <a:lnTo>
                  <a:pt x="15278" y="19659"/>
                </a:lnTo>
                <a:lnTo>
                  <a:pt x="9829" y="19659"/>
                </a:lnTo>
                <a:lnTo>
                  <a:pt x="4406" y="19659"/>
                </a:lnTo>
                <a:lnTo>
                  <a:pt x="0" y="15278"/>
                </a:lnTo>
                <a:lnTo>
                  <a:pt x="0" y="9817"/>
                </a:lnTo>
                <a:lnTo>
                  <a:pt x="0" y="4394"/>
                </a:lnTo>
                <a:lnTo>
                  <a:pt x="4406" y="0"/>
                </a:lnTo>
                <a:lnTo>
                  <a:pt x="9829" y="0"/>
                </a:lnTo>
                <a:lnTo>
                  <a:pt x="15278" y="0"/>
                </a:lnTo>
                <a:lnTo>
                  <a:pt x="19659" y="4394"/>
                </a:lnTo>
                <a:lnTo>
                  <a:pt x="19659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77988" y="106008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81" y="0"/>
                </a:lnTo>
                <a:lnTo>
                  <a:pt x="0" y="4381"/>
                </a:lnTo>
                <a:lnTo>
                  <a:pt x="0" y="15265"/>
                </a:lnTo>
                <a:lnTo>
                  <a:pt x="4381" y="19646"/>
                </a:lnTo>
                <a:lnTo>
                  <a:pt x="15252" y="19646"/>
                </a:lnTo>
                <a:lnTo>
                  <a:pt x="19659" y="15265"/>
                </a:lnTo>
                <a:lnTo>
                  <a:pt x="19659" y="4381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77988" y="106008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17"/>
                </a:moveTo>
                <a:lnTo>
                  <a:pt x="19659" y="15265"/>
                </a:lnTo>
                <a:lnTo>
                  <a:pt x="15252" y="19646"/>
                </a:lnTo>
                <a:lnTo>
                  <a:pt x="9817" y="19646"/>
                </a:lnTo>
                <a:lnTo>
                  <a:pt x="4381" y="19646"/>
                </a:lnTo>
                <a:lnTo>
                  <a:pt x="0" y="15265"/>
                </a:lnTo>
                <a:lnTo>
                  <a:pt x="0" y="9817"/>
                </a:lnTo>
                <a:lnTo>
                  <a:pt x="0" y="4381"/>
                </a:lnTo>
                <a:lnTo>
                  <a:pt x="4381" y="0"/>
                </a:lnTo>
                <a:lnTo>
                  <a:pt x="9817" y="0"/>
                </a:lnTo>
                <a:lnTo>
                  <a:pt x="15252" y="0"/>
                </a:lnTo>
                <a:lnTo>
                  <a:pt x="19659" y="4381"/>
                </a:lnTo>
                <a:lnTo>
                  <a:pt x="19659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07490" y="105194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419"/>
                </a:lnTo>
                <a:lnTo>
                  <a:pt x="0" y="15265"/>
                </a:lnTo>
                <a:lnTo>
                  <a:pt x="4381" y="19685"/>
                </a:lnTo>
                <a:lnTo>
                  <a:pt x="15265" y="19685"/>
                </a:lnTo>
                <a:lnTo>
                  <a:pt x="19659" y="15265"/>
                </a:lnTo>
                <a:lnTo>
                  <a:pt x="19659" y="4419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07490" y="105194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42"/>
                </a:moveTo>
                <a:lnTo>
                  <a:pt x="19659" y="15265"/>
                </a:lnTo>
                <a:lnTo>
                  <a:pt x="15265" y="19685"/>
                </a:lnTo>
                <a:lnTo>
                  <a:pt x="9842" y="19685"/>
                </a:lnTo>
                <a:lnTo>
                  <a:pt x="4381" y="19685"/>
                </a:lnTo>
                <a:lnTo>
                  <a:pt x="0" y="15265"/>
                </a:lnTo>
                <a:lnTo>
                  <a:pt x="0" y="9842"/>
                </a:lnTo>
                <a:lnTo>
                  <a:pt x="0" y="4419"/>
                </a:lnTo>
                <a:lnTo>
                  <a:pt x="4381" y="0"/>
                </a:lnTo>
                <a:lnTo>
                  <a:pt x="9842" y="0"/>
                </a:lnTo>
                <a:lnTo>
                  <a:pt x="15265" y="0"/>
                </a:lnTo>
                <a:lnTo>
                  <a:pt x="19659" y="4419"/>
                </a:lnTo>
                <a:lnTo>
                  <a:pt x="19659" y="984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36574" y="104211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419"/>
                </a:lnTo>
                <a:lnTo>
                  <a:pt x="0" y="15290"/>
                </a:lnTo>
                <a:lnTo>
                  <a:pt x="4406" y="19659"/>
                </a:lnTo>
                <a:lnTo>
                  <a:pt x="15290" y="19659"/>
                </a:lnTo>
                <a:lnTo>
                  <a:pt x="19685" y="15290"/>
                </a:lnTo>
                <a:lnTo>
                  <a:pt x="19685" y="4419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36574" y="104211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29"/>
                </a:moveTo>
                <a:lnTo>
                  <a:pt x="19685" y="15290"/>
                </a:lnTo>
                <a:lnTo>
                  <a:pt x="15290" y="19659"/>
                </a:lnTo>
                <a:lnTo>
                  <a:pt x="9842" y="19659"/>
                </a:lnTo>
                <a:lnTo>
                  <a:pt x="4406" y="19659"/>
                </a:lnTo>
                <a:lnTo>
                  <a:pt x="0" y="15290"/>
                </a:lnTo>
                <a:lnTo>
                  <a:pt x="0" y="9829"/>
                </a:lnTo>
                <a:lnTo>
                  <a:pt x="0" y="4419"/>
                </a:lnTo>
                <a:lnTo>
                  <a:pt x="4406" y="0"/>
                </a:lnTo>
                <a:lnTo>
                  <a:pt x="9842" y="0"/>
                </a:lnTo>
                <a:lnTo>
                  <a:pt x="15290" y="0"/>
                </a:lnTo>
                <a:lnTo>
                  <a:pt x="19685" y="4419"/>
                </a:lnTo>
                <a:lnTo>
                  <a:pt x="19685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65656" y="103228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278"/>
                </a:lnTo>
                <a:lnTo>
                  <a:pt x="4381" y="19659"/>
                </a:lnTo>
                <a:lnTo>
                  <a:pt x="15278" y="19659"/>
                </a:lnTo>
                <a:lnTo>
                  <a:pt x="19672" y="15278"/>
                </a:lnTo>
                <a:lnTo>
                  <a:pt x="19672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65656" y="103228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29"/>
                </a:moveTo>
                <a:lnTo>
                  <a:pt x="19672" y="15278"/>
                </a:lnTo>
                <a:lnTo>
                  <a:pt x="15278" y="19659"/>
                </a:lnTo>
                <a:lnTo>
                  <a:pt x="9829" y="19659"/>
                </a:lnTo>
                <a:lnTo>
                  <a:pt x="4381" y="19659"/>
                </a:lnTo>
                <a:lnTo>
                  <a:pt x="0" y="15278"/>
                </a:lnTo>
                <a:lnTo>
                  <a:pt x="0" y="9829"/>
                </a:lnTo>
                <a:lnTo>
                  <a:pt x="0" y="4394"/>
                </a:lnTo>
                <a:lnTo>
                  <a:pt x="4381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394"/>
                </a:lnTo>
                <a:lnTo>
                  <a:pt x="19672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97038" y="102245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19" y="0"/>
                </a:lnTo>
                <a:lnTo>
                  <a:pt x="0" y="4394"/>
                </a:lnTo>
                <a:lnTo>
                  <a:pt x="0" y="15290"/>
                </a:lnTo>
                <a:lnTo>
                  <a:pt x="4419" y="19659"/>
                </a:lnTo>
                <a:lnTo>
                  <a:pt x="15290" y="19659"/>
                </a:lnTo>
                <a:lnTo>
                  <a:pt x="19685" y="15290"/>
                </a:lnTo>
                <a:lnTo>
                  <a:pt x="19685" y="4394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97038" y="102245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29"/>
                </a:moveTo>
                <a:lnTo>
                  <a:pt x="19685" y="15290"/>
                </a:lnTo>
                <a:lnTo>
                  <a:pt x="15290" y="19659"/>
                </a:lnTo>
                <a:lnTo>
                  <a:pt x="9855" y="19659"/>
                </a:lnTo>
                <a:lnTo>
                  <a:pt x="4419" y="19659"/>
                </a:lnTo>
                <a:lnTo>
                  <a:pt x="0" y="15290"/>
                </a:lnTo>
                <a:lnTo>
                  <a:pt x="0" y="9829"/>
                </a:lnTo>
                <a:lnTo>
                  <a:pt x="0" y="4394"/>
                </a:lnTo>
                <a:lnTo>
                  <a:pt x="4419" y="0"/>
                </a:lnTo>
                <a:lnTo>
                  <a:pt x="9855" y="0"/>
                </a:lnTo>
                <a:lnTo>
                  <a:pt x="15290" y="0"/>
                </a:lnTo>
                <a:lnTo>
                  <a:pt x="19685" y="4394"/>
                </a:lnTo>
                <a:lnTo>
                  <a:pt x="19685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27125" y="101259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90"/>
                </a:lnTo>
                <a:lnTo>
                  <a:pt x="4394" y="19685"/>
                </a:lnTo>
                <a:lnTo>
                  <a:pt x="15278" y="19685"/>
                </a:lnTo>
                <a:lnTo>
                  <a:pt x="19659" y="15290"/>
                </a:lnTo>
                <a:lnTo>
                  <a:pt x="19659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27125" y="101259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290"/>
                </a:lnTo>
                <a:lnTo>
                  <a:pt x="15278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290"/>
                </a:lnTo>
                <a:lnTo>
                  <a:pt x="0" y="9855"/>
                </a:lnTo>
                <a:lnTo>
                  <a:pt x="0" y="4406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59" y="4406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54582" y="100277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278"/>
                </a:lnTo>
                <a:lnTo>
                  <a:pt x="4381" y="19672"/>
                </a:lnTo>
                <a:lnTo>
                  <a:pt x="15252" y="19672"/>
                </a:lnTo>
                <a:lnTo>
                  <a:pt x="19659" y="15278"/>
                </a:lnTo>
                <a:lnTo>
                  <a:pt x="19659" y="4394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54582" y="100277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17"/>
                </a:moveTo>
                <a:lnTo>
                  <a:pt x="19659" y="15278"/>
                </a:lnTo>
                <a:lnTo>
                  <a:pt x="15252" y="19672"/>
                </a:lnTo>
                <a:lnTo>
                  <a:pt x="9829" y="19672"/>
                </a:lnTo>
                <a:lnTo>
                  <a:pt x="4381" y="19672"/>
                </a:lnTo>
                <a:lnTo>
                  <a:pt x="0" y="15278"/>
                </a:lnTo>
                <a:lnTo>
                  <a:pt x="0" y="9817"/>
                </a:lnTo>
                <a:lnTo>
                  <a:pt x="0" y="4394"/>
                </a:lnTo>
                <a:lnTo>
                  <a:pt x="4381" y="0"/>
                </a:lnTo>
                <a:lnTo>
                  <a:pt x="9829" y="0"/>
                </a:lnTo>
                <a:lnTo>
                  <a:pt x="15252" y="0"/>
                </a:lnTo>
                <a:lnTo>
                  <a:pt x="19659" y="4394"/>
                </a:lnTo>
                <a:lnTo>
                  <a:pt x="19659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84795" y="99293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303"/>
                </a:lnTo>
                <a:lnTo>
                  <a:pt x="4406" y="19672"/>
                </a:lnTo>
                <a:lnTo>
                  <a:pt x="15278" y="19672"/>
                </a:lnTo>
                <a:lnTo>
                  <a:pt x="19659" y="15303"/>
                </a:lnTo>
                <a:lnTo>
                  <a:pt x="19659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84795" y="99293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303"/>
                </a:lnTo>
                <a:lnTo>
                  <a:pt x="15278" y="19672"/>
                </a:lnTo>
                <a:lnTo>
                  <a:pt x="9842" y="19672"/>
                </a:lnTo>
                <a:lnTo>
                  <a:pt x="4406" y="19672"/>
                </a:lnTo>
                <a:lnTo>
                  <a:pt x="0" y="15303"/>
                </a:lnTo>
                <a:lnTo>
                  <a:pt x="0" y="9855"/>
                </a:lnTo>
                <a:lnTo>
                  <a:pt x="0" y="4394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59" y="4394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17155" y="983081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90" y="0"/>
                </a:moveTo>
                <a:lnTo>
                  <a:pt x="4406" y="0"/>
                </a:lnTo>
                <a:lnTo>
                  <a:pt x="0" y="4432"/>
                </a:lnTo>
                <a:lnTo>
                  <a:pt x="0" y="15303"/>
                </a:lnTo>
                <a:lnTo>
                  <a:pt x="4406" y="19710"/>
                </a:lnTo>
                <a:lnTo>
                  <a:pt x="15290" y="19710"/>
                </a:lnTo>
                <a:lnTo>
                  <a:pt x="19685" y="15303"/>
                </a:lnTo>
                <a:lnTo>
                  <a:pt x="19685" y="4432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17155" y="983081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85" y="9855"/>
                </a:moveTo>
                <a:lnTo>
                  <a:pt x="19685" y="15303"/>
                </a:lnTo>
                <a:lnTo>
                  <a:pt x="15290" y="19710"/>
                </a:lnTo>
                <a:lnTo>
                  <a:pt x="9842" y="19710"/>
                </a:lnTo>
                <a:lnTo>
                  <a:pt x="4406" y="19710"/>
                </a:lnTo>
                <a:lnTo>
                  <a:pt x="0" y="15303"/>
                </a:lnTo>
                <a:lnTo>
                  <a:pt x="0" y="9855"/>
                </a:lnTo>
                <a:lnTo>
                  <a:pt x="0" y="4432"/>
                </a:lnTo>
                <a:lnTo>
                  <a:pt x="4406" y="0"/>
                </a:lnTo>
                <a:lnTo>
                  <a:pt x="9842" y="0"/>
                </a:lnTo>
                <a:lnTo>
                  <a:pt x="15290" y="0"/>
                </a:lnTo>
                <a:lnTo>
                  <a:pt x="19685" y="4432"/>
                </a:lnTo>
                <a:lnTo>
                  <a:pt x="19685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06893" y="95280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81" y="0"/>
                </a:lnTo>
                <a:lnTo>
                  <a:pt x="0" y="4419"/>
                </a:lnTo>
                <a:lnTo>
                  <a:pt x="0" y="15265"/>
                </a:lnTo>
                <a:lnTo>
                  <a:pt x="4381" y="19685"/>
                </a:lnTo>
                <a:lnTo>
                  <a:pt x="15278" y="19685"/>
                </a:lnTo>
                <a:lnTo>
                  <a:pt x="19672" y="15265"/>
                </a:lnTo>
                <a:lnTo>
                  <a:pt x="19672" y="4419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06893" y="95280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67"/>
                </a:moveTo>
                <a:lnTo>
                  <a:pt x="19672" y="15265"/>
                </a:lnTo>
                <a:lnTo>
                  <a:pt x="15278" y="19685"/>
                </a:lnTo>
                <a:lnTo>
                  <a:pt x="9829" y="19685"/>
                </a:lnTo>
                <a:lnTo>
                  <a:pt x="4381" y="19685"/>
                </a:lnTo>
                <a:lnTo>
                  <a:pt x="0" y="15265"/>
                </a:lnTo>
                <a:lnTo>
                  <a:pt x="0" y="9867"/>
                </a:lnTo>
                <a:lnTo>
                  <a:pt x="0" y="4419"/>
                </a:lnTo>
                <a:lnTo>
                  <a:pt x="4381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419"/>
                </a:lnTo>
                <a:lnTo>
                  <a:pt x="19672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97038" y="92408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19" y="0"/>
                </a:lnTo>
                <a:lnTo>
                  <a:pt x="0" y="4381"/>
                </a:lnTo>
                <a:lnTo>
                  <a:pt x="0" y="15265"/>
                </a:lnTo>
                <a:lnTo>
                  <a:pt x="4419" y="19634"/>
                </a:lnTo>
                <a:lnTo>
                  <a:pt x="15290" y="19634"/>
                </a:lnTo>
                <a:lnTo>
                  <a:pt x="19685" y="15265"/>
                </a:lnTo>
                <a:lnTo>
                  <a:pt x="19685" y="4381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97038" y="92409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17"/>
                </a:moveTo>
                <a:lnTo>
                  <a:pt x="19685" y="15265"/>
                </a:lnTo>
                <a:lnTo>
                  <a:pt x="15290" y="19634"/>
                </a:lnTo>
                <a:lnTo>
                  <a:pt x="9855" y="19634"/>
                </a:lnTo>
                <a:lnTo>
                  <a:pt x="4419" y="19634"/>
                </a:lnTo>
                <a:lnTo>
                  <a:pt x="0" y="15265"/>
                </a:lnTo>
                <a:lnTo>
                  <a:pt x="0" y="9817"/>
                </a:lnTo>
                <a:lnTo>
                  <a:pt x="0" y="4381"/>
                </a:lnTo>
                <a:lnTo>
                  <a:pt x="4419" y="0"/>
                </a:lnTo>
                <a:lnTo>
                  <a:pt x="9855" y="0"/>
                </a:lnTo>
                <a:lnTo>
                  <a:pt x="15290" y="0"/>
                </a:lnTo>
                <a:lnTo>
                  <a:pt x="19685" y="4381"/>
                </a:lnTo>
                <a:lnTo>
                  <a:pt x="19685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68298" y="933906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697"/>
                </a:lnTo>
                <a:lnTo>
                  <a:pt x="15278" y="19697"/>
                </a:lnTo>
                <a:lnTo>
                  <a:pt x="19672" y="15278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68298" y="93390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72" y="9817"/>
                </a:moveTo>
                <a:lnTo>
                  <a:pt x="19672" y="15278"/>
                </a:lnTo>
                <a:lnTo>
                  <a:pt x="15278" y="19697"/>
                </a:lnTo>
                <a:lnTo>
                  <a:pt x="9829" y="19697"/>
                </a:lnTo>
                <a:lnTo>
                  <a:pt x="4394" y="19697"/>
                </a:lnTo>
                <a:lnTo>
                  <a:pt x="0" y="15278"/>
                </a:lnTo>
                <a:lnTo>
                  <a:pt x="0" y="9817"/>
                </a:lnTo>
                <a:lnTo>
                  <a:pt x="0" y="4406"/>
                </a:lnTo>
                <a:lnTo>
                  <a:pt x="4394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406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39190" y="94371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406"/>
                </a:lnTo>
                <a:lnTo>
                  <a:pt x="0" y="15316"/>
                </a:lnTo>
                <a:lnTo>
                  <a:pt x="4381" y="19685"/>
                </a:lnTo>
                <a:lnTo>
                  <a:pt x="15265" y="19685"/>
                </a:lnTo>
                <a:lnTo>
                  <a:pt x="19646" y="15316"/>
                </a:lnTo>
                <a:lnTo>
                  <a:pt x="19646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39190" y="94371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46" y="9893"/>
                </a:moveTo>
                <a:lnTo>
                  <a:pt x="19646" y="15316"/>
                </a:lnTo>
                <a:lnTo>
                  <a:pt x="15265" y="19685"/>
                </a:lnTo>
                <a:lnTo>
                  <a:pt x="9804" y="19685"/>
                </a:lnTo>
                <a:lnTo>
                  <a:pt x="4381" y="19685"/>
                </a:lnTo>
                <a:lnTo>
                  <a:pt x="0" y="15316"/>
                </a:lnTo>
                <a:lnTo>
                  <a:pt x="0" y="9893"/>
                </a:lnTo>
                <a:lnTo>
                  <a:pt x="0" y="4406"/>
                </a:lnTo>
                <a:lnTo>
                  <a:pt x="4381" y="0"/>
                </a:lnTo>
                <a:lnTo>
                  <a:pt x="9804" y="0"/>
                </a:lnTo>
                <a:lnTo>
                  <a:pt x="15265" y="0"/>
                </a:lnTo>
                <a:lnTo>
                  <a:pt x="19646" y="4406"/>
                </a:lnTo>
                <a:lnTo>
                  <a:pt x="19646" y="989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07490" y="95360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356"/>
                </a:lnTo>
                <a:lnTo>
                  <a:pt x="0" y="15240"/>
                </a:lnTo>
                <a:lnTo>
                  <a:pt x="4381" y="19646"/>
                </a:lnTo>
                <a:lnTo>
                  <a:pt x="15265" y="19646"/>
                </a:lnTo>
                <a:lnTo>
                  <a:pt x="19659" y="15240"/>
                </a:lnTo>
                <a:lnTo>
                  <a:pt x="19659" y="435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07490" y="95360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04"/>
                </a:moveTo>
                <a:lnTo>
                  <a:pt x="19659" y="15240"/>
                </a:lnTo>
                <a:lnTo>
                  <a:pt x="15265" y="19646"/>
                </a:lnTo>
                <a:lnTo>
                  <a:pt x="9842" y="19646"/>
                </a:lnTo>
                <a:lnTo>
                  <a:pt x="4381" y="19646"/>
                </a:lnTo>
                <a:lnTo>
                  <a:pt x="0" y="15240"/>
                </a:lnTo>
                <a:lnTo>
                  <a:pt x="0" y="9804"/>
                </a:lnTo>
                <a:lnTo>
                  <a:pt x="0" y="4356"/>
                </a:lnTo>
                <a:lnTo>
                  <a:pt x="4381" y="0"/>
                </a:lnTo>
                <a:lnTo>
                  <a:pt x="9842" y="0"/>
                </a:lnTo>
                <a:lnTo>
                  <a:pt x="15265" y="0"/>
                </a:lnTo>
                <a:lnTo>
                  <a:pt x="19659" y="4356"/>
                </a:lnTo>
                <a:lnTo>
                  <a:pt x="19659" y="98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77265" y="96339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432"/>
                </a:lnTo>
                <a:lnTo>
                  <a:pt x="0" y="15278"/>
                </a:lnTo>
                <a:lnTo>
                  <a:pt x="4406" y="19672"/>
                </a:lnTo>
                <a:lnTo>
                  <a:pt x="15290" y="19672"/>
                </a:lnTo>
                <a:lnTo>
                  <a:pt x="19672" y="15278"/>
                </a:lnTo>
                <a:lnTo>
                  <a:pt x="19672" y="4432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477264" y="96339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55"/>
                </a:moveTo>
                <a:lnTo>
                  <a:pt x="19672" y="15278"/>
                </a:lnTo>
                <a:lnTo>
                  <a:pt x="15290" y="19672"/>
                </a:lnTo>
                <a:lnTo>
                  <a:pt x="9842" y="19672"/>
                </a:lnTo>
                <a:lnTo>
                  <a:pt x="4406" y="19672"/>
                </a:lnTo>
                <a:lnTo>
                  <a:pt x="0" y="15278"/>
                </a:lnTo>
                <a:lnTo>
                  <a:pt x="0" y="9855"/>
                </a:lnTo>
                <a:lnTo>
                  <a:pt x="0" y="4432"/>
                </a:lnTo>
                <a:lnTo>
                  <a:pt x="4406" y="0"/>
                </a:lnTo>
                <a:lnTo>
                  <a:pt x="9842" y="0"/>
                </a:lnTo>
                <a:lnTo>
                  <a:pt x="15290" y="0"/>
                </a:lnTo>
                <a:lnTo>
                  <a:pt x="19672" y="4432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487805" y="99293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303"/>
                </a:lnTo>
                <a:lnTo>
                  <a:pt x="4406" y="19672"/>
                </a:lnTo>
                <a:lnTo>
                  <a:pt x="15290" y="19672"/>
                </a:lnTo>
                <a:lnTo>
                  <a:pt x="19672" y="15303"/>
                </a:lnTo>
                <a:lnTo>
                  <a:pt x="19672" y="4394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87805" y="99293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55"/>
                </a:moveTo>
                <a:lnTo>
                  <a:pt x="19672" y="15303"/>
                </a:lnTo>
                <a:lnTo>
                  <a:pt x="15290" y="19672"/>
                </a:lnTo>
                <a:lnTo>
                  <a:pt x="9842" y="19672"/>
                </a:lnTo>
                <a:lnTo>
                  <a:pt x="4406" y="19672"/>
                </a:lnTo>
                <a:lnTo>
                  <a:pt x="0" y="15303"/>
                </a:lnTo>
                <a:lnTo>
                  <a:pt x="0" y="9855"/>
                </a:lnTo>
                <a:lnTo>
                  <a:pt x="0" y="4394"/>
                </a:lnTo>
                <a:lnTo>
                  <a:pt x="4406" y="0"/>
                </a:lnTo>
                <a:lnTo>
                  <a:pt x="9842" y="0"/>
                </a:lnTo>
                <a:lnTo>
                  <a:pt x="15290" y="0"/>
                </a:lnTo>
                <a:lnTo>
                  <a:pt x="19672" y="4394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97648" y="102245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290"/>
                </a:lnTo>
                <a:lnTo>
                  <a:pt x="4394" y="19659"/>
                </a:lnTo>
                <a:lnTo>
                  <a:pt x="15278" y="19659"/>
                </a:lnTo>
                <a:lnTo>
                  <a:pt x="19672" y="15290"/>
                </a:lnTo>
                <a:lnTo>
                  <a:pt x="19672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97648" y="102245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29"/>
                </a:moveTo>
                <a:lnTo>
                  <a:pt x="19672" y="15290"/>
                </a:lnTo>
                <a:lnTo>
                  <a:pt x="15278" y="19659"/>
                </a:lnTo>
                <a:lnTo>
                  <a:pt x="9829" y="19659"/>
                </a:lnTo>
                <a:lnTo>
                  <a:pt x="4394" y="19659"/>
                </a:lnTo>
                <a:lnTo>
                  <a:pt x="0" y="15290"/>
                </a:lnTo>
                <a:lnTo>
                  <a:pt x="0" y="9829"/>
                </a:lnTo>
                <a:lnTo>
                  <a:pt x="0" y="4394"/>
                </a:lnTo>
                <a:lnTo>
                  <a:pt x="4394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394"/>
                </a:lnTo>
                <a:lnTo>
                  <a:pt x="19672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14640" y="983081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394" y="0"/>
                </a:lnTo>
                <a:lnTo>
                  <a:pt x="0" y="4432"/>
                </a:lnTo>
                <a:lnTo>
                  <a:pt x="0" y="15303"/>
                </a:lnTo>
                <a:lnTo>
                  <a:pt x="4394" y="19710"/>
                </a:lnTo>
                <a:lnTo>
                  <a:pt x="15278" y="19710"/>
                </a:lnTo>
                <a:lnTo>
                  <a:pt x="19685" y="15303"/>
                </a:lnTo>
                <a:lnTo>
                  <a:pt x="19685" y="4432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714640" y="983081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85" y="9855"/>
                </a:moveTo>
                <a:lnTo>
                  <a:pt x="19685" y="15303"/>
                </a:lnTo>
                <a:lnTo>
                  <a:pt x="15278" y="19710"/>
                </a:lnTo>
                <a:lnTo>
                  <a:pt x="9842" y="19710"/>
                </a:lnTo>
                <a:lnTo>
                  <a:pt x="4394" y="19710"/>
                </a:lnTo>
                <a:lnTo>
                  <a:pt x="0" y="15303"/>
                </a:lnTo>
                <a:lnTo>
                  <a:pt x="0" y="9855"/>
                </a:lnTo>
                <a:lnTo>
                  <a:pt x="0" y="4432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432"/>
                </a:lnTo>
                <a:lnTo>
                  <a:pt x="19685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29411" y="110837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419"/>
                </a:lnTo>
                <a:lnTo>
                  <a:pt x="0" y="15278"/>
                </a:lnTo>
                <a:lnTo>
                  <a:pt x="4381" y="19672"/>
                </a:lnTo>
                <a:lnTo>
                  <a:pt x="15265" y="19672"/>
                </a:lnTo>
                <a:lnTo>
                  <a:pt x="19659" y="15278"/>
                </a:lnTo>
                <a:lnTo>
                  <a:pt x="19659" y="4419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29410" y="110837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278"/>
                </a:lnTo>
                <a:lnTo>
                  <a:pt x="15265" y="19672"/>
                </a:lnTo>
                <a:lnTo>
                  <a:pt x="9817" y="19672"/>
                </a:lnTo>
                <a:lnTo>
                  <a:pt x="4381" y="19672"/>
                </a:lnTo>
                <a:lnTo>
                  <a:pt x="0" y="15278"/>
                </a:lnTo>
                <a:lnTo>
                  <a:pt x="0" y="9855"/>
                </a:lnTo>
                <a:lnTo>
                  <a:pt x="0" y="4419"/>
                </a:lnTo>
                <a:lnTo>
                  <a:pt x="4381" y="0"/>
                </a:lnTo>
                <a:lnTo>
                  <a:pt x="9817" y="0"/>
                </a:lnTo>
                <a:lnTo>
                  <a:pt x="15265" y="0"/>
                </a:lnTo>
                <a:lnTo>
                  <a:pt x="19659" y="4419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59053" y="1098524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394" y="0"/>
                </a:lnTo>
                <a:lnTo>
                  <a:pt x="0" y="4445"/>
                </a:lnTo>
                <a:lnTo>
                  <a:pt x="0" y="15290"/>
                </a:lnTo>
                <a:lnTo>
                  <a:pt x="4394" y="19710"/>
                </a:lnTo>
                <a:lnTo>
                  <a:pt x="15278" y="19710"/>
                </a:lnTo>
                <a:lnTo>
                  <a:pt x="19685" y="15290"/>
                </a:lnTo>
                <a:lnTo>
                  <a:pt x="19685" y="4445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459053" y="1098524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85" y="9867"/>
                </a:moveTo>
                <a:lnTo>
                  <a:pt x="19685" y="15290"/>
                </a:lnTo>
                <a:lnTo>
                  <a:pt x="15278" y="19710"/>
                </a:lnTo>
                <a:lnTo>
                  <a:pt x="9829" y="19710"/>
                </a:lnTo>
                <a:lnTo>
                  <a:pt x="4394" y="19710"/>
                </a:lnTo>
                <a:lnTo>
                  <a:pt x="0" y="15290"/>
                </a:lnTo>
                <a:lnTo>
                  <a:pt x="0" y="9867"/>
                </a:lnTo>
                <a:lnTo>
                  <a:pt x="0" y="4445"/>
                </a:lnTo>
                <a:lnTo>
                  <a:pt x="4394" y="0"/>
                </a:lnTo>
                <a:lnTo>
                  <a:pt x="9829" y="0"/>
                </a:lnTo>
                <a:lnTo>
                  <a:pt x="15278" y="0"/>
                </a:lnTo>
                <a:lnTo>
                  <a:pt x="19685" y="4445"/>
                </a:lnTo>
                <a:lnTo>
                  <a:pt x="19685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87805" y="108871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278"/>
                </a:lnTo>
                <a:lnTo>
                  <a:pt x="4406" y="19672"/>
                </a:lnTo>
                <a:lnTo>
                  <a:pt x="15290" y="19672"/>
                </a:lnTo>
                <a:lnTo>
                  <a:pt x="19672" y="15278"/>
                </a:lnTo>
                <a:lnTo>
                  <a:pt x="19672" y="4394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487805" y="108872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17"/>
                </a:moveTo>
                <a:lnTo>
                  <a:pt x="19672" y="15278"/>
                </a:lnTo>
                <a:lnTo>
                  <a:pt x="15290" y="19672"/>
                </a:lnTo>
                <a:lnTo>
                  <a:pt x="9842" y="19672"/>
                </a:lnTo>
                <a:lnTo>
                  <a:pt x="4406" y="19672"/>
                </a:lnTo>
                <a:lnTo>
                  <a:pt x="0" y="15278"/>
                </a:lnTo>
                <a:lnTo>
                  <a:pt x="0" y="9817"/>
                </a:lnTo>
                <a:lnTo>
                  <a:pt x="0" y="4394"/>
                </a:lnTo>
                <a:lnTo>
                  <a:pt x="4406" y="0"/>
                </a:lnTo>
                <a:lnTo>
                  <a:pt x="9842" y="0"/>
                </a:lnTo>
                <a:lnTo>
                  <a:pt x="15290" y="0"/>
                </a:lnTo>
                <a:lnTo>
                  <a:pt x="19672" y="4394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17320" y="108063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40"/>
                </a:lnTo>
                <a:lnTo>
                  <a:pt x="4394" y="19646"/>
                </a:lnTo>
                <a:lnTo>
                  <a:pt x="15265" y="19646"/>
                </a:lnTo>
                <a:lnTo>
                  <a:pt x="19672" y="15240"/>
                </a:lnTo>
                <a:lnTo>
                  <a:pt x="19672" y="4381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17320" y="108063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17"/>
                </a:moveTo>
                <a:lnTo>
                  <a:pt x="19672" y="15240"/>
                </a:lnTo>
                <a:lnTo>
                  <a:pt x="15265" y="19646"/>
                </a:lnTo>
                <a:lnTo>
                  <a:pt x="9817" y="19646"/>
                </a:lnTo>
                <a:lnTo>
                  <a:pt x="4394" y="19646"/>
                </a:lnTo>
                <a:lnTo>
                  <a:pt x="0" y="15240"/>
                </a:lnTo>
                <a:lnTo>
                  <a:pt x="0" y="9817"/>
                </a:lnTo>
                <a:lnTo>
                  <a:pt x="0" y="4381"/>
                </a:lnTo>
                <a:lnTo>
                  <a:pt x="4394" y="0"/>
                </a:lnTo>
                <a:lnTo>
                  <a:pt x="9817" y="0"/>
                </a:lnTo>
                <a:lnTo>
                  <a:pt x="15265" y="0"/>
                </a:lnTo>
                <a:lnTo>
                  <a:pt x="19672" y="4381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46416" y="107076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406"/>
                </a:lnTo>
                <a:lnTo>
                  <a:pt x="0" y="15290"/>
                </a:lnTo>
                <a:lnTo>
                  <a:pt x="4406" y="19685"/>
                </a:lnTo>
                <a:lnTo>
                  <a:pt x="15278" y="19685"/>
                </a:lnTo>
                <a:lnTo>
                  <a:pt x="19685" y="15290"/>
                </a:lnTo>
                <a:lnTo>
                  <a:pt x="19685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46416" y="107076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67"/>
                </a:moveTo>
                <a:lnTo>
                  <a:pt x="19685" y="15290"/>
                </a:lnTo>
                <a:lnTo>
                  <a:pt x="15278" y="19685"/>
                </a:lnTo>
                <a:lnTo>
                  <a:pt x="9842" y="19685"/>
                </a:lnTo>
                <a:lnTo>
                  <a:pt x="4406" y="19685"/>
                </a:lnTo>
                <a:lnTo>
                  <a:pt x="0" y="15290"/>
                </a:lnTo>
                <a:lnTo>
                  <a:pt x="0" y="9867"/>
                </a:lnTo>
                <a:lnTo>
                  <a:pt x="0" y="4406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406"/>
                </a:lnTo>
                <a:lnTo>
                  <a:pt x="19685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75486" y="1060932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697"/>
                </a:lnTo>
                <a:lnTo>
                  <a:pt x="15278" y="19697"/>
                </a:lnTo>
                <a:lnTo>
                  <a:pt x="19672" y="15278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75486" y="1060932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72" y="9829"/>
                </a:moveTo>
                <a:lnTo>
                  <a:pt x="19672" y="15278"/>
                </a:lnTo>
                <a:lnTo>
                  <a:pt x="15278" y="19697"/>
                </a:lnTo>
                <a:lnTo>
                  <a:pt x="9842" y="19697"/>
                </a:lnTo>
                <a:lnTo>
                  <a:pt x="4394" y="19697"/>
                </a:lnTo>
                <a:lnTo>
                  <a:pt x="0" y="15278"/>
                </a:lnTo>
                <a:lnTo>
                  <a:pt x="0" y="9829"/>
                </a:lnTo>
                <a:lnTo>
                  <a:pt x="0" y="4406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406"/>
                </a:lnTo>
                <a:lnTo>
                  <a:pt x="19672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06893" y="105111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278"/>
                </a:lnTo>
                <a:lnTo>
                  <a:pt x="4381" y="19646"/>
                </a:lnTo>
                <a:lnTo>
                  <a:pt x="15278" y="19646"/>
                </a:lnTo>
                <a:lnTo>
                  <a:pt x="19672" y="15278"/>
                </a:lnTo>
                <a:lnTo>
                  <a:pt x="19672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06893" y="105111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17"/>
                </a:moveTo>
                <a:lnTo>
                  <a:pt x="19672" y="15278"/>
                </a:lnTo>
                <a:lnTo>
                  <a:pt x="15278" y="19646"/>
                </a:lnTo>
                <a:lnTo>
                  <a:pt x="9829" y="19646"/>
                </a:lnTo>
                <a:lnTo>
                  <a:pt x="4381" y="19646"/>
                </a:lnTo>
                <a:lnTo>
                  <a:pt x="0" y="15278"/>
                </a:lnTo>
                <a:lnTo>
                  <a:pt x="0" y="9817"/>
                </a:lnTo>
                <a:lnTo>
                  <a:pt x="0" y="4394"/>
                </a:lnTo>
                <a:lnTo>
                  <a:pt x="4381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394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6967" y="104126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65"/>
                </a:lnTo>
                <a:lnTo>
                  <a:pt x="4394" y="19685"/>
                </a:lnTo>
                <a:lnTo>
                  <a:pt x="15278" y="19685"/>
                </a:lnTo>
                <a:lnTo>
                  <a:pt x="19659" y="15265"/>
                </a:lnTo>
                <a:lnTo>
                  <a:pt x="19659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6967" y="104126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67"/>
                </a:moveTo>
                <a:lnTo>
                  <a:pt x="19659" y="15265"/>
                </a:lnTo>
                <a:lnTo>
                  <a:pt x="15278" y="19685"/>
                </a:lnTo>
                <a:lnTo>
                  <a:pt x="9817" y="19685"/>
                </a:lnTo>
                <a:lnTo>
                  <a:pt x="4394" y="19685"/>
                </a:lnTo>
                <a:lnTo>
                  <a:pt x="0" y="15265"/>
                </a:lnTo>
                <a:lnTo>
                  <a:pt x="0" y="9867"/>
                </a:lnTo>
                <a:lnTo>
                  <a:pt x="0" y="4406"/>
                </a:lnTo>
                <a:lnTo>
                  <a:pt x="4394" y="0"/>
                </a:lnTo>
                <a:lnTo>
                  <a:pt x="9817" y="0"/>
                </a:lnTo>
                <a:lnTo>
                  <a:pt x="15278" y="0"/>
                </a:lnTo>
                <a:lnTo>
                  <a:pt x="19659" y="4406"/>
                </a:lnTo>
                <a:lnTo>
                  <a:pt x="19659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64412" y="103144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78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278"/>
                </a:lnTo>
                <a:lnTo>
                  <a:pt x="19659" y="4381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64412" y="103144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65" y="19685"/>
                </a:lnTo>
                <a:lnTo>
                  <a:pt x="9829" y="19685"/>
                </a:lnTo>
                <a:lnTo>
                  <a:pt x="4394" y="19685"/>
                </a:lnTo>
                <a:lnTo>
                  <a:pt x="0" y="15278"/>
                </a:lnTo>
                <a:lnTo>
                  <a:pt x="0" y="9829"/>
                </a:lnTo>
                <a:lnTo>
                  <a:pt x="0" y="4381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59" y="4381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94638" y="102158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406" y="0"/>
                </a:lnTo>
                <a:lnTo>
                  <a:pt x="0" y="4406"/>
                </a:lnTo>
                <a:lnTo>
                  <a:pt x="0" y="15303"/>
                </a:lnTo>
                <a:lnTo>
                  <a:pt x="4406" y="19685"/>
                </a:lnTo>
                <a:lnTo>
                  <a:pt x="15265" y="19685"/>
                </a:lnTo>
                <a:lnTo>
                  <a:pt x="19659" y="15303"/>
                </a:lnTo>
                <a:lnTo>
                  <a:pt x="19659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94638" y="102158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303"/>
                </a:lnTo>
                <a:lnTo>
                  <a:pt x="15265" y="19685"/>
                </a:lnTo>
                <a:lnTo>
                  <a:pt x="9817" y="19685"/>
                </a:lnTo>
                <a:lnTo>
                  <a:pt x="4406" y="19685"/>
                </a:lnTo>
                <a:lnTo>
                  <a:pt x="0" y="15303"/>
                </a:lnTo>
                <a:lnTo>
                  <a:pt x="0" y="9855"/>
                </a:lnTo>
                <a:lnTo>
                  <a:pt x="0" y="4406"/>
                </a:lnTo>
                <a:lnTo>
                  <a:pt x="4406" y="0"/>
                </a:lnTo>
                <a:lnTo>
                  <a:pt x="9817" y="0"/>
                </a:lnTo>
                <a:lnTo>
                  <a:pt x="15265" y="0"/>
                </a:lnTo>
                <a:lnTo>
                  <a:pt x="19659" y="4406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724482" y="101175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19"/>
                </a:lnTo>
                <a:lnTo>
                  <a:pt x="0" y="15252"/>
                </a:lnTo>
                <a:lnTo>
                  <a:pt x="4394" y="19685"/>
                </a:lnTo>
                <a:lnTo>
                  <a:pt x="15278" y="19685"/>
                </a:lnTo>
                <a:lnTo>
                  <a:pt x="19672" y="15252"/>
                </a:lnTo>
                <a:lnTo>
                  <a:pt x="19672" y="4419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24482" y="101175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29"/>
                </a:moveTo>
                <a:lnTo>
                  <a:pt x="19672" y="15252"/>
                </a:lnTo>
                <a:lnTo>
                  <a:pt x="15278" y="19685"/>
                </a:lnTo>
                <a:lnTo>
                  <a:pt x="9829" y="19685"/>
                </a:lnTo>
                <a:lnTo>
                  <a:pt x="4394" y="19685"/>
                </a:lnTo>
                <a:lnTo>
                  <a:pt x="0" y="15252"/>
                </a:lnTo>
                <a:lnTo>
                  <a:pt x="0" y="9829"/>
                </a:lnTo>
                <a:lnTo>
                  <a:pt x="0" y="4419"/>
                </a:lnTo>
                <a:lnTo>
                  <a:pt x="4394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419"/>
                </a:lnTo>
                <a:lnTo>
                  <a:pt x="19672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37780" y="113657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19" y="0"/>
                </a:lnTo>
                <a:lnTo>
                  <a:pt x="0" y="4394"/>
                </a:lnTo>
                <a:lnTo>
                  <a:pt x="0" y="15278"/>
                </a:lnTo>
                <a:lnTo>
                  <a:pt x="4419" y="19646"/>
                </a:lnTo>
                <a:lnTo>
                  <a:pt x="15278" y="19646"/>
                </a:lnTo>
                <a:lnTo>
                  <a:pt x="19672" y="15278"/>
                </a:lnTo>
                <a:lnTo>
                  <a:pt x="19672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437780" y="113657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55"/>
                </a:moveTo>
                <a:lnTo>
                  <a:pt x="19672" y="15278"/>
                </a:lnTo>
                <a:lnTo>
                  <a:pt x="15278" y="19646"/>
                </a:lnTo>
                <a:lnTo>
                  <a:pt x="9829" y="19646"/>
                </a:lnTo>
                <a:lnTo>
                  <a:pt x="4419" y="19646"/>
                </a:lnTo>
                <a:lnTo>
                  <a:pt x="0" y="15278"/>
                </a:lnTo>
                <a:lnTo>
                  <a:pt x="0" y="9855"/>
                </a:lnTo>
                <a:lnTo>
                  <a:pt x="0" y="4394"/>
                </a:lnTo>
                <a:lnTo>
                  <a:pt x="4419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394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467448" y="112674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78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278"/>
                </a:lnTo>
                <a:lnTo>
                  <a:pt x="19659" y="4381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67448" y="112674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42"/>
                </a:moveTo>
                <a:lnTo>
                  <a:pt x="19659" y="15278"/>
                </a:lnTo>
                <a:lnTo>
                  <a:pt x="15265" y="19685"/>
                </a:lnTo>
                <a:lnTo>
                  <a:pt x="9817" y="19685"/>
                </a:lnTo>
                <a:lnTo>
                  <a:pt x="4394" y="19685"/>
                </a:lnTo>
                <a:lnTo>
                  <a:pt x="0" y="15278"/>
                </a:lnTo>
                <a:lnTo>
                  <a:pt x="0" y="9842"/>
                </a:lnTo>
                <a:lnTo>
                  <a:pt x="0" y="4381"/>
                </a:lnTo>
                <a:lnTo>
                  <a:pt x="4394" y="0"/>
                </a:lnTo>
                <a:lnTo>
                  <a:pt x="9817" y="0"/>
                </a:lnTo>
                <a:lnTo>
                  <a:pt x="15265" y="0"/>
                </a:lnTo>
                <a:lnTo>
                  <a:pt x="19659" y="4381"/>
                </a:lnTo>
                <a:lnTo>
                  <a:pt x="19659" y="984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496200" y="111691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68"/>
                </a:lnTo>
                <a:lnTo>
                  <a:pt x="0" y="15278"/>
                </a:lnTo>
                <a:lnTo>
                  <a:pt x="4394" y="19659"/>
                </a:lnTo>
                <a:lnTo>
                  <a:pt x="15265" y="19659"/>
                </a:lnTo>
                <a:lnTo>
                  <a:pt x="19659" y="15278"/>
                </a:lnTo>
                <a:lnTo>
                  <a:pt x="19659" y="4368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96200" y="111691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65" y="19659"/>
                </a:lnTo>
                <a:lnTo>
                  <a:pt x="9842" y="19659"/>
                </a:lnTo>
                <a:lnTo>
                  <a:pt x="4394" y="19659"/>
                </a:lnTo>
                <a:lnTo>
                  <a:pt x="0" y="15278"/>
                </a:lnTo>
                <a:lnTo>
                  <a:pt x="0" y="9829"/>
                </a:lnTo>
                <a:lnTo>
                  <a:pt x="0" y="4368"/>
                </a:lnTo>
                <a:lnTo>
                  <a:pt x="4394" y="0"/>
                </a:lnTo>
                <a:lnTo>
                  <a:pt x="9842" y="0"/>
                </a:lnTo>
                <a:lnTo>
                  <a:pt x="15265" y="0"/>
                </a:lnTo>
                <a:lnTo>
                  <a:pt x="19659" y="4368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25702" y="110878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78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278"/>
                </a:lnTo>
                <a:lnTo>
                  <a:pt x="19659" y="4381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25702" y="110878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65" y="19685"/>
                </a:lnTo>
                <a:lnTo>
                  <a:pt x="9829" y="19685"/>
                </a:lnTo>
                <a:lnTo>
                  <a:pt x="4394" y="19685"/>
                </a:lnTo>
                <a:lnTo>
                  <a:pt x="0" y="15278"/>
                </a:lnTo>
                <a:lnTo>
                  <a:pt x="0" y="9829"/>
                </a:lnTo>
                <a:lnTo>
                  <a:pt x="0" y="4381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59" y="4381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54798" y="109893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316"/>
                </a:lnTo>
                <a:lnTo>
                  <a:pt x="4394" y="19685"/>
                </a:lnTo>
                <a:lnTo>
                  <a:pt x="15278" y="19685"/>
                </a:lnTo>
                <a:lnTo>
                  <a:pt x="19672" y="15316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54798" y="109893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55"/>
                </a:moveTo>
                <a:lnTo>
                  <a:pt x="19672" y="15316"/>
                </a:lnTo>
                <a:lnTo>
                  <a:pt x="15278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316"/>
                </a:lnTo>
                <a:lnTo>
                  <a:pt x="0" y="9855"/>
                </a:lnTo>
                <a:lnTo>
                  <a:pt x="0" y="4406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406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83868" y="108911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19"/>
                </a:lnTo>
                <a:lnTo>
                  <a:pt x="0" y="15265"/>
                </a:lnTo>
                <a:lnTo>
                  <a:pt x="4394" y="19685"/>
                </a:lnTo>
                <a:lnTo>
                  <a:pt x="15278" y="19685"/>
                </a:lnTo>
                <a:lnTo>
                  <a:pt x="19672" y="15265"/>
                </a:lnTo>
                <a:lnTo>
                  <a:pt x="19672" y="4419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83868" y="108911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17"/>
                </a:moveTo>
                <a:lnTo>
                  <a:pt x="19672" y="15265"/>
                </a:lnTo>
                <a:lnTo>
                  <a:pt x="15278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265"/>
                </a:lnTo>
                <a:lnTo>
                  <a:pt x="0" y="9817"/>
                </a:lnTo>
                <a:lnTo>
                  <a:pt x="0" y="4419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419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15263" y="107929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368"/>
                </a:lnTo>
                <a:lnTo>
                  <a:pt x="0" y="15278"/>
                </a:lnTo>
                <a:lnTo>
                  <a:pt x="4394" y="19646"/>
                </a:lnTo>
                <a:lnTo>
                  <a:pt x="15278" y="19646"/>
                </a:lnTo>
                <a:lnTo>
                  <a:pt x="19685" y="15278"/>
                </a:lnTo>
                <a:lnTo>
                  <a:pt x="19685" y="4368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15263" y="107929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29"/>
                </a:moveTo>
                <a:lnTo>
                  <a:pt x="19685" y="15278"/>
                </a:lnTo>
                <a:lnTo>
                  <a:pt x="15278" y="19646"/>
                </a:lnTo>
                <a:lnTo>
                  <a:pt x="9829" y="19646"/>
                </a:lnTo>
                <a:lnTo>
                  <a:pt x="4394" y="19646"/>
                </a:lnTo>
                <a:lnTo>
                  <a:pt x="0" y="15278"/>
                </a:lnTo>
                <a:lnTo>
                  <a:pt x="0" y="9829"/>
                </a:lnTo>
                <a:lnTo>
                  <a:pt x="0" y="4368"/>
                </a:lnTo>
                <a:lnTo>
                  <a:pt x="4394" y="0"/>
                </a:lnTo>
                <a:lnTo>
                  <a:pt x="9829" y="0"/>
                </a:lnTo>
                <a:lnTo>
                  <a:pt x="15278" y="0"/>
                </a:lnTo>
                <a:lnTo>
                  <a:pt x="19685" y="4368"/>
                </a:lnTo>
                <a:lnTo>
                  <a:pt x="19685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45336" y="1069428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419" y="0"/>
                </a:lnTo>
                <a:lnTo>
                  <a:pt x="0" y="4419"/>
                </a:lnTo>
                <a:lnTo>
                  <a:pt x="0" y="15316"/>
                </a:lnTo>
                <a:lnTo>
                  <a:pt x="4419" y="19697"/>
                </a:lnTo>
                <a:lnTo>
                  <a:pt x="15278" y="19697"/>
                </a:lnTo>
                <a:lnTo>
                  <a:pt x="19672" y="15316"/>
                </a:lnTo>
                <a:lnTo>
                  <a:pt x="19672" y="4419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45336" y="1069428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72" y="9867"/>
                </a:moveTo>
                <a:lnTo>
                  <a:pt x="19672" y="15316"/>
                </a:lnTo>
                <a:lnTo>
                  <a:pt x="15278" y="19697"/>
                </a:lnTo>
                <a:lnTo>
                  <a:pt x="9829" y="19697"/>
                </a:lnTo>
                <a:lnTo>
                  <a:pt x="4419" y="19697"/>
                </a:lnTo>
                <a:lnTo>
                  <a:pt x="0" y="15316"/>
                </a:lnTo>
                <a:lnTo>
                  <a:pt x="0" y="9867"/>
                </a:lnTo>
                <a:lnTo>
                  <a:pt x="0" y="4419"/>
                </a:lnTo>
                <a:lnTo>
                  <a:pt x="4419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419"/>
                </a:lnTo>
                <a:lnTo>
                  <a:pt x="19672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72794" y="105961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303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303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72793" y="105961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17"/>
                </a:moveTo>
                <a:lnTo>
                  <a:pt x="19659" y="15303"/>
                </a:lnTo>
                <a:lnTo>
                  <a:pt x="15265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303"/>
                </a:lnTo>
                <a:lnTo>
                  <a:pt x="0" y="9817"/>
                </a:lnTo>
                <a:lnTo>
                  <a:pt x="0" y="4394"/>
                </a:lnTo>
                <a:lnTo>
                  <a:pt x="4394" y="0"/>
                </a:lnTo>
                <a:lnTo>
                  <a:pt x="9842" y="0"/>
                </a:lnTo>
                <a:lnTo>
                  <a:pt x="15265" y="0"/>
                </a:lnTo>
                <a:lnTo>
                  <a:pt x="19659" y="4394"/>
                </a:lnTo>
                <a:lnTo>
                  <a:pt x="19659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03032" y="104978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40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646"/>
                </a:lnTo>
                <a:lnTo>
                  <a:pt x="15240" y="19646"/>
                </a:lnTo>
                <a:lnTo>
                  <a:pt x="19659" y="15278"/>
                </a:lnTo>
                <a:lnTo>
                  <a:pt x="19659" y="4406"/>
                </a:lnTo>
                <a:lnTo>
                  <a:pt x="15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703032" y="104978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40" y="19646"/>
                </a:lnTo>
                <a:lnTo>
                  <a:pt x="9817" y="19646"/>
                </a:lnTo>
                <a:lnTo>
                  <a:pt x="4394" y="19646"/>
                </a:lnTo>
                <a:lnTo>
                  <a:pt x="0" y="15278"/>
                </a:lnTo>
                <a:lnTo>
                  <a:pt x="0" y="9829"/>
                </a:lnTo>
                <a:lnTo>
                  <a:pt x="0" y="4406"/>
                </a:lnTo>
                <a:lnTo>
                  <a:pt x="4394" y="0"/>
                </a:lnTo>
                <a:lnTo>
                  <a:pt x="9817" y="0"/>
                </a:lnTo>
                <a:lnTo>
                  <a:pt x="15240" y="0"/>
                </a:lnTo>
                <a:lnTo>
                  <a:pt x="19659" y="4406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32852" y="1039952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4">
                <a:moveTo>
                  <a:pt x="15278" y="0"/>
                </a:moveTo>
                <a:lnTo>
                  <a:pt x="4419" y="0"/>
                </a:lnTo>
                <a:lnTo>
                  <a:pt x="0" y="4394"/>
                </a:lnTo>
                <a:lnTo>
                  <a:pt x="0" y="15278"/>
                </a:lnTo>
                <a:lnTo>
                  <a:pt x="4419" y="19659"/>
                </a:lnTo>
                <a:lnTo>
                  <a:pt x="15278" y="19659"/>
                </a:lnTo>
                <a:lnTo>
                  <a:pt x="19697" y="15278"/>
                </a:lnTo>
                <a:lnTo>
                  <a:pt x="19697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732852" y="1039952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4">
                <a:moveTo>
                  <a:pt x="19697" y="9829"/>
                </a:moveTo>
                <a:lnTo>
                  <a:pt x="19697" y="15278"/>
                </a:lnTo>
                <a:lnTo>
                  <a:pt x="15278" y="19659"/>
                </a:lnTo>
                <a:lnTo>
                  <a:pt x="9855" y="19659"/>
                </a:lnTo>
                <a:lnTo>
                  <a:pt x="4419" y="19659"/>
                </a:lnTo>
                <a:lnTo>
                  <a:pt x="0" y="15278"/>
                </a:lnTo>
                <a:lnTo>
                  <a:pt x="0" y="9829"/>
                </a:lnTo>
                <a:lnTo>
                  <a:pt x="0" y="4394"/>
                </a:lnTo>
                <a:lnTo>
                  <a:pt x="4419" y="0"/>
                </a:lnTo>
                <a:lnTo>
                  <a:pt x="9855" y="0"/>
                </a:lnTo>
                <a:lnTo>
                  <a:pt x="15278" y="0"/>
                </a:lnTo>
                <a:lnTo>
                  <a:pt x="19697" y="4394"/>
                </a:lnTo>
                <a:lnTo>
                  <a:pt x="19697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49502" y="116907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240"/>
                </a:lnTo>
                <a:lnTo>
                  <a:pt x="4406" y="19646"/>
                </a:lnTo>
                <a:lnTo>
                  <a:pt x="15278" y="19646"/>
                </a:lnTo>
                <a:lnTo>
                  <a:pt x="19685" y="15240"/>
                </a:lnTo>
                <a:lnTo>
                  <a:pt x="19685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49502" y="116907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17"/>
                </a:moveTo>
                <a:lnTo>
                  <a:pt x="19685" y="15240"/>
                </a:lnTo>
                <a:lnTo>
                  <a:pt x="15278" y="19646"/>
                </a:lnTo>
                <a:lnTo>
                  <a:pt x="9842" y="19646"/>
                </a:lnTo>
                <a:lnTo>
                  <a:pt x="4406" y="19646"/>
                </a:lnTo>
                <a:lnTo>
                  <a:pt x="0" y="15240"/>
                </a:lnTo>
                <a:lnTo>
                  <a:pt x="0" y="9817"/>
                </a:lnTo>
                <a:lnTo>
                  <a:pt x="0" y="4394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394"/>
                </a:lnTo>
                <a:lnTo>
                  <a:pt x="19685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79169" y="115923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65"/>
                </a:lnTo>
                <a:lnTo>
                  <a:pt x="4394" y="19672"/>
                </a:lnTo>
                <a:lnTo>
                  <a:pt x="15278" y="19672"/>
                </a:lnTo>
                <a:lnTo>
                  <a:pt x="19672" y="15265"/>
                </a:lnTo>
                <a:lnTo>
                  <a:pt x="19672" y="4381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79169" y="115923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55"/>
                </a:moveTo>
                <a:lnTo>
                  <a:pt x="19672" y="15265"/>
                </a:lnTo>
                <a:lnTo>
                  <a:pt x="15278" y="19672"/>
                </a:lnTo>
                <a:lnTo>
                  <a:pt x="9842" y="19672"/>
                </a:lnTo>
                <a:lnTo>
                  <a:pt x="4394" y="19672"/>
                </a:lnTo>
                <a:lnTo>
                  <a:pt x="0" y="15265"/>
                </a:lnTo>
                <a:lnTo>
                  <a:pt x="0" y="9855"/>
                </a:lnTo>
                <a:lnTo>
                  <a:pt x="0" y="4381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381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07909" y="1149375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406" y="0"/>
                </a:lnTo>
                <a:lnTo>
                  <a:pt x="0" y="4406"/>
                </a:lnTo>
                <a:lnTo>
                  <a:pt x="0" y="15278"/>
                </a:lnTo>
                <a:lnTo>
                  <a:pt x="4406" y="19710"/>
                </a:lnTo>
                <a:lnTo>
                  <a:pt x="15278" y="19710"/>
                </a:lnTo>
                <a:lnTo>
                  <a:pt x="19685" y="15278"/>
                </a:lnTo>
                <a:lnTo>
                  <a:pt x="19685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07909" y="1149375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85" y="9855"/>
                </a:moveTo>
                <a:lnTo>
                  <a:pt x="19685" y="15278"/>
                </a:lnTo>
                <a:lnTo>
                  <a:pt x="15278" y="19710"/>
                </a:lnTo>
                <a:lnTo>
                  <a:pt x="9842" y="19710"/>
                </a:lnTo>
                <a:lnTo>
                  <a:pt x="4406" y="19710"/>
                </a:lnTo>
                <a:lnTo>
                  <a:pt x="0" y="15278"/>
                </a:lnTo>
                <a:lnTo>
                  <a:pt x="0" y="9855"/>
                </a:lnTo>
                <a:lnTo>
                  <a:pt x="0" y="4406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406"/>
                </a:lnTo>
                <a:lnTo>
                  <a:pt x="19685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537412" y="114127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278"/>
                </a:lnTo>
                <a:lnTo>
                  <a:pt x="4406" y="19659"/>
                </a:lnTo>
                <a:lnTo>
                  <a:pt x="15290" y="19659"/>
                </a:lnTo>
                <a:lnTo>
                  <a:pt x="19685" y="15278"/>
                </a:lnTo>
                <a:lnTo>
                  <a:pt x="19685" y="4394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37412" y="114127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29"/>
                </a:moveTo>
                <a:lnTo>
                  <a:pt x="19685" y="15278"/>
                </a:lnTo>
                <a:lnTo>
                  <a:pt x="15290" y="19659"/>
                </a:lnTo>
                <a:lnTo>
                  <a:pt x="9842" y="19659"/>
                </a:lnTo>
                <a:lnTo>
                  <a:pt x="4406" y="19659"/>
                </a:lnTo>
                <a:lnTo>
                  <a:pt x="0" y="15278"/>
                </a:lnTo>
                <a:lnTo>
                  <a:pt x="0" y="9829"/>
                </a:lnTo>
                <a:lnTo>
                  <a:pt x="0" y="4394"/>
                </a:lnTo>
                <a:lnTo>
                  <a:pt x="4406" y="0"/>
                </a:lnTo>
                <a:lnTo>
                  <a:pt x="9842" y="0"/>
                </a:lnTo>
                <a:lnTo>
                  <a:pt x="15290" y="0"/>
                </a:lnTo>
                <a:lnTo>
                  <a:pt x="19685" y="4394"/>
                </a:lnTo>
                <a:lnTo>
                  <a:pt x="19685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66533" y="113145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68"/>
                </a:lnTo>
                <a:lnTo>
                  <a:pt x="0" y="15265"/>
                </a:lnTo>
                <a:lnTo>
                  <a:pt x="4394" y="19646"/>
                </a:lnTo>
                <a:lnTo>
                  <a:pt x="15265" y="19646"/>
                </a:lnTo>
                <a:lnTo>
                  <a:pt x="19646" y="15265"/>
                </a:lnTo>
                <a:lnTo>
                  <a:pt x="19646" y="4368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66533" y="113145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46" y="9817"/>
                </a:moveTo>
                <a:lnTo>
                  <a:pt x="19646" y="15265"/>
                </a:lnTo>
                <a:lnTo>
                  <a:pt x="15265" y="19646"/>
                </a:lnTo>
                <a:lnTo>
                  <a:pt x="9829" y="19646"/>
                </a:lnTo>
                <a:lnTo>
                  <a:pt x="4394" y="19646"/>
                </a:lnTo>
                <a:lnTo>
                  <a:pt x="0" y="15265"/>
                </a:lnTo>
                <a:lnTo>
                  <a:pt x="0" y="9817"/>
                </a:lnTo>
                <a:lnTo>
                  <a:pt x="0" y="4368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46" y="4368"/>
                </a:lnTo>
                <a:lnTo>
                  <a:pt x="19646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595603" y="112160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278"/>
                </a:lnTo>
                <a:lnTo>
                  <a:pt x="4394" y="19672"/>
                </a:lnTo>
                <a:lnTo>
                  <a:pt x="15265" y="19672"/>
                </a:lnTo>
                <a:lnTo>
                  <a:pt x="19659" y="15278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95603" y="112160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278"/>
                </a:lnTo>
                <a:lnTo>
                  <a:pt x="15265" y="19672"/>
                </a:lnTo>
                <a:lnTo>
                  <a:pt x="9829" y="19672"/>
                </a:lnTo>
                <a:lnTo>
                  <a:pt x="4394" y="19672"/>
                </a:lnTo>
                <a:lnTo>
                  <a:pt x="0" y="15278"/>
                </a:lnTo>
                <a:lnTo>
                  <a:pt x="0" y="9855"/>
                </a:lnTo>
                <a:lnTo>
                  <a:pt x="0" y="4394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59" y="4394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26998" y="111178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78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278"/>
                </a:lnTo>
                <a:lnTo>
                  <a:pt x="19659" y="4381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26998" y="111178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65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278"/>
                </a:lnTo>
                <a:lnTo>
                  <a:pt x="0" y="9829"/>
                </a:lnTo>
                <a:lnTo>
                  <a:pt x="0" y="4381"/>
                </a:lnTo>
                <a:lnTo>
                  <a:pt x="4394" y="0"/>
                </a:lnTo>
                <a:lnTo>
                  <a:pt x="9842" y="0"/>
                </a:lnTo>
                <a:lnTo>
                  <a:pt x="15265" y="0"/>
                </a:lnTo>
                <a:lnTo>
                  <a:pt x="19659" y="4381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7058" y="110195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68"/>
                </a:lnTo>
                <a:lnTo>
                  <a:pt x="0" y="15278"/>
                </a:lnTo>
                <a:lnTo>
                  <a:pt x="4406" y="19659"/>
                </a:lnTo>
                <a:lnTo>
                  <a:pt x="15278" y="19659"/>
                </a:lnTo>
                <a:lnTo>
                  <a:pt x="19685" y="15278"/>
                </a:lnTo>
                <a:lnTo>
                  <a:pt x="19685" y="4368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7058" y="110195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17"/>
                </a:moveTo>
                <a:lnTo>
                  <a:pt x="19685" y="15278"/>
                </a:lnTo>
                <a:lnTo>
                  <a:pt x="15278" y="19659"/>
                </a:lnTo>
                <a:lnTo>
                  <a:pt x="9842" y="19659"/>
                </a:lnTo>
                <a:lnTo>
                  <a:pt x="4406" y="19659"/>
                </a:lnTo>
                <a:lnTo>
                  <a:pt x="0" y="15278"/>
                </a:lnTo>
                <a:lnTo>
                  <a:pt x="0" y="9817"/>
                </a:lnTo>
                <a:lnTo>
                  <a:pt x="0" y="4368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368"/>
                </a:lnTo>
                <a:lnTo>
                  <a:pt x="19685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84528" y="109208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419"/>
                </a:lnTo>
                <a:lnTo>
                  <a:pt x="0" y="15290"/>
                </a:lnTo>
                <a:lnTo>
                  <a:pt x="4381" y="19685"/>
                </a:lnTo>
                <a:lnTo>
                  <a:pt x="15265" y="19685"/>
                </a:lnTo>
                <a:lnTo>
                  <a:pt x="19659" y="15290"/>
                </a:lnTo>
                <a:lnTo>
                  <a:pt x="19659" y="4419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84528" y="109208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67"/>
                </a:moveTo>
                <a:lnTo>
                  <a:pt x="19659" y="15290"/>
                </a:lnTo>
                <a:lnTo>
                  <a:pt x="15265" y="19685"/>
                </a:lnTo>
                <a:lnTo>
                  <a:pt x="9817" y="19685"/>
                </a:lnTo>
                <a:lnTo>
                  <a:pt x="4381" y="19685"/>
                </a:lnTo>
                <a:lnTo>
                  <a:pt x="0" y="15290"/>
                </a:lnTo>
                <a:lnTo>
                  <a:pt x="0" y="9867"/>
                </a:lnTo>
                <a:lnTo>
                  <a:pt x="0" y="4419"/>
                </a:lnTo>
                <a:lnTo>
                  <a:pt x="4381" y="0"/>
                </a:lnTo>
                <a:lnTo>
                  <a:pt x="9817" y="0"/>
                </a:lnTo>
                <a:lnTo>
                  <a:pt x="15265" y="0"/>
                </a:lnTo>
                <a:lnTo>
                  <a:pt x="19659" y="4419"/>
                </a:lnTo>
                <a:lnTo>
                  <a:pt x="19659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714729" y="108228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368"/>
                </a:lnTo>
                <a:lnTo>
                  <a:pt x="0" y="15265"/>
                </a:lnTo>
                <a:lnTo>
                  <a:pt x="4406" y="19672"/>
                </a:lnTo>
                <a:lnTo>
                  <a:pt x="15290" y="19672"/>
                </a:lnTo>
                <a:lnTo>
                  <a:pt x="19672" y="15265"/>
                </a:lnTo>
                <a:lnTo>
                  <a:pt x="19672" y="4368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714729" y="108228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17"/>
                </a:moveTo>
                <a:lnTo>
                  <a:pt x="19672" y="15265"/>
                </a:lnTo>
                <a:lnTo>
                  <a:pt x="15290" y="19672"/>
                </a:lnTo>
                <a:lnTo>
                  <a:pt x="9842" y="19672"/>
                </a:lnTo>
                <a:lnTo>
                  <a:pt x="4406" y="19672"/>
                </a:lnTo>
                <a:lnTo>
                  <a:pt x="0" y="15265"/>
                </a:lnTo>
                <a:lnTo>
                  <a:pt x="0" y="9817"/>
                </a:lnTo>
                <a:lnTo>
                  <a:pt x="0" y="4368"/>
                </a:lnTo>
                <a:lnTo>
                  <a:pt x="4406" y="0"/>
                </a:lnTo>
                <a:lnTo>
                  <a:pt x="9842" y="0"/>
                </a:lnTo>
                <a:lnTo>
                  <a:pt x="15290" y="0"/>
                </a:lnTo>
                <a:lnTo>
                  <a:pt x="19672" y="4368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744600" y="107242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278"/>
                </a:lnTo>
                <a:lnTo>
                  <a:pt x="4381" y="19672"/>
                </a:lnTo>
                <a:lnTo>
                  <a:pt x="15265" y="19672"/>
                </a:lnTo>
                <a:lnTo>
                  <a:pt x="19659" y="15278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744600" y="107242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278"/>
                </a:lnTo>
                <a:lnTo>
                  <a:pt x="15265" y="19672"/>
                </a:lnTo>
                <a:lnTo>
                  <a:pt x="9829" y="19672"/>
                </a:lnTo>
                <a:lnTo>
                  <a:pt x="4381" y="19672"/>
                </a:lnTo>
                <a:lnTo>
                  <a:pt x="0" y="15278"/>
                </a:lnTo>
                <a:lnTo>
                  <a:pt x="0" y="9855"/>
                </a:lnTo>
                <a:lnTo>
                  <a:pt x="0" y="4394"/>
                </a:lnTo>
                <a:lnTo>
                  <a:pt x="4381" y="0"/>
                </a:lnTo>
                <a:lnTo>
                  <a:pt x="9829" y="0"/>
                </a:lnTo>
                <a:lnTo>
                  <a:pt x="15265" y="0"/>
                </a:lnTo>
                <a:lnTo>
                  <a:pt x="19659" y="4394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57897" y="119861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52"/>
                </a:lnTo>
                <a:lnTo>
                  <a:pt x="4394" y="19685"/>
                </a:lnTo>
                <a:lnTo>
                  <a:pt x="15278" y="19685"/>
                </a:lnTo>
                <a:lnTo>
                  <a:pt x="19672" y="15252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457897" y="119861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29"/>
                </a:moveTo>
                <a:lnTo>
                  <a:pt x="19672" y="15252"/>
                </a:lnTo>
                <a:lnTo>
                  <a:pt x="15278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252"/>
                </a:lnTo>
                <a:lnTo>
                  <a:pt x="0" y="9829"/>
                </a:lnTo>
                <a:lnTo>
                  <a:pt x="0" y="4406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406"/>
                </a:lnTo>
                <a:lnTo>
                  <a:pt x="19672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487552" y="118878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81" y="0"/>
                </a:lnTo>
                <a:lnTo>
                  <a:pt x="0" y="4368"/>
                </a:lnTo>
                <a:lnTo>
                  <a:pt x="0" y="15278"/>
                </a:lnTo>
                <a:lnTo>
                  <a:pt x="4381" y="19659"/>
                </a:lnTo>
                <a:lnTo>
                  <a:pt x="15278" y="19659"/>
                </a:lnTo>
                <a:lnTo>
                  <a:pt x="19659" y="15278"/>
                </a:lnTo>
                <a:lnTo>
                  <a:pt x="19659" y="4368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487551" y="118878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78" y="19659"/>
                </a:lnTo>
                <a:lnTo>
                  <a:pt x="9842" y="19659"/>
                </a:lnTo>
                <a:lnTo>
                  <a:pt x="4381" y="19659"/>
                </a:lnTo>
                <a:lnTo>
                  <a:pt x="0" y="15278"/>
                </a:lnTo>
                <a:lnTo>
                  <a:pt x="0" y="9829"/>
                </a:lnTo>
                <a:lnTo>
                  <a:pt x="0" y="4368"/>
                </a:lnTo>
                <a:lnTo>
                  <a:pt x="4381" y="0"/>
                </a:lnTo>
                <a:lnTo>
                  <a:pt x="9842" y="0"/>
                </a:lnTo>
                <a:lnTo>
                  <a:pt x="15278" y="0"/>
                </a:lnTo>
                <a:lnTo>
                  <a:pt x="19659" y="4368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16292" y="117892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432"/>
                </a:lnTo>
                <a:lnTo>
                  <a:pt x="0" y="15278"/>
                </a:lnTo>
                <a:lnTo>
                  <a:pt x="4406" y="19685"/>
                </a:lnTo>
                <a:lnTo>
                  <a:pt x="15278" y="19685"/>
                </a:lnTo>
                <a:lnTo>
                  <a:pt x="19685" y="15278"/>
                </a:lnTo>
                <a:lnTo>
                  <a:pt x="19685" y="4432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16291" y="117892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55"/>
                </a:moveTo>
                <a:lnTo>
                  <a:pt x="19685" y="15278"/>
                </a:lnTo>
                <a:lnTo>
                  <a:pt x="15278" y="19685"/>
                </a:lnTo>
                <a:lnTo>
                  <a:pt x="9842" y="19685"/>
                </a:lnTo>
                <a:lnTo>
                  <a:pt x="4406" y="19685"/>
                </a:lnTo>
                <a:lnTo>
                  <a:pt x="0" y="15278"/>
                </a:lnTo>
                <a:lnTo>
                  <a:pt x="0" y="9855"/>
                </a:lnTo>
                <a:lnTo>
                  <a:pt x="0" y="4432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432"/>
                </a:lnTo>
                <a:lnTo>
                  <a:pt x="19685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45819" y="117082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303"/>
                </a:lnTo>
                <a:lnTo>
                  <a:pt x="4394" y="19672"/>
                </a:lnTo>
                <a:lnTo>
                  <a:pt x="15265" y="19672"/>
                </a:lnTo>
                <a:lnTo>
                  <a:pt x="19659" y="15303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45819" y="117082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303"/>
                </a:lnTo>
                <a:lnTo>
                  <a:pt x="15265" y="19672"/>
                </a:lnTo>
                <a:lnTo>
                  <a:pt x="9829" y="19672"/>
                </a:lnTo>
                <a:lnTo>
                  <a:pt x="4394" y="19672"/>
                </a:lnTo>
                <a:lnTo>
                  <a:pt x="0" y="15303"/>
                </a:lnTo>
                <a:lnTo>
                  <a:pt x="0" y="9855"/>
                </a:lnTo>
                <a:lnTo>
                  <a:pt x="0" y="4394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59" y="4394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74902" y="1160970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303"/>
                </a:lnTo>
                <a:lnTo>
                  <a:pt x="4394" y="19710"/>
                </a:lnTo>
                <a:lnTo>
                  <a:pt x="15278" y="19710"/>
                </a:lnTo>
                <a:lnTo>
                  <a:pt x="19672" y="15303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74902" y="1160970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72" y="9855"/>
                </a:moveTo>
                <a:lnTo>
                  <a:pt x="19672" y="15303"/>
                </a:lnTo>
                <a:lnTo>
                  <a:pt x="15278" y="19710"/>
                </a:lnTo>
                <a:lnTo>
                  <a:pt x="9842" y="19710"/>
                </a:lnTo>
                <a:lnTo>
                  <a:pt x="4394" y="19710"/>
                </a:lnTo>
                <a:lnTo>
                  <a:pt x="0" y="15303"/>
                </a:lnTo>
                <a:lnTo>
                  <a:pt x="0" y="9855"/>
                </a:lnTo>
                <a:lnTo>
                  <a:pt x="0" y="4406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406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03985" y="115115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303"/>
                </a:lnTo>
                <a:lnTo>
                  <a:pt x="4381" y="19672"/>
                </a:lnTo>
                <a:lnTo>
                  <a:pt x="15252" y="19672"/>
                </a:lnTo>
                <a:lnTo>
                  <a:pt x="19672" y="15303"/>
                </a:lnTo>
                <a:lnTo>
                  <a:pt x="19672" y="4394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03985" y="115115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17"/>
                </a:moveTo>
                <a:lnTo>
                  <a:pt x="19672" y="15303"/>
                </a:lnTo>
                <a:lnTo>
                  <a:pt x="15252" y="19672"/>
                </a:lnTo>
                <a:lnTo>
                  <a:pt x="9829" y="19672"/>
                </a:lnTo>
                <a:lnTo>
                  <a:pt x="4381" y="19672"/>
                </a:lnTo>
                <a:lnTo>
                  <a:pt x="0" y="15303"/>
                </a:lnTo>
                <a:lnTo>
                  <a:pt x="0" y="9817"/>
                </a:lnTo>
                <a:lnTo>
                  <a:pt x="0" y="4394"/>
                </a:lnTo>
                <a:lnTo>
                  <a:pt x="4381" y="0"/>
                </a:lnTo>
                <a:lnTo>
                  <a:pt x="9829" y="0"/>
                </a:lnTo>
                <a:lnTo>
                  <a:pt x="15252" y="0"/>
                </a:lnTo>
                <a:lnTo>
                  <a:pt x="19672" y="4394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35367" y="114131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432"/>
                </a:lnTo>
                <a:lnTo>
                  <a:pt x="0" y="15278"/>
                </a:lnTo>
                <a:lnTo>
                  <a:pt x="4406" y="19672"/>
                </a:lnTo>
                <a:lnTo>
                  <a:pt x="15290" y="19672"/>
                </a:lnTo>
                <a:lnTo>
                  <a:pt x="19685" y="15278"/>
                </a:lnTo>
                <a:lnTo>
                  <a:pt x="19685" y="4432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35367" y="114131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55"/>
                </a:moveTo>
                <a:lnTo>
                  <a:pt x="19685" y="15278"/>
                </a:lnTo>
                <a:lnTo>
                  <a:pt x="15290" y="19672"/>
                </a:lnTo>
                <a:lnTo>
                  <a:pt x="9829" y="19672"/>
                </a:lnTo>
                <a:lnTo>
                  <a:pt x="4406" y="19672"/>
                </a:lnTo>
                <a:lnTo>
                  <a:pt x="0" y="15278"/>
                </a:lnTo>
                <a:lnTo>
                  <a:pt x="0" y="9855"/>
                </a:lnTo>
                <a:lnTo>
                  <a:pt x="0" y="4432"/>
                </a:lnTo>
                <a:lnTo>
                  <a:pt x="4406" y="0"/>
                </a:lnTo>
                <a:lnTo>
                  <a:pt x="9829" y="0"/>
                </a:lnTo>
                <a:lnTo>
                  <a:pt x="15290" y="0"/>
                </a:lnTo>
                <a:lnTo>
                  <a:pt x="19685" y="4432"/>
                </a:lnTo>
                <a:lnTo>
                  <a:pt x="19685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65453" y="113149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368"/>
                </a:lnTo>
                <a:lnTo>
                  <a:pt x="0" y="15252"/>
                </a:lnTo>
                <a:lnTo>
                  <a:pt x="4394" y="19672"/>
                </a:lnTo>
                <a:lnTo>
                  <a:pt x="15278" y="19672"/>
                </a:lnTo>
                <a:lnTo>
                  <a:pt x="19672" y="15252"/>
                </a:lnTo>
                <a:lnTo>
                  <a:pt x="19672" y="4368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65453" y="113149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17"/>
                </a:moveTo>
                <a:lnTo>
                  <a:pt x="19672" y="15252"/>
                </a:lnTo>
                <a:lnTo>
                  <a:pt x="15278" y="19672"/>
                </a:lnTo>
                <a:lnTo>
                  <a:pt x="9842" y="19672"/>
                </a:lnTo>
                <a:lnTo>
                  <a:pt x="4394" y="19672"/>
                </a:lnTo>
                <a:lnTo>
                  <a:pt x="0" y="15252"/>
                </a:lnTo>
                <a:lnTo>
                  <a:pt x="0" y="9817"/>
                </a:lnTo>
                <a:lnTo>
                  <a:pt x="0" y="4368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368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92911" y="112163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290"/>
                </a:lnTo>
                <a:lnTo>
                  <a:pt x="4381" y="19685"/>
                </a:lnTo>
                <a:lnTo>
                  <a:pt x="15265" y="19685"/>
                </a:lnTo>
                <a:lnTo>
                  <a:pt x="19659" y="15290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92911" y="112163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67"/>
                </a:moveTo>
                <a:lnTo>
                  <a:pt x="19659" y="15290"/>
                </a:lnTo>
                <a:lnTo>
                  <a:pt x="15265" y="19685"/>
                </a:lnTo>
                <a:lnTo>
                  <a:pt x="9817" y="19685"/>
                </a:lnTo>
                <a:lnTo>
                  <a:pt x="4381" y="19685"/>
                </a:lnTo>
                <a:lnTo>
                  <a:pt x="0" y="15290"/>
                </a:lnTo>
                <a:lnTo>
                  <a:pt x="0" y="9867"/>
                </a:lnTo>
                <a:lnTo>
                  <a:pt x="0" y="4394"/>
                </a:lnTo>
                <a:lnTo>
                  <a:pt x="4381" y="0"/>
                </a:lnTo>
                <a:lnTo>
                  <a:pt x="9817" y="0"/>
                </a:lnTo>
                <a:lnTo>
                  <a:pt x="15265" y="0"/>
                </a:lnTo>
                <a:lnTo>
                  <a:pt x="19659" y="4394"/>
                </a:lnTo>
                <a:lnTo>
                  <a:pt x="19659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723123" y="111182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278"/>
                </a:lnTo>
                <a:lnTo>
                  <a:pt x="19659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723123" y="111182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65" y="19685"/>
                </a:lnTo>
                <a:lnTo>
                  <a:pt x="9829" y="19685"/>
                </a:lnTo>
                <a:lnTo>
                  <a:pt x="4394" y="19685"/>
                </a:lnTo>
                <a:lnTo>
                  <a:pt x="0" y="15278"/>
                </a:lnTo>
                <a:lnTo>
                  <a:pt x="0" y="9829"/>
                </a:lnTo>
                <a:lnTo>
                  <a:pt x="0" y="4406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59" y="4406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752969" y="110199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81"/>
                </a:lnTo>
                <a:lnTo>
                  <a:pt x="0" y="15265"/>
                </a:lnTo>
                <a:lnTo>
                  <a:pt x="4406" y="19659"/>
                </a:lnTo>
                <a:lnTo>
                  <a:pt x="15278" y="19659"/>
                </a:lnTo>
                <a:lnTo>
                  <a:pt x="19672" y="15265"/>
                </a:lnTo>
                <a:lnTo>
                  <a:pt x="19672" y="4381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752969" y="110199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29"/>
                </a:moveTo>
                <a:lnTo>
                  <a:pt x="19672" y="15265"/>
                </a:lnTo>
                <a:lnTo>
                  <a:pt x="15278" y="19659"/>
                </a:lnTo>
                <a:lnTo>
                  <a:pt x="9842" y="19659"/>
                </a:lnTo>
                <a:lnTo>
                  <a:pt x="4406" y="19659"/>
                </a:lnTo>
                <a:lnTo>
                  <a:pt x="0" y="15265"/>
                </a:lnTo>
                <a:lnTo>
                  <a:pt x="0" y="9829"/>
                </a:lnTo>
                <a:lnTo>
                  <a:pt x="0" y="4381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381"/>
                </a:lnTo>
                <a:lnTo>
                  <a:pt x="19672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67828" y="122742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419"/>
                </a:lnTo>
                <a:lnTo>
                  <a:pt x="0" y="15316"/>
                </a:lnTo>
                <a:lnTo>
                  <a:pt x="4406" y="19685"/>
                </a:lnTo>
                <a:lnTo>
                  <a:pt x="15290" y="19685"/>
                </a:lnTo>
                <a:lnTo>
                  <a:pt x="19685" y="15316"/>
                </a:lnTo>
                <a:lnTo>
                  <a:pt x="19685" y="4419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467828" y="122742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55"/>
                </a:moveTo>
                <a:lnTo>
                  <a:pt x="19685" y="15316"/>
                </a:lnTo>
                <a:lnTo>
                  <a:pt x="15290" y="19685"/>
                </a:lnTo>
                <a:lnTo>
                  <a:pt x="9855" y="19685"/>
                </a:lnTo>
                <a:lnTo>
                  <a:pt x="4406" y="19685"/>
                </a:lnTo>
                <a:lnTo>
                  <a:pt x="0" y="15316"/>
                </a:lnTo>
                <a:lnTo>
                  <a:pt x="0" y="9855"/>
                </a:lnTo>
                <a:lnTo>
                  <a:pt x="0" y="4419"/>
                </a:lnTo>
                <a:lnTo>
                  <a:pt x="4406" y="0"/>
                </a:lnTo>
                <a:lnTo>
                  <a:pt x="9855" y="0"/>
                </a:lnTo>
                <a:lnTo>
                  <a:pt x="15290" y="0"/>
                </a:lnTo>
                <a:lnTo>
                  <a:pt x="19685" y="4419"/>
                </a:lnTo>
                <a:lnTo>
                  <a:pt x="19685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497483" y="121761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406"/>
                </a:lnTo>
                <a:lnTo>
                  <a:pt x="0" y="15290"/>
                </a:lnTo>
                <a:lnTo>
                  <a:pt x="4406" y="19685"/>
                </a:lnTo>
                <a:lnTo>
                  <a:pt x="15290" y="19685"/>
                </a:lnTo>
                <a:lnTo>
                  <a:pt x="19685" y="15290"/>
                </a:lnTo>
                <a:lnTo>
                  <a:pt x="19685" y="4406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497483" y="121761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29"/>
                </a:moveTo>
                <a:lnTo>
                  <a:pt x="19685" y="15290"/>
                </a:lnTo>
                <a:lnTo>
                  <a:pt x="15290" y="19685"/>
                </a:lnTo>
                <a:lnTo>
                  <a:pt x="9855" y="19685"/>
                </a:lnTo>
                <a:lnTo>
                  <a:pt x="4406" y="19685"/>
                </a:lnTo>
                <a:lnTo>
                  <a:pt x="0" y="15290"/>
                </a:lnTo>
                <a:lnTo>
                  <a:pt x="0" y="9829"/>
                </a:lnTo>
                <a:lnTo>
                  <a:pt x="0" y="4406"/>
                </a:lnTo>
                <a:lnTo>
                  <a:pt x="4406" y="0"/>
                </a:lnTo>
                <a:lnTo>
                  <a:pt x="9855" y="0"/>
                </a:lnTo>
                <a:lnTo>
                  <a:pt x="15290" y="0"/>
                </a:lnTo>
                <a:lnTo>
                  <a:pt x="19685" y="4406"/>
                </a:lnTo>
                <a:lnTo>
                  <a:pt x="19685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26235" y="120776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419"/>
                </a:lnTo>
                <a:lnTo>
                  <a:pt x="0" y="15328"/>
                </a:lnTo>
                <a:lnTo>
                  <a:pt x="4406" y="19659"/>
                </a:lnTo>
                <a:lnTo>
                  <a:pt x="15278" y="19659"/>
                </a:lnTo>
                <a:lnTo>
                  <a:pt x="19672" y="15328"/>
                </a:lnTo>
                <a:lnTo>
                  <a:pt x="19672" y="4419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26235" y="120776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42"/>
                </a:moveTo>
                <a:lnTo>
                  <a:pt x="19672" y="15328"/>
                </a:lnTo>
                <a:lnTo>
                  <a:pt x="15278" y="19659"/>
                </a:lnTo>
                <a:lnTo>
                  <a:pt x="9842" y="19659"/>
                </a:lnTo>
                <a:lnTo>
                  <a:pt x="4406" y="19659"/>
                </a:lnTo>
                <a:lnTo>
                  <a:pt x="0" y="15328"/>
                </a:lnTo>
                <a:lnTo>
                  <a:pt x="0" y="9842"/>
                </a:lnTo>
                <a:lnTo>
                  <a:pt x="0" y="4419"/>
                </a:lnTo>
                <a:lnTo>
                  <a:pt x="4406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419"/>
                </a:lnTo>
                <a:lnTo>
                  <a:pt x="19672" y="984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55751" y="1199654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65" y="0"/>
                </a:moveTo>
                <a:lnTo>
                  <a:pt x="4394" y="0"/>
                </a:lnTo>
                <a:lnTo>
                  <a:pt x="0" y="4419"/>
                </a:lnTo>
                <a:lnTo>
                  <a:pt x="0" y="15290"/>
                </a:lnTo>
                <a:lnTo>
                  <a:pt x="4394" y="19697"/>
                </a:lnTo>
                <a:lnTo>
                  <a:pt x="15265" y="19697"/>
                </a:lnTo>
                <a:lnTo>
                  <a:pt x="19672" y="15290"/>
                </a:lnTo>
                <a:lnTo>
                  <a:pt x="19672" y="4419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55750" y="1199654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72" y="9867"/>
                </a:moveTo>
                <a:lnTo>
                  <a:pt x="19672" y="15290"/>
                </a:lnTo>
                <a:lnTo>
                  <a:pt x="15265" y="19697"/>
                </a:lnTo>
                <a:lnTo>
                  <a:pt x="9829" y="19697"/>
                </a:lnTo>
                <a:lnTo>
                  <a:pt x="4394" y="19697"/>
                </a:lnTo>
                <a:lnTo>
                  <a:pt x="0" y="15290"/>
                </a:lnTo>
                <a:lnTo>
                  <a:pt x="0" y="9867"/>
                </a:lnTo>
                <a:lnTo>
                  <a:pt x="0" y="4419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72" y="4419"/>
                </a:lnTo>
                <a:lnTo>
                  <a:pt x="19672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84833" y="118983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19" y="0"/>
                </a:lnTo>
                <a:lnTo>
                  <a:pt x="0" y="4406"/>
                </a:lnTo>
                <a:lnTo>
                  <a:pt x="0" y="15278"/>
                </a:lnTo>
                <a:lnTo>
                  <a:pt x="4419" y="19685"/>
                </a:lnTo>
                <a:lnTo>
                  <a:pt x="15290" y="19685"/>
                </a:lnTo>
                <a:lnTo>
                  <a:pt x="19685" y="15278"/>
                </a:lnTo>
                <a:lnTo>
                  <a:pt x="19685" y="4406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84833" y="118983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17"/>
                </a:moveTo>
                <a:lnTo>
                  <a:pt x="19685" y="15278"/>
                </a:lnTo>
                <a:lnTo>
                  <a:pt x="15290" y="19685"/>
                </a:lnTo>
                <a:lnTo>
                  <a:pt x="9855" y="19685"/>
                </a:lnTo>
                <a:lnTo>
                  <a:pt x="4419" y="19685"/>
                </a:lnTo>
                <a:lnTo>
                  <a:pt x="0" y="15278"/>
                </a:lnTo>
                <a:lnTo>
                  <a:pt x="0" y="9817"/>
                </a:lnTo>
                <a:lnTo>
                  <a:pt x="0" y="4406"/>
                </a:lnTo>
                <a:lnTo>
                  <a:pt x="4419" y="0"/>
                </a:lnTo>
                <a:lnTo>
                  <a:pt x="9855" y="0"/>
                </a:lnTo>
                <a:lnTo>
                  <a:pt x="15290" y="0"/>
                </a:lnTo>
                <a:lnTo>
                  <a:pt x="19685" y="4406"/>
                </a:lnTo>
                <a:lnTo>
                  <a:pt x="19685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13916" y="118000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65"/>
                </a:lnTo>
                <a:lnTo>
                  <a:pt x="4394" y="19646"/>
                </a:lnTo>
                <a:lnTo>
                  <a:pt x="15290" y="19646"/>
                </a:lnTo>
                <a:lnTo>
                  <a:pt x="19685" y="15265"/>
                </a:lnTo>
                <a:lnTo>
                  <a:pt x="19685" y="4406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13916" y="118000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29"/>
                </a:moveTo>
                <a:lnTo>
                  <a:pt x="19685" y="15265"/>
                </a:lnTo>
                <a:lnTo>
                  <a:pt x="15290" y="19646"/>
                </a:lnTo>
                <a:lnTo>
                  <a:pt x="9842" y="19646"/>
                </a:lnTo>
                <a:lnTo>
                  <a:pt x="4394" y="19646"/>
                </a:lnTo>
                <a:lnTo>
                  <a:pt x="0" y="15265"/>
                </a:lnTo>
                <a:lnTo>
                  <a:pt x="0" y="9829"/>
                </a:lnTo>
                <a:lnTo>
                  <a:pt x="0" y="4406"/>
                </a:lnTo>
                <a:lnTo>
                  <a:pt x="4394" y="0"/>
                </a:lnTo>
                <a:lnTo>
                  <a:pt x="9842" y="0"/>
                </a:lnTo>
                <a:lnTo>
                  <a:pt x="15290" y="0"/>
                </a:lnTo>
                <a:lnTo>
                  <a:pt x="19685" y="4406"/>
                </a:lnTo>
                <a:lnTo>
                  <a:pt x="19685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45311" y="117017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65"/>
                </a:lnTo>
                <a:lnTo>
                  <a:pt x="4394" y="19659"/>
                </a:lnTo>
                <a:lnTo>
                  <a:pt x="15278" y="19659"/>
                </a:lnTo>
                <a:lnTo>
                  <a:pt x="19685" y="15265"/>
                </a:lnTo>
                <a:lnTo>
                  <a:pt x="19685" y="4381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45310" y="117017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29"/>
                </a:moveTo>
                <a:lnTo>
                  <a:pt x="19685" y="15265"/>
                </a:lnTo>
                <a:lnTo>
                  <a:pt x="15278" y="19659"/>
                </a:lnTo>
                <a:lnTo>
                  <a:pt x="9842" y="19659"/>
                </a:lnTo>
                <a:lnTo>
                  <a:pt x="4394" y="19659"/>
                </a:lnTo>
                <a:lnTo>
                  <a:pt x="0" y="15265"/>
                </a:lnTo>
                <a:lnTo>
                  <a:pt x="0" y="9829"/>
                </a:lnTo>
                <a:lnTo>
                  <a:pt x="0" y="4381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381"/>
                </a:lnTo>
                <a:lnTo>
                  <a:pt x="19685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75384" y="116032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278"/>
                </a:lnTo>
                <a:lnTo>
                  <a:pt x="4406" y="19685"/>
                </a:lnTo>
                <a:lnTo>
                  <a:pt x="15290" y="19685"/>
                </a:lnTo>
                <a:lnTo>
                  <a:pt x="19685" y="15278"/>
                </a:lnTo>
                <a:lnTo>
                  <a:pt x="19685" y="4394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75384" y="116032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55"/>
                </a:moveTo>
                <a:lnTo>
                  <a:pt x="19685" y="15278"/>
                </a:lnTo>
                <a:lnTo>
                  <a:pt x="15290" y="19685"/>
                </a:lnTo>
                <a:lnTo>
                  <a:pt x="9855" y="19685"/>
                </a:lnTo>
                <a:lnTo>
                  <a:pt x="4406" y="19685"/>
                </a:lnTo>
                <a:lnTo>
                  <a:pt x="0" y="15278"/>
                </a:lnTo>
                <a:lnTo>
                  <a:pt x="0" y="9855"/>
                </a:lnTo>
                <a:lnTo>
                  <a:pt x="0" y="4394"/>
                </a:lnTo>
                <a:lnTo>
                  <a:pt x="4406" y="0"/>
                </a:lnTo>
                <a:lnTo>
                  <a:pt x="9855" y="0"/>
                </a:lnTo>
                <a:lnTo>
                  <a:pt x="15290" y="0"/>
                </a:lnTo>
                <a:lnTo>
                  <a:pt x="19685" y="4394"/>
                </a:lnTo>
                <a:lnTo>
                  <a:pt x="19685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02842" y="115050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265"/>
                </a:lnTo>
                <a:lnTo>
                  <a:pt x="4394" y="19672"/>
                </a:lnTo>
                <a:lnTo>
                  <a:pt x="15265" y="19672"/>
                </a:lnTo>
                <a:lnTo>
                  <a:pt x="19659" y="15265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702842" y="115050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17"/>
                </a:moveTo>
                <a:lnTo>
                  <a:pt x="19659" y="15265"/>
                </a:lnTo>
                <a:lnTo>
                  <a:pt x="15265" y="19672"/>
                </a:lnTo>
                <a:lnTo>
                  <a:pt x="9829" y="19672"/>
                </a:lnTo>
                <a:lnTo>
                  <a:pt x="4394" y="19672"/>
                </a:lnTo>
                <a:lnTo>
                  <a:pt x="0" y="15265"/>
                </a:lnTo>
                <a:lnTo>
                  <a:pt x="0" y="9817"/>
                </a:lnTo>
                <a:lnTo>
                  <a:pt x="0" y="4394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59" y="4394"/>
                </a:lnTo>
                <a:lnTo>
                  <a:pt x="19659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733068" y="114065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419"/>
                </a:lnTo>
                <a:lnTo>
                  <a:pt x="0" y="15265"/>
                </a:lnTo>
                <a:lnTo>
                  <a:pt x="4406" y="19672"/>
                </a:lnTo>
                <a:lnTo>
                  <a:pt x="15278" y="19672"/>
                </a:lnTo>
                <a:lnTo>
                  <a:pt x="19672" y="15265"/>
                </a:lnTo>
                <a:lnTo>
                  <a:pt x="19672" y="4419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733068" y="114065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55"/>
                </a:moveTo>
                <a:lnTo>
                  <a:pt x="19672" y="15265"/>
                </a:lnTo>
                <a:lnTo>
                  <a:pt x="15278" y="19672"/>
                </a:lnTo>
                <a:lnTo>
                  <a:pt x="9829" y="19672"/>
                </a:lnTo>
                <a:lnTo>
                  <a:pt x="4406" y="19672"/>
                </a:lnTo>
                <a:lnTo>
                  <a:pt x="0" y="15265"/>
                </a:lnTo>
                <a:lnTo>
                  <a:pt x="0" y="9855"/>
                </a:lnTo>
                <a:lnTo>
                  <a:pt x="0" y="4419"/>
                </a:lnTo>
                <a:lnTo>
                  <a:pt x="4406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419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762912" y="113080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710"/>
                </a:lnTo>
                <a:lnTo>
                  <a:pt x="15278" y="19710"/>
                </a:lnTo>
                <a:lnTo>
                  <a:pt x="19672" y="15278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762912" y="113080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72" y="9855"/>
                </a:moveTo>
                <a:lnTo>
                  <a:pt x="19672" y="15278"/>
                </a:lnTo>
                <a:lnTo>
                  <a:pt x="15278" y="19710"/>
                </a:lnTo>
                <a:lnTo>
                  <a:pt x="9829" y="19710"/>
                </a:lnTo>
                <a:lnTo>
                  <a:pt x="4394" y="19710"/>
                </a:lnTo>
                <a:lnTo>
                  <a:pt x="0" y="15278"/>
                </a:lnTo>
                <a:lnTo>
                  <a:pt x="0" y="9855"/>
                </a:lnTo>
                <a:lnTo>
                  <a:pt x="0" y="4406"/>
                </a:lnTo>
                <a:lnTo>
                  <a:pt x="4394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406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477569" y="125526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52"/>
                </a:lnTo>
                <a:lnTo>
                  <a:pt x="4394" y="19685"/>
                </a:lnTo>
                <a:lnTo>
                  <a:pt x="15265" y="19685"/>
                </a:lnTo>
                <a:lnTo>
                  <a:pt x="19646" y="15252"/>
                </a:lnTo>
                <a:lnTo>
                  <a:pt x="19646" y="4381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477569" y="125526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46" y="9829"/>
                </a:moveTo>
                <a:lnTo>
                  <a:pt x="19646" y="15252"/>
                </a:lnTo>
                <a:lnTo>
                  <a:pt x="15265" y="19685"/>
                </a:lnTo>
                <a:lnTo>
                  <a:pt x="9817" y="19685"/>
                </a:lnTo>
                <a:lnTo>
                  <a:pt x="4394" y="19685"/>
                </a:lnTo>
                <a:lnTo>
                  <a:pt x="0" y="15252"/>
                </a:lnTo>
                <a:lnTo>
                  <a:pt x="0" y="9829"/>
                </a:lnTo>
                <a:lnTo>
                  <a:pt x="0" y="4381"/>
                </a:lnTo>
                <a:lnTo>
                  <a:pt x="4394" y="0"/>
                </a:lnTo>
                <a:lnTo>
                  <a:pt x="9817" y="0"/>
                </a:lnTo>
                <a:lnTo>
                  <a:pt x="15265" y="0"/>
                </a:lnTo>
                <a:lnTo>
                  <a:pt x="19646" y="4381"/>
                </a:lnTo>
                <a:lnTo>
                  <a:pt x="19646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507223" y="124543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68"/>
                </a:lnTo>
                <a:lnTo>
                  <a:pt x="0" y="15278"/>
                </a:lnTo>
                <a:lnTo>
                  <a:pt x="4394" y="19659"/>
                </a:lnTo>
                <a:lnTo>
                  <a:pt x="15265" y="19659"/>
                </a:lnTo>
                <a:lnTo>
                  <a:pt x="19659" y="15278"/>
                </a:lnTo>
                <a:lnTo>
                  <a:pt x="19659" y="4368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07223" y="124543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65" y="19659"/>
                </a:lnTo>
                <a:lnTo>
                  <a:pt x="9842" y="19659"/>
                </a:lnTo>
                <a:lnTo>
                  <a:pt x="4394" y="19659"/>
                </a:lnTo>
                <a:lnTo>
                  <a:pt x="0" y="15278"/>
                </a:lnTo>
                <a:lnTo>
                  <a:pt x="0" y="9829"/>
                </a:lnTo>
                <a:lnTo>
                  <a:pt x="0" y="4368"/>
                </a:lnTo>
                <a:lnTo>
                  <a:pt x="4394" y="0"/>
                </a:lnTo>
                <a:lnTo>
                  <a:pt x="9842" y="0"/>
                </a:lnTo>
                <a:lnTo>
                  <a:pt x="15265" y="0"/>
                </a:lnTo>
                <a:lnTo>
                  <a:pt x="19659" y="4368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535977" y="123558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78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278"/>
                </a:lnTo>
                <a:lnTo>
                  <a:pt x="19659" y="4406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35977" y="123558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278"/>
                </a:lnTo>
                <a:lnTo>
                  <a:pt x="15265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278"/>
                </a:lnTo>
                <a:lnTo>
                  <a:pt x="0" y="9855"/>
                </a:lnTo>
                <a:lnTo>
                  <a:pt x="0" y="4406"/>
                </a:lnTo>
                <a:lnTo>
                  <a:pt x="4394" y="0"/>
                </a:lnTo>
                <a:lnTo>
                  <a:pt x="9842" y="0"/>
                </a:lnTo>
                <a:lnTo>
                  <a:pt x="15265" y="0"/>
                </a:lnTo>
                <a:lnTo>
                  <a:pt x="19659" y="4406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65466" y="122745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19" y="0"/>
                </a:lnTo>
                <a:lnTo>
                  <a:pt x="0" y="4406"/>
                </a:lnTo>
                <a:lnTo>
                  <a:pt x="0" y="15316"/>
                </a:lnTo>
                <a:lnTo>
                  <a:pt x="4419" y="19685"/>
                </a:lnTo>
                <a:lnTo>
                  <a:pt x="15278" y="19685"/>
                </a:lnTo>
                <a:lnTo>
                  <a:pt x="19685" y="15316"/>
                </a:lnTo>
                <a:lnTo>
                  <a:pt x="19685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565466" y="122745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55"/>
                </a:moveTo>
                <a:lnTo>
                  <a:pt x="19685" y="15316"/>
                </a:lnTo>
                <a:lnTo>
                  <a:pt x="15278" y="19685"/>
                </a:lnTo>
                <a:lnTo>
                  <a:pt x="9842" y="19685"/>
                </a:lnTo>
                <a:lnTo>
                  <a:pt x="4419" y="19685"/>
                </a:lnTo>
                <a:lnTo>
                  <a:pt x="0" y="15316"/>
                </a:lnTo>
                <a:lnTo>
                  <a:pt x="0" y="9855"/>
                </a:lnTo>
                <a:lnTo>
                  <a:pt x="0" y="4406"/>
                </a:lnTo>
                <a:lnTo>
                  <a:pt x="4419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406"/>
                </a:lnTo>
                <a:lnTo>
                  <a:pt x="19685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94575" y="121762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06" y="0"/>
                </a:lnTo>
                <a:lnTo>
                  <a:pt x="0" y="4406"/>
                </a:lnTo>
                <a:lnTo>
                  <a:pt x="0" y="15290"/>
                </a:lnTo>
                <a:lnTo>
                  <a:pt x="4406" y="19685"/>
                </a:lnTo>
                <a:lnTo>
                  <a:pt x="15290" y="19685"/>
                </a:lnTo>
                <a:lnTo>
                  <a:pt x="19659" y="15290"/>
                </a:lnTo>
                <a:lnTo>
                  <a:pt x="19659" y="4406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94574" y="121762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90"/>
                </a:lnTo>
                <a:lnTo>
                  <a:pt x="15290" y="19685"/>
                </a:lnTo>
                <a:lnTo>
                  <a:pt x="9829" y="19685"/>
                </a:lnTo>
                <a:lnTo>
                  <a:pt x="4406" y="19685"/>
                </a:lnTo>
                <a:lnTo>
                  <a:pt x="0" y="15290"/>
                </a:lnTo>
                <a:lnTo>
                  <a:pt x="0" y="9829"/>
                </a:lnTo>
                <a:lnTo>
                  <a:pt x="0" y="4406"/>
                </a:lnTo>
                <a:lnTo>
                  <a:pt x="4406" y="0"/>
                </a:lnTo>
                <a:lnTo>
                  <a:pt x="9829" y="0"/>
                </a:lnTo>
                <a:lnTo>
                  <a:pt x="15290" y="0"/>
                </a:lnTo>
                <a:lnTo>
                  <a:pt x="19659" y="4406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23670" y="120780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303"/>
                </a:lnTo>
                <a:lnTo>
                  <a:pt x="4381" y="19646"/>
                </a:lnTo>
                <a:lnTo>
                  <a:pt x="15265" y="19646"/>
                </a:lnTo>
                <a:lnTo>
                  <a:pt x="19646" y="15303"/>
                </a:lnTo>
                <a:lnTo>
                  <a:pt x="19646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23670" y="120780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46" y="9817"/>
                </a:moveTo>
                <a:lnTo>
                  <a:pt x="19646" y="15303"/>
                </a:lnTo>
                <a:lnTo>
                  <a:pt x="15265" y="19646"/>
                </a:lnTo>
                <a:lnTo>
                  <a:pt x="9804" y="19646"/>
                </a:lnTo>
                <a:lnTo>
                  <a:pt x="4381" y="19646"/>
                </a:lnTo>
                <a:lnTo>
                  <a:pt x="0" y="15303"/>
                </a:lnTo>
                <a:lnTo>
                  <a:pt x="0" y="9817"/>
                </a:lnTo>
                <a:lnTo>
                  <a:pt x="0" y="4394"/>
                </a:lnTo>
                <a:lnTo>
                  <a:pt x="4381" y="0"/>
                </a:lnTo>
                <a:lnTo>
                  <a:pt x="9804" y="0"/>
                </a:lnTo>
                <a:lnTo>
                  <a:pt x="15265" y="0"/>
                </a:lnTo>
                <a:lnTo>
                  <a:pt x="19646" y="4394"/>
                </a:lnTo>
                <a:lnTo>
                  <a:pt x="19646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5052" y="119796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94" y="0"/>
                </a:lnTo>
                <a:lnTo>
                  <a:pt x="0" y="4432"/>
                </a:lnTo>
                <a:lnTo>
                  <a:pt x="0" y="15265"/>
                </a:lnTo>
                <a:lnTo>
                  <a:pt x="4394" y="19672"/>
                </a:lnTo>
                <a:lnTo>
                  <a:pt x="15252" y="19672"/>
                </a:lnTo>
                <a:lnTo>
                  <a:pt x="19659" y="15265"/>
                </a:lnTo>
                <a:lnTo>
                  <a:pt x="19659" y="4432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5052" y="119796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265"/>
                </a:lnTo>
                <a:lnTo>
                  <a:pt x="15252" y="19672"/>
                </a:lnTo>
                <a:lnTo>
                  <a:pt x="9829" y="19672"/>
                </a:lnTo>
                <a:lnTo>
                  <a:pt x="4394" y="19672"/>
                </a:lnTo>
                <a:lnTo>
                  <a:pt x="0" y="15265"/>
                </a:lnTo>
                <a:lnTo>
                  <a:pt x="0" y="9855"/>
                </a:lnTo>
                <a:lnTo>
                  <a:pt x="0" y="4432"/>
                </a:lnTo>
                <a:lnTo>
                  <a:pt x="4394" y="0"/>
                </a:lnTo>
                <a:lnTo>
                  <a:pt x="9829" y="0"/>
                </a:lnTo>
                <a:lnTo>
                  <a:pt x="15252" y="0"/>
                </a:lnTo>
                <a:lnTo>
                  <a:pt x="19659" y="4432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85113" y="118813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94"/>
                </a:lnTo>
                <a:lnTo>
                  <a:pt x="0" y="15278"/>
                </a:lnTo>
                <a:lnTo>
                  <a:pt x="4406" y="19685"/>
                </a:lnTo>
                <a:lnTo>
                  <a:pt x="15278" y="19685"/>
                </a:lnTo>
                <a:lnTo>
                  <a:pt x="19659" y="15278"/>
                </a:lnTo>
                <a:lnTo>
                  <a:pt x="19659" y="4394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85113" y="118813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78"/>
                </a:lnTo>
                <a:lnTo>
                  <a:pt x="15278" y="19685"/>
                </a:lnTo>
                <a:lnTo>
                  <a:pt x="9829" y="19685"/>
                </a:lnTo>
                <a:lnTo>
                  <a:pt x="4406" y="19685"/>
                </a:lnTo>
                <a:lnTo>
                  <a:pt x="0" y="15278"/>
                </a:lnTo>
                <a:lnTo>
                  <a:pt x="0" y="9829"/>
                </a:lnTo>
                <a:lnTo>
                  <a:pt x="0" y="4394"/>
                </a:lnTo>
                <a:lnTo>
                  <a:pt x="4406" y="0"/>
                </a:lnTo>
                <a:lnTo>
                  <a:pt x="9829" y="0"/>
                </a:lnTo>
                <a:lnTo>
                  <a:pt x="15278" y="0"/>
                </a:lnTo>
                <a:lnTo>
                  <a:pt x="19659" y="4394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712570" y="117828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381" y="0"/>
                </a:lnTo>
                <a:lnTo>
                  <a:pt x="0" y="4419"/>
                </a:lnTo>
                <a:lnTo>
                  <a:pt x="0" y="15316"/>
                </a:lnTo>
                <a:lnTo>
                  <a:pt x="4381" y="19685"/>
                </a:lnTo>
                <a:lnTo>
                  <a:pt x="15290" y="19685"/>
                </a:lnTo>
                <a:lnTo>
                  <a:pt x="19672" y="15316"/>
                </a:lnTo>
                <a:lnTo>
                  <a:pt x="19672" y="4419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12570" y="117828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55"/>
                </a:moveTo>
                <a:lnTo>
                  <a:pt x="19672" y="15316"/>
                </a:lnTo>
                <a:lnTo>
                  <a:pt x="15290" y="19685"/>
                </a:lnTo>
                <a:lnTo>
                  <a:pt x="9829" y="19685"/>
                </a:lnTo>
                <a:lnTo>
                  <a:pt x="4381" y="19685"/>
                </a:lnTo>
                <a:lnTo>
                  <a:pt x="0" y="15316"/>
                </a:lnTo>
                <a:lnTo>
                  <a:pt x="0" y="9855"/>
                </a:lnTo>
                <a:lnTo>
                  <a:pt x="0" y="4419"/>
                </a:lnTo>
                <a:lnTo>
                  <a:pt x="4381" y="0"/>
                </a:lnTo>
                <a:lnTo>
                  <a:pt x="9829" y="0"/>
                </a:lnTo>
                <a:lnTo>
                  <a:pt x="15290" y="0"/>
                </a:lnTo>
                <a:lnTo>
                  <a:pt x="19672" y="4419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42783" y="116845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303" y="0"/>
                </a:moveTo>
                <a:lnTo>
                  <a:pt x="4419" y="0"/>
                </a:lnTo>
                <a:lnTo>
                  <a:pt x="0" y="4419"/>
                </a:lnTo>
                <a:lnTo>
                  <a:pt x="0" y="15290"/>
                </a:lnTo>
                <a:lnTo>
                  <a:pt x="4419" y="19685"/>
                </a:lnTo>
                <a:lnTo>
                  <a:pt x="15303" y="19685"/>
                </a:lnTo>
                <a:lnTo>
                  <a:pt x="19685" y="15290"/>
                </a:lnTo>
                <a:lnTo>
                  <a:pt x="19685" y="4419"/>
                </a:lnTo>
                <a:lnTo>
                  <a:pt x="15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742783" y="116845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85" y="9829"/>
                </a:moveTo>
                <a:lnTo>
                  <a:pt x="19685" y="15290"/>
                </a:lnTo>
                <a:lnTo>
                  <a:pt x="15303" y="19685"/>
                </a:lnTo>
                <a:lnTo>
                  <a:pt x="9842" y="19685"/>
                </a:lnTo>
                <a:lnTo>
                  <a:pt x="4419" y="19685"/>
                </a:lnTo>
                <a:lnTo>
                  <a:pt x="0" y="15290"/>
                </a:lnTo>
                <a:lnTo>
                  <a:pt x="0" y="9829"/>
                </a:lnTo>
                <a:lnTo>
                  <a:pt x="0" y="4419"/>
                </a:lnTo>
                <a:lnTo>
                  <a:pt x="4419" y="0"/>
                </a:lnTo>
                <a:lnTo>
                  <a:pt x="9842" y="0"/>
                </a:lnTo>
                <a:lnTo>
                  <a:pt x="15303" y="0"/>
                </a:lnTo>
                <a:lnTo>
                  <a:pt x="19685" y="4419"/>
                </a:lnTo>
                <a:lnTo>
                  <a:pt x="19685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72641" y="115863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68"/>
                </a:lnTo>
                <a:lnTo>
                  <a:pt x="0" y="15278"/>
                </a:lnTo>
                <a:lnTo>
                  <a:pt x="4406" y="19646"/>
                </a:lnTo>
                <a:lnTo>
                  <a:pt x="15278" y="19646"/>
                </a:lnTo>
                <a:lnTo>
                  <a:pt x="19672" y="15278"/>
                </a:lnTo>
                <a:lnTo>
                  <a:pt x="19672" y="4368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72641" y="115863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17"/>
                </a:moveTo>
                <a:lnTo>
                  <a:pt x="19672" y="15278"/>
                </a:lnTo>
                <a:lnTo>
                  <a:pt x="15278" y="19646"/>
                </a:lnTo>
                <a:lnTo>
                  <a:pt x="9829" y="19646"/>
                </a:lnTo>
                <a:lnTo>
                  <a:pt x="4406" y="19646"/>
                </a:lnTo>
                <a:lnTo>
                  <a:pt x="0" y="15278"/>
                </a:lnTo>
                <a:lnTo>
                  <a:pt x="0" y="9817"/>
                </a:lnTo>
                <a:lnTo>
                  <a:pt x="0" y="4368"/>
                </a:lnTo>
                <a:lnTo>
                  <a:pt x="4406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368"/>
                </a:lnTo>
                <a:lnTo>
                  <a:pt x="19672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485951" y="128391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81" y="0"/>
                </a:lnTo>
                <a:lnTo>
                  <a:pt x="0" y="4406"/>
                </a:lnTo>
                <a:lnTo>
                  <a:pt x="0" y="15240"/>
                </a:lnTo>
                <a:lnTo>
                  <a:pt x="4381" y="19685"/>
                </a:lnTo>
                <a:lnTo>
                  <a:pt x="15252" y="19685"/>
                </a:lnTo>
                <a:lnTo>
                  <a:pt x="19659" y="15240"/>
                </a:lnTo>
                <a:lnTo>
                  <a:pt x="19659" y="4406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485951" y="128391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17"/>
                </a:moveTo>
                <a:lnTo>
                  <a:pt x="19659" y="15240"/>
                </a:lnTo>
                <a:lnTo>
                  <a:pt x="15252" y="19685"/>
                </a:lnTo>
                <a:lnTo>
                  <a:pt x="9842" y="19685"/>
                </a:lnTo>
                <a:lnTo>
                  <a:pt x="4381" y="19685"/>
                </a:lnTo>
                <a:lnTo>
                  <a:pt x="0" y="15240"/>
                </a:lnTo>
                <a:lnTo>
                  <a:pt x="0" y="9817"/>
                </a:lnTo>
                <a:lnTo>
                  <a:pt x="0" y="4406"/>
                </a:lnTo>
                <a:lnTo>
                  <a:pt x="4381" y="0"/>
                </a:lnTo>
                <a:lnTo>
                  <a:pt x="9842" y="0"/>
                </a:lnTo>
                <a:lnTo>
                  <a:pt x="15252" y="0"/>
                </a:lnTo>
                <a:lnTo>
                  <a:pt x="19659" y="4406"/>
                </a:lnTo>
                <a:lnTo>
                  <a:pt x="19659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515606" y="127408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52"/>
                </a:lnTo>
                <a:lnTo>
                  <a:pt x="4394" y="19646"/>
                </a:lnTo>
                <a:lnTo>
                  <a:pt x="15265" y="19646"/>
                </a:lnTo>
                <a:lnTo>
                  <a:pt x="19659" y="15252"/>
                </a:lnTo>
                <a:lnTo>
                  <a:pt x="19659" y="4381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15606" y="127408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52"/>
                </a:lnTo>
                <a:lnTo>
                  <a:pt x="15265" y="19646"/>
                </a:lnTo>
                <a:lnTo>
                  <a:pt x="9842" y="19646"/>
                </a:lnTo>
                <a:lnTo>
                  <a:pt x="4394" y="19646"/>
                </a:lnTo>
                <a:lnTo>
                  <a:pt x="0" y="15252"/>
                </a:lnTo>
                <a:lnTo>
                  <a:pt x="0" y="9829"/>
                </a:lnTo>
                <a:lnTo>
                  <a:pt x="0" y="4381"/>
                </a:lnTo>
                <a:lnTo>
                  <a:pt x="4394" y="0"/>
                </a:lnTo>
                <a:lnTo>
                  <a:pt x="9842" y="0"/>
                </a:lnTo>
                <a:lnTo>
                  <a:pt x="15265" y="0"/>
                </a:lnTo>
                <a:lnTo>
                  <a:pt x="19659" y="4381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44346" y="1264221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5278" y="0"/>
                </a:moveTo>
                <a:lnTo>
                  <a:pt x="4394" y="0"/>
                </a:lnTo>
                <a:lnTo>
                  <a:pt x="0" y="4432"/>
                </a:lnTo>
                <a:lnTo>
                  <a:pt x="0" y="15278"/>
                </a:lnTo>
                <a:lnTo>
                  <a:pt x="4394" y="19697"/>
                </a:lnTo>
                <a:lnTo>
                  <a:pt x="15278" y="19697"/>
                </a:lnTo>
                <a:lnTo>
                  <a:pt x="19685" y="15278"/>
                </a:lnTo>
                <a:lnTo>
                  <a:pt x="19685" y="4432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44346" y="1264221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9685" y="9867"/>
                </a:moveTo>
                <a:lnTo>
                  <a:pt x="19685" y="15278"/>
                </a:lnTo>
                <a:lnTo>
                  <a:pt x="15278" y="19697"/>
                </a:lnTo>
                <a:lnTo>
                  <a:pt x="9842" y="19697"/>
                </a:lnTo>
                <a:lnTo>
                  <a:pt x="4394" y="19697"/>
                </a:lnTo>
                <a:lnTo>
                  <a:pt x="0" y="15278"/>
                </a:lnTo>
                <a:lnTo>
                  <a:pt x="0" y="9867"/>
                </a:lnTo>
                <a:lnTo>
                  <a:pt x="0" y="4432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85" y="4432"/>
                </a:lnTo>
                <a:lnTo>
                  <a:pt x="19685" y="9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73848" y="125611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90" y="0"/>
                </a:moveTo>
                <a:lnTo>
                  <a:pt x="4419" y="0"/>
                </a:lnTo>
                <a:lnTo>
                  <a:pt x="0" y="4419"/>
                </a:lnTo>
                <a:lnTo>
                  <a:pt x="0" y="15290"/>
                </a:lnTo>
                <a:lnTo>
                  <a:pt x="4419" y="19672"/>
                </a:lnTo>
                <a:lnTo>
                  <a:pt x="15290" y="19672"/>
                </a:lnTo>
                <a:lnTo>
                  <a:pt x="19672" y="15290"/>
                </a:lnTo>
                <a:lnTo>
                  <a:pt x="19672" y="4419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73848" y="125611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55"/>
                </a:moveTo>
                <a:lnTo>
                  <a:pt x="19672" y="15290"/>
                </a:lnTo>
                <a:lnTo>
                  <a:pt x="15290" y="19672"/>
                </a:lnTo>
                <a:lnTo>
                  <a:pt x="9842" y="19672"/>
                </a:lnTo>
                <a:lnTo>
                  <a:pt x="4419" y="19672"/>
                </a:lnTo>
                <a:lnTo>
                  <a:pt x="0" y="15290"/>
                </a:lnTo>
                <a:lnTo>
                  <a:pt x="0" y="9855"/>
                </a:lnTo>
                <a:lnTo>
                  <a:pt x="0" y="4419"/>
                </a:lnTo>
                <a:lnTo>
                  <a:pt x="4419" y="0"/>
                </a:lnTo>
                <a:lnTo>
                  <a:pt x="9842" y="0"/>
                </a:lnTo>
                <a:lnTo>
                  <a:pt x="15290" y="0"/>
                </a:lnTo>
                <a:lnTo>
                  <a:pt x="19672" y="4419"/>
                </a:lnTo>
                <a:lnTo>
                  <a:pt x="19672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02969" y="124630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94" y="0"/>
                </a:lnTo>
                <a:lnTo>
                  <a:pt x="0" y="4381"/>
                </a:lnTo>
                <a:lnTo>
                  <a:pt x="0" y="15252"/>
                </a:lnTo>
                <a:lnTo>
                  <a:pt x="4394" y="19685"/>
                </a:lnTo>
                <a:lnTo>
                  <a:pt x="15265" y="19685"/>
                </a:lnTo>
                <a:lnTo>
                  <a:pt x="19659" y="15252"/>
                </a:lnTo>
                <a:lnTo>
                  <a:pt x="19659" y="4381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02969" y="124630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29"/>
                </a:moveTo>
                <a:lnTo>
                  <a:pt x="19659" y="15252"/>
                </a:lnTo>
                <a:lnTo>
                  <a:pt x="15265" y="19685"/>
                </a:lnTo>
                <a:lnTo>
                  <a:pt x="9829" y="19685"/>
                </a:lnTo>
                <a:lnTo>
                  <a:pt x="4394" y="19685"/>
                </a:lnTo>
                <a:lnTo>
                  <a:pt x="0" y="15252"/>
                </a:lnTo>
                <a:lnTo>
                  <a:pt x="0" y="9829"/>
                </a:lnTo>
                <a:lnTo>
                  <a:pt x="0" y="4381"/>
                </a:lnTo>
                <a:lnTo>
                  <a:pt x="4394" y="0"/>
                </a:lnTo>
                <a:lnTo>
                  <a:pt x="9829" y="0"/>
                </a:lnTo>
                <a:lnTo>
                  <a:pt x="15265" y="0"/>
                </a:lnTo>
                <a:lnTo>
                  <a:pt x="19659" y="4381"/>
                </a:lnTo>
                <a:lnTo>
                  <a:pt x="19659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32052" y="123647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68" y="0"/>
                </a:lnTo>
                <a:lnTo>
                  <a:pt x="0" y="4394"/>
                </a:lnTo>
                <a:lnTo>
                  <a:pt x="0" y="15278"/>
                </a:lnTo>
                <a:lnTo>
                  <a:pt x="4368" y="19659"/>
                </a:lnTo>
                <a:lnTo>
                  <a:pt x="15252" y="19659"/>
                </a:lnTo>
                <a:lnTo>
                  <a:pt x="19646" y="15278"/>
                </a:lnTo>
                <a:lnTo>
                  <a:pt x="19646" y="4394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32052" y="123647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46" y="9829"/>
                </a:moveTo>
                <a:lnTo>
                  <a:pt x="19646" y="15278"/>
                </a:lnTo>
                <a:lnTo>
                  <a:pt x="15252" y="19659"/>
                </a:lnTo>
                <a:lnTo>
                  <a:pt x="9817" y="19659"/>
                </a:lnTo>
                <a:lnTo>
                  <a:pt x="4368" y="19659"/>
                </a:lnTo>
                <a:lnTo>
                  <a:pt x="0" y="15278"/>
                </a:lnTo>
                <a:lnTo>
                  <a:pt x="0" y="9829"/>
                </a:lnTo>
                <a:lnTo>
                  <a:pt x="0" y="4394"/>
                </a:lnTo>
                <a:lnTo>
                  <a:pt x="4368" y="0"/>
                </a:lnTo>
                <a:lnTo>
                  <a:pt x="9817" y="0"/>
                </a:lnTo>
                <a:lnTo>
                  <a:pt x="15252" y="0"/>
                </a:lnTo>
                <a:lnTo>
                  <a:pt x="19646" y="4394"/>
                </a:lnTo>
                <a:lnTo>
                  <a:pt x="19646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63434" y="122661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94" y="0"/>
                </a:lnTo>
                <a:lnTo>
                  <a:pt x="0" y="4419"/>
                </a:lnTo>
                <a:lnTo>
                  <a:pt x="0" y="15265"/>
                </a:lnTo>
                <a:lnTo>
                  <a:pt x="4394" y="19685"/>
                </a:lnTo>
                <a:lnTo>
                  <a:pt x="15252" y="19685"/>
                </a:lnTo>
                <a:lnTo>
                  <a:pt x="19659" y="15265"/>
                </a:lnTo>
                <a:lnTo>
                  <a:pt x="19659" y="4419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63433" y="122661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42"/>
                </a:moveTo>
                <a:lnTo>
                  <a:pt x="19659" y="15265"/>
                </a:lnTo>
                <a:lnTo>
                  <a:pt x="15252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265"/>
                </a:lnTo>
                <a:lnTo>
                  <a:pt x="0" y="9842"/>
                </a:lnTo>
                <a:lnTo>
                  <a:pt x="0" y="4419"/>
                </a:lnTo>
                <a:lnTo>
                  <a:pt x="4394" y="0"/>
                </a:lnTo>
                <a:lnTo>
                  <a:pt x="9842" y="0"/>
                </a:lnTo>
                <a:lnTo>
                  <a:pt x="15252" y="0"/>
                </a:lnTo>
                <a:lnTo>
                  <a:pt x="19659" y="4419"/>
                </a:lnTo>
                <a:lnTo>
                  <a:pt x="19659" y="984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93507" y="121679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52" y="0"/>
                </a:moveTo>
                <a:lnTo>
                  <a:pt x="4394" y="0"/>
                </a:lnTo>
                <a:lnTo>
                  <a:pt x="0" y="4394"/>
                </a:lnTo>
                <a:lnTo>
                  <a:pt x="0" y="15278"/>
                </a:lnTo>
                <a:lnTo>
                  <a:pt x="4394" y="19672"/>
                </a:lnTo>
                <a:lnTo>
                  <a:pt x="15252" y="19672"/>
                </a:lnTo>
                <a:lnTo>
                  <a:pt x="19659" y="15278"/>
                </a:lnTo>
                <a:lnTo>
                  <a:pt x="19659" y="4394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93507" y="1216799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17"/>
                </a:moveTo>
                <a:lnTo>
                  <a:pt x="19659" y="15278"/>
                </a:lnTo>
                <a:lnTo>
                  <a:pt x="15252" y="19672"/>
                </a:lnTo>
                <a:lnTo>
                  <a:pt x="9842" y="19672"/>
                </a:lnTo>
                <a:lnTo>
                  <a:pt x="4394" y="19672"/>
                </a:lnTo>
                <a:lnTo>
                  <a:pt x="0" y="15278"/>
                </a:lnTo>
                <a:lnTo>
                  <a:pt x="0" y="9817"/>
                </a:lnTo>
                <a:lnTo>
                  <a:pt x="0" y="4394"/>
                </a:lnTo>
                <a:lnTo>
                  <a:pt x="4394" y="0"/>
                </a:lnTo>
                <a:lnTo>
                  <a:pt x="9842" y="0"/>
                </a:lnTo>
                <a:lnTo>
                  <a:pt x="15252" y="0"/>
                </a:lnTo>
                <a:lnTo>
                  <a:pt x="19659" y="4394"/>
                </a:lnTo>
                <a:lnTo>
                  <a:pt x="19659" y="98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20965" y="120694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65" y="0"/>
                </a:moveTo>
                <a:lnTo>
                  <a:pt x="4381" y="0"/>
                </a:lnTo>
                <a:lnTo>
                  <a:pt x="0" y="4394"/>
                </a:lnTo>
                <a:lnTo>
                  <a:pt x="0" y="15278"/>
                </a:lnTo>
                <a:lnTo>
                  <a:pt x="4381" y="19672"/>
                </a:lnTo>
                <a:lnTo>
                  <a:pt x="15265" y="19672"/>
                </a:lnTo>
                <a:lnTo>
                  <a:pt x="19659" y="15278"/>
                </a:lnTo>
                <a:lnTo>
                  <a:pt x="19659" y="4394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720965" y="120694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59" y="9855"/>
                </a:moveTo>
                <a:lnTo>
                  <a:pt x="19659" y="15278"/>
                </a:lnTo>
                <a:lnTo>
                  <a:pt x="15265" y="19672"/>
                </a:lnTo>
                <a:lnTo>
                  <a:pt x="9817" y="19672"/>
                </a:lnTo>
                <a:lnTo>
                  <a:pt x="4381" y="19672"/>
                </a:lnTo>
                <a:lnTo>
                  <a:pt x="0" y="15278"/>
                </a:lnTo>
                <a:lnTo>
                  <a:pt x="0" y="9855"/>
                </a:lnTo>
                <a:lnTo>
                  <a:pt x="0" y="4394"/>
                </a:lnTo>
                <a:lnTo>
                  <a:pt x="4381" y="0"/>
                </a:lnTo>
                <a:lnTo>
                  <a:pt x="9817" y="0"/>
                </a:lnTo>
                <a:lnTo>
                  <a:pt x="15265" y="0"/>
                </a:lnTo>
                <a:lnTo>
                  <a:pt x="19659" y="4394"/>
                </a:lnTo>
                <a:lnTo>
                  <a:pt x="19659" y="98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51178" y="119712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394" y="0"/>
                </a:lnTo>
                <a:lnTo>
                  <a:pt x="0" y="4406"/>
                </a:lnTo>
                <a:lnTo>
                  <a:pt x="0" y="15240"/>
                </a:lnTo>
                <a:lnTo>
                  <a:pt x="4394" y="19685"/>
                </a:lnTo>
                <a:lnTo>
                  <a:pt x="15278" y="19685"/>
                </a:lnTo>
                <a:lnTo>
                  <a:pt x="19672" y="15240"/>
                </a:lnTo>
                <a:lnTo>
                  <a:pt x="19672" y="4406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751178" y="119712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29"/>
                </a:moveTo>
                <a:lnTo>
                  <a:pt x="19672" y="15240"/>
                </a:lnTo>
                <a:lnTo>
                  <a:pt x="15278" y="19685"/>
                </a:lnTo>
                <a:lnTo>
                  <a:pt x="9842" y="19685"/>
                </a:lnTo>
                <a:lnTo>
                  <a:pt x="4394" y="19685"/>
                </a:lnTo>
                <a:lnTo>
                  <a:pt x="0" y="15240"/>
                </a:lnTo>
                <a:lnTo>
                  <a:pt x="0" y="9829"/>
                </a:lnTo>
                <a:lnTo>
                  <a:pt x="0" y="4406"/>
                </a:lnTo>
                <a:lnTo>
                  <a:pt x="4394" y="0"/>
                </a:lnTo>
                <a:lnTo>
                  <a:pt x="9842" y="0"/>
                </a:lnTo>
                <a:lnTo>
                  <a:pt x="15278" y="0"/>
                </a:lnTo>
                <a:lnTo>
                  <a:pt x="19672" y="4406"/>
                </a:lnTo>
                <a:lnTo>
                  <a:pt x="19672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81023" y="118728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5278" y="0"/>
                </a:moveTo>
                <a:lnTo>
                  <a:pt x="4406" y="0"/>
                </a:lnTo>
                <a:lnTo>
                  <a:pt x="0" y="4381"/>
                </a:lnTo>
                <a:lnTo>
                  <a:pt x="0" y="15278"/>
                </a:lnTo>
                <a:lnTo>
                  <a:pt x="4406" y="19672"/>
                </a:lnTo>
                <a:lnTo>
                  <a:pt x="15278" y="19672"/>
                </a:lnTo>
                <a:lnTo>
                  <a:pt x="19672" y="15278"/>
                </a:lnTo>
                <a:lnTo>
                  <a:pt x="19672" y="4381"/>
                </a:lnTo>
                <a:lnTo>
                  <a:pt x="15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81023" y="118728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19672" y="9829"/>
                </a:moveTo>
                <a:lnTo>
                  <a:pt x="19672" y="15278"/>
                </a:lnTo>
                <a:lnTo>
                  <a:pt x="15278" y="19672"/>
                </a:lnTo>
                <a:lnTo>
                  <a:pt x="9829" y="19672"/>
                </a:lnTo>
                <a:lnTo>
                  <a:pt x="4406" y="19672"/>
                </a:lnTo>
                <a:lnTo>
                  <a:pt x="0" y="15278"/>
                </a:lnTo>
                <a:lnTo>
                  <a:pt x="0" y="9829"/>
                </a:lnTo>
                <a:lnTo>
                  <a:pt x="0" y="4381"/>
                </a:lnTo>
                <a:lnTo>
                  <a:pt x="4406" y="0"/>
                </a:lnTo>
                <a:lnTo>
                  <a:pt x="9829" y="0"/>
                </a:lnTo>
                <a:lnTo>
                  <a:pt x="15278" y="0"/>
                </a:lnTo>
                <a:lnTo>
                  <a:pt x="19672" y="4381"/>
                </a:lnTo>
                <a:lnTo>
                  <a:pt x="19672" y="98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445743" y="808037"/>
            <a:ext cx="91440" cy="112395"/>
          </a:xfrm>
          <a:custGeom>
            <a:avLst/>
            <a:gdLst/>
            <a:ahLst/>
            <a:cxnLst/>
            <a:rect l="l" t="t" r="r" b="b"/>
            <a:pathLst>
              <a:path w="91440" h="112394">
                <a:moveTo>
                  <a:pt x="77216" y="0"/>
                </a:moveTo>
                <a:lnTo>
                  <a:pt x="0" y="43434"/>
                </a:lnTo>
                <a:lnTo>
                  <a:pt x="90817" y="112191"/>
                </a:lnTo>
                <a:lnTo>
                  <a:pt x="77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 txBox="1">
            <a:spLocks noGrp="1"/>
          </p:cNvSpPr>
          <p:nvPr>
            <p:ph type="title"/>
          </p:nvPr>
        </p:nvSpPr>
        <p:spPr>
          <a:xfrm>
            <a:off x="2694546" y="1522678"/>
            <a:ext cx="5200599" cy="114646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6195" marR="5080" indent="-24130">
              <a:lnSpc>
                <a:spcPts val="4320"/>
              </a:lnSpc>
              <a:spcBef>
                <a:spcPts val="340"/>
              </a:spcBef>
            </a:pPr>
            <a:r>
              <a:rPr lang="en-AU" sz="3600" spc="-5">
                <a:solidFill>
                  <a:srgbClr val="FFFFFF"/>
                </a:solidFill>
              </a:rPr>
              <a:t>Attracting your ideal buyer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2146553"/>
            <a:ext cx="0" cy="2714625"/>
          </a:xfrm>
          <a:custGeom>
            <a:avLst/>
            <a:gdLst/>
            <a:ahLst/>
            <a:cxnLst/>
            <a:rect l="l" t="t" r="r" b="b"/>
            <a:pathLst>
              <a:path h="2714625">
                <a:moveTo>
                  <a:pt x="0" y="0"/>
                </a:moveTo>
                <a:lnTo>
                  <a:pt x="0" y="2714155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2070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4898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53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IDENTIFY </a:t>
            </a:r>
            <a:r>
              <a:rPr spc="-15" dirty="0">
                <a:solidFill>
                  <a:srgbClr val="FF0000"/>
                </a:solidFill>
              </a:rPr>
              <a:t>YOUR </a:t>
            </a:r>
            <a:r>
              <a:rPr dirty="0">
                <a:solidFill>
                  <a:srgbClr val="FF0000"/>
                </a:solidFill>
              </a:rPr>
              <a:t>IDEAL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BUYER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1987550"/>
            <a:ext cx="4131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4. CONTINUE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PERSONA</a:t>
            </a:r>
            <a:r>
              <a:rPr sz="1800" spc="-6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RESEARCH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996" y="2500629"/>
            <a:ext cx="42037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ﬁrst version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might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</a:t>
            </a:r>
            <a:r>
              <a:rPr sz="1600" spc="-8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built  on educated guesses and hypothesis. That’s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great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start, since 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innately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know things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customer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base.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996" y="3719829"/>
            <a:ext cx="421195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However,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continue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reach 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the  customers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prospects 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target market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learn more 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identity,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motivations  and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challenges.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596" y="1993849"/>
            <a:ext cx="41567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Meet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 person, create places  for feedback 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brick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mortar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location,  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send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 quarterly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surveys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tools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like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Surveygizmo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Survey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Monkey.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27023" y="3345176"/>
            <a:ext cx="866775" cy="1089025"/>
          </a:xfrm>
          <a:custGeom>
            <a:avLst/>
            <a:gdLst/>
            <a:ahLst/>
            <a:cxnLst/>
            <a:rect l="l" t="t" r="r" b="b"/>
            <a:pathLst>
              <a:path w="866775" h="1089025">
                <a:moveTo>
                  <a:pt x="457079" y="0"/>
                </a:moveTo>
                <a:lnTo>
                  <a:pt x="412329" y="2698"/>
                </a:lnTo>
                <a:lnTo>
                  <a:pt x="372249" y="10060"/>
                </a:lnTo>
                <a:lnTo>
                  <a:pt x="313396" y="34442"/>
                </a:lnTo>
                <a:lnTo>
                  <a:pt x="298271" y="49292"/>
                </a:lnTo>
                <a:lnTo>
                  <a:pt x="247631" y="53828"/>
                </a:lnTo>
                <a:lnTo>
                  <a:pt x="205874" y="66752"/>
                </a:lnTo>
                <a:lnTo>
                  <a:pt x="171989" y="86934"/>
                </a:lnTo>
                <a:lnTo>
                  <a:pt x="123803" y="144553"/>
                </a:lnTo>
                <a:lnTo>
                  <a:pt x="107485" y="179729"/>
                </a:lnTo>
                <a:lnTo>
                  <a:pt x="95004" y="217642"/>
                </a:lnTo>
                <a:lnTo>
                  <a:pt x="85353" y="257162"/>
                </a:lnTo>
                <a:lnTo>
                  <a:pt x="77521" y="297159"/>
                </a:lnTo>
                <a:lnTo>
                  <a:pt x="70502" y="336502"/>
                </a:lnTo>
                <a:lnTo>
                  <a:pt x="63285" y="374061"/>
                </a:lnTo>
                <a:lnTo>
                  <a:pt x="54862" y="408707"/>
                </a:lnTo>
                <a:lnTo>
                  <a:pt x="44225" y="439308"/>
                </a:lnTo>
                <a:lnTo>
                  <a:pt x="30364" y="464735"/>
                </a:lnTo>
                <a:lnTo>
                  <a:pt x="5238" y="518535"/>
                </a:lnTo>
                <a:lnTo>
                  <a:pt x="0" y="572938"/>
                </a:lnTo>
                <a:lnTo>
                  <a:pt x="9193" y="624704"/>
                </a:lnTo>
                <a:lnTo>
                  <a:pt x="27366" y="670594"/>
                </a:lnTo>
                <a:lnTo>
                  <a:pt x="49064" y="707369"/>
                </a:lnTo>
                <a:lnTo>
                  <a:pt x="68833" y="731790"/>
                </a:lnTo>
                <a:lnTo>
                  <a:pt x="86097" y="758043"/>
                </a:lnTo>
                <a:lnTo>
                  <a:pt x="88654" y="783851"/>
                </a:lnTo>
                <a:lnTo>
                  <a:pt x="79034" y="807025"/>
                </a:lnTo>
                <a:lnTo>
                  <a:pt x="59765" y="825377"/>
                </a:lnTo>
                <a:lnTo>
                  <a:pt x="42009" y="840690"/>
                </a:lnTo>
                <a:lnTo>
                  <a:pt x="29675" y="859471"/>
                </a:lnTo>
                <a:lnTo>
                  <a:pt x="23049" y="880989"/>
                </a:lnTo>
                <a:lnTo>
                  <a:pt x="22415" y="904511"/>
                </a:lnTo>
                <a:lnTo>
                  <a:pt x="28057" y="929305"/>
                </a:lnTo>
                <a:lnTo>
                  <a:pt x="59309" y="979783"/>
                </a:lnTo>
                <a:lnTo>
                  <a:pt x="119083" y="1026566"/>
                </a:lnTo>
                <a:lnTo>
                  <a:pt x="160377" y="1046742"/>
                </a:lnTo>
                <a:lnTo>
                  <a:pt x="209655" y="1063798"/>
                </a:lnTo>
                <a:lnTo>
                  <a:pt x="267202" y="1077002"/>
                </a:lnTo>
                <a:lnTo>
                  <a:pt x="333302" y="1085622"/>
                </a:lnTo>
                <a:lnTo>
                  <a:pt x="408240" y="1088927"/>
                </a:lnTo>
                <a:lnTo>
                  <a:pt x="479246" y="1086739"/>
                </a:lnTo>
                <a:lnTo>
                  <a:pt x="543604" y="1079780"/>
                </a:lnTo>
                <a:lnTo>
                  <a:pt x="601309" y="1068580"/>
                </a:lnTo>
                <a:lnTo>
                  <a:pt x="652354" y="1053670"/>
                </a:lnTo>
                <a:lnTo>
                  <a:pt x="696732" y="1035583"/>
                </a:lnTo>
                <a:lnTo>
                  <a:pt x="734439" y="1014849"/>
                </a:lnTo>
                <a:lnTo>
                  <a:pt x="765467" y="991999"/>
                </a:lnTo>
                <a:lnTo>
                  <a:pt x="807465" y="942079"/>
                </a:lnTo>
                <a:lnTo>
                  <a:pt x="822675" y="890073"/>
                </a:lnTo>
                <a:lnTo>
                  <a:pt x="820220" y="864616"/>
                </a:lnTo>
                <a:lnTo>
                  <a:pt x="811050" y="840232"/>
                </a:lnTo>
                <a:lnTo>
                  <a:pt x="795158" y="817452"/>
                </a:lnTo>
                <a:lnTo>
                  <a:pt x="780962" y="794785"/>
                </a:lnTo>
                <a:lnTo>
                  <a:pt x="773483" y="767106"/>
                </a:lnTo>
                <a:lnTo>
                  <a:pt x="778038" y="741260"/>
                </a:lnTo>
                <a:lnTo>
                  <a:pt x="799946" y="724094"/>
                </a:lnTo>
                <a:lnTo>
                  <a:pt x="822173" y="705967"/>
                </a:lnTo>
                <a:lnTo>
                  <a:pt x="843183" y="670030"/>
                </a:lnTo>
                <a:lnTo>
                  <a:pt x="859196" y="622862"/>
                </a:lnTo>
                <a:lnTo>
                  <a:pt x="866438" y="571042"/>
                </a:lnTo>
                <a:lnTo>
                  <a:pt x="861129" y="521148"/>
                </a:lnTo>
                <a:lnTo>
                  <a:pt x="839494" y="479759"/>
                </a:lnTo>
                <a:lnTo>
                  <a:pt x="821207" y="453323"/>
                </a:lnTo>
                <a:lnTo>
                  <a:pt x="810682" y="425422"/>
                </a:lnTo>
                <a:lnTo>
                  <a:pt x="804543" y="394542"/>
                </a:lnTo>
                <a:lnTo>
                  <a:pt x="799414" y="359171"/>
                </a:lnTo>
                <a:lnTo>
                  <a:pt x="791919" y="317793"/>
                </a:lnTo>
                <a:lnTo>
                  <a:pt x="778681" y="268895"/>
                </a:lnTo>
                <a:lnTo>
                  <a:pt x="756324" y="210963"/>
                </a:lnTo>
                <a:lnTo>
                  <a:pt x="721473" y="142485"/>
                </a:lnTo>
                <a:lnTo>
                  <a:pt x="687018" y="94426"/>
                </a:lnTo>
                <a:lnTo>
                  <a:pt x="646286" y="57538"/>
                </a:lnTo>
                <a:lnTo>
                  <a:pt x="601102" y="30735"/>
                </a:lnTo>
                <a:lnTo>
                  <a:pt x="553290" y="12934"/>
                </a:lnTo>
                <a:lnTo>
                  <a:pt x="504674" y="3050"/>
                </a:lnTo>
                <a:lnTo>
                  <a:pt x="457079" y="0"/>
                </a:lnTo>
                <a:close/>
              </a:path>
            </a:pathLst>
          </a:custGeom>
          <a:solidFill>
            <a:srgbClr val="4D1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4950" y="4209656"/>
            <a:ext cx="1299845" cy="513715"/>
          </a:xfrm>
          <a:custGeom>
            <a:avLst/>
            <a:gdLst/>
            <a:ahLst/>
            <a:cxnLst/>
            <a:rect l="l" t="t" r="r" b="b"/>
            <a:pathLst>
              <a:path w="1299845" h="513714">
                <a:moveTo>
                  <a:pt x="772553" y="0"/>
                </a:moveTo>
                <a:lnTo>
                  <a:pt x="745485" y="2377"/>
                </a:lnTo>
                <a:lnTo>
                  <a:pt x="546214" y="9483"/>
                </a:lnTo>
                <a:lnTo>
                  <a:pt x="519036" y="11836"/>
                </a:lnTo>
                <a:lnTo>
                  <a:pt x="489867" y="46657"/>
                </a:lnTo>
                <a:lnTo>
                  <a:pt x="455023" y="77208"/>
                </a:lnTo>
                <a:lnTo>
                  <a:pt x="415534" y="103850"/>
                </a:lnTo>
                <a:lnTo>
                  <a:pt x="372428" y="126942"/>
                </a:lnTo>
                <a:lnTo>
                  <a:pt x="326734" y="146844"/>
                </a:lnTo>
                <a:lnTo>
                  <a:pt x="279481" y="163916"/>
                </a:lnTo>
                <a:lnTo>
                  <a:pt x="231698" y="178518"/>
                </a:lnTo>
                <a:lnTo>
                  <a:pt x="184414" y="191010"/>
                </a:lnTo>
                <a:lnTo>
                  <a:pt x="138658" y="201752"/>
                </a:lnTo>
                <a:lnTo>
                  <a:pt x="94437" y="219082"/>
                </a:lnTo>
                <a:lnTo>
                  <a:pt x="60786" y="247196"/>
                </a:lnTo>
                <a:lnTo>
                  <a:pt x="36260" y="283796"/>
                </a:lnTo>
                <a:lnTo>
                  <a:pt x="19418" y="326583"/>
                </a:lnTo>
                <a:lnTo>
                  <a:pt x="8814" y="373260"/>
                </a:lnTo>
                <a:lnTo>
                  <a:pt x="3001" y="421615"/>
                </a:lnTo>
                <a:lnTo>
                  <a:pt x="548" y="469117"/>
                </a:lnTo>
                <a:lnTo>
                  <a:pt x="0" y="513651"/>
                </a:lnTo>
                <a:lnTo>
                  <a:pt x="1299514" y="513651"/>
                </a:lnTo>
                <a:lnTo>
                  <a:pt x="1299078" y="469092"/>
                </a:lnTo>
                <a:lnTo>
                  <a:pt x="1296881" y="421529"/>
                </a:lnTo>
                <a:lnTo>
                  <a:pt x="1291411" y="373421"/>
                </a:lnTo>
                <a:lnTo>
                  <a:pt x="1281104" y="326812"/>
                </a:lnTo>
                <a:lnTo>
                  <a:pt x="1264431" y="284064"/>
                </a:lnTo>
                <a:lnTo>
                  <a:pt x="1239855" y="247453"/>
                </a:lnTo>
                <a:lnTo>
                  <a:pt x="1205838" y="219257"/>
                </a:lnTo>
                <a:lnTo>
                  <a:pt x="1160843" y="201752"/>
                </a:lnTo>
                <a:lnTo>
                  <a:pt x="1114142" y="190651"/>
                </a:lnTo>
                <a:lnTo>
                  <a:pt x="1065514" y="177424"/>
                </a:lnTo>
                <a:lnTo>
                  <a:pt x="1016166" y="161770"/>
                </a:lnTo>
                <a:lnTo>
                  <a:pt x="967304" y="143388"/>
                </a:lnTo>
                <a:lnTo>
                  <a:pt x="920137" y="121976"/>
                </a:lnTo>
                <a:lnTo>
                  <a:pt x="875871" y="97233"/>
                </a:lnTo>
                <a:lnTo>
                  <a:pt x="835714" y="68856"/>
                </a:lnTo>
                <a:lnTo>
                  <a:pt x="800872" y="36546"/>
                </a:lnTo>
                <a:lnTo>
                  <a:pt x="772553" y="0"/>
                </a:lnTo>
                <a:close/>
              </a:path>
            </a:pathLst>
          </a:custGeom>
          <a:solidFill>
            <a:srgbClr val="2A28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24507" y="3842943"/>
            <a:ext cx="260985" cy="549910"/>
          </a:xfrm>
          <a:custGeom>
            <a:avLst/>
            <a:gdLst/>
            <a:ahLst/>
            <a:cxnLst/>
            <a:rect l="l" t="t" r="r" b="b"/>
            <a:pathLst>
              <a:path w="260984" h="549910">
                <a:moveTo>
                  <a:pt x="130200" y="0"/>
                </a:moveTo>
                <a:lnTo>
                  <a:pt x="67511" y="14351"/>
                </a:lnTo>
                <a:lnTo>
                  <a:pt x="19288" y="57404"/>
                </a:lnTo>
                <a:lnTo>
                  <a:pt x="0" y="129159"/>
                </a:lnTo>
                <a:lnTo>
                  <a:pt x="0" y="448157"/>
                </a:lnTo>
                <a:lnTo>
                  <a:pt x="26718" y="492092"/>
                </a:lnTo>
                <a:lnTo>
                  <a:pt x="57234" y="523718"/>
                </a:lnTo>
                <a:lnTo>
                  <a:pt x="90481" y="542913"/>
                </a:lnTo>
                <a:lnTo>
                  <a:pt x="125395" y="549556"/>
                </a:lnTo>
                <a:lnTo>
                  <a:pt x="160909" y="543523"/>
                </a:lnTo>
                <a:lnTo>
                  <a:pt x="195958" y="524693"/>
                </a:lnTo>
                <a:lnTo>
                  <a:pt x="229477" y="492946"/>
                </a:lnTo>
                <a:lnTo>
                  <a:pt x="260400" y="448157"/>
                </a:lnTo>
                <a:lnTo>
                  <a:pt x="260400" y="129159"/>
                </a:lnTo>
                <a:lnTo>
                  <a:pt x="255277" y="89693"/>
                </a:lnTo>
                <a:lnTo>
                  <a:pt x="219713" y="32289"/>
                </a:lnTo>
                <a:lnTo>
                  <a:pt x="162449" y="3587"/>
                </a:lnTo>
                <a:lnTo>
                  <a:pt x="130200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4507" y="3842943"/>
            <a:ext cx="260985" cy="403225"/>
          </a:xfrm>
          <a:custGeom>
            <a:avLst/>
            <a:gdLst/>
            <a:ahLst/>
            <a:cxnLst/>
            <a:rect l="l" t="t" r="r" b="b"/>
            <a:pathLst>
              <a:path w="260984" h="403225">
                <a:moveTo>
                  <a:pt x="130200" y="0"/>
                </a:moveTo>
                <a:lnTo>
                  <a:pt x="67511" y="14351"/>
                </a:lnTo>
                <a:lnTo>
                  <a:pt x="19288" y="57404"/>
                </a:lnTo>
                <a:lnTo>
                  <a:pt x="0" y="129159"/>
                </a:lnTo>
                <a:lnTo>
                  <a:pt x="0" y="342747"/>
                </a:lnTo>
                <a:lnTo>
                  <a:pt x="36429" y="368397"/>
                </a:lnTo>
                <a:lnTo>
                  <a:pt x="71039" y="387257"/>
                </a:lnTo>
                <a:lnTo>
                  <a:pt x="102678" y="398893"/>
                </a:lnTo>
                <a:lnTo>
                  <a:pt x="130200" y="402869"/>
                </a:lnTo>
                <a:lnTo>
                  <a:pt x="157721" y="398893"/>
                </a:lnTo>
                <a:lnTo>
                  <a:pt x="189361" y="387254"/>
                </a:lnTo>
                <a:lnTo>
                  <a:pt x="223971" y="368386"/>
                </a:lnTo>
                <a:lnTo>
                  <a:pt x="260364" y="342747"/>
                </a:lnTo>
                <a:lnTo>
                  <a:pt x="260400" y="129159"/>
                </a:lnTo>
                <a:lnTo>
                  <a:pt x="255277" y="89693"/>
                </a:lnTo>
                <a:lnTo>
                  <a:pt x="219713" y="32289"/>
                </a:lnTo>
                <a:lnTo>
                  <a:pt x="162449" y="3587"/>
                </a:lnTo>
                <a:lnTo>
                  <a:pt x="130200" y="0"/>
                </a:lnTo>
                <a:close/>
              </a:path>
            </a:pathLst>
          </a:custGeom>
          <a:solidFill>
            <a:srgbClr val="F7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324" y="3399421"/>
            <a:ext cx="667385" cy="793750"/>
          </a:xfrm>
          <a:custGeom>
            <a:avLst/>
            <a:gdLst/>
            <a:ahLst/>
            <a:cxnLst/>
            <a:rect l="l" t="t" r="r" b="b"/>
            <a:pathLst>
              <a:path w="667384" h="793750">
                <a:moveTo>
                  <a:pt x="333383" y="0"/>
                </a:moveTo>
                <a:lnTo>
                  <a:pt x="281609" y="3579"/>
                </a:lnTo>
                <a:lnTo>
                  <a:pt x="234217" y="13890"/>
                </a:lnTo>
                <a:lnTo>
                  <a:pt x="191201" y="30293"/>
                </a:lnTo>
                <a:lnTo>
                  <a:pt x="152556" y="52147"/>
                </a:lnTo>
                <a:lnTo>
                  <a:pt x="118275" y="78811"/>
                </a:lnTo>
                <a:lnTo>
                  <a:pt x="88353" y="109647"/>
                </a:lnTo>
                <a:lnTo>
                  <a:pt x="62782" y="144013"/>
                </a:lnTo>
                <a:lnTo>
                  <a:pt x="41558" y="181269"/>
                </a:lnTo>
                <a:lnTo>
                  <a:pt x="24673" y="220775"/>
                </a:lnTo>
                <a:lnTo>
                  <a:pt x="12123" y="261890"/>
                </a:lnTo>
                <a:lnTo>
                  <a:pt x="3900" y="303975"/>
                </a:lnTo>
                <a:lnTo>
                  <a:pt x="0" y="346389"/>
                </a:lnTo>
                <a:lnTo>
                  <a:pt x="415" y="388491"/>
                </a:lnTo>
                <a:lnTo>
                  <a:pt x="5140" y="429642"/>
                </a:lnTo>
                <a:lnTo>
                  <a:pt x="14168" y="469201"/>
                </a:lnTo>
                <a:lnTo>
                  <a:pt x="34273" y="524658"/>
                </a:lnTo>
                <a:lnTo>
                  <a:pt x="60491" y="576205"/>
                </a:lnTo>
                <a:lnTo>
                  <a:pt x="91516" y="623389"/>
                </a:lnTo>
                <a:lnTo>
                  <a:pt x="126038" y="665754"/>
                </a:lnTo>
                <a:lnTo>
                  <a:pt x="162750" y="702848"/>
                </a:lnTo>
                <a:lnTo>
                  <a:pt x="200345" y="734215"/>
                </a:lnTo>
                <a:lnTo>
                  <a:pt x="237513" y="759403"/>
                </a:lnTo>
                <a:lnTo>
                  <a:pt x="272948" y="777956"/>
                </a:lnTo>
                <a:lnTo>
                  <a:pt x="333383" y="793343"/>
                </a:lnTo>
                <a:lnTo>
                  <a:pt x="361425" y="789421"/>
                </a:lnTo>
                <a:lnTo>
                  <a:pt x="429250" y="759403"/>
                </a:lnTo>
                <a:lnTo>
                  <a:pt x="466417" y="734215"/>
                </a:lnTo>
                <a:lnTo>
                  <a:pt x="504011" y="702848"/>
                </a:lnTo>
                <a:lnTo>
                  <a:pt x="540722" y="665754"/>
                </a:lnTo>
                <a:lnTo>
                  <a:pt x="575244" y="623389"/>
                </a:lnTo>
                <a:lnTo>
                  <a:pt x="606269" y="576205"/>
                </a:lnTo>
                <a:lnTo>
                  <a:pt x="632490" y="524658"/>
                </a:lnTo>
                <a:lnTo>
                  <a:pt x="652597" y="469201"/>
                </a:lnTo>
                <a:lnTo>
                  <a:pt x="661628" y="429642"/>
                </a:lnTo>
                <a:lnTo>
                  <a:pt x="666354" y="388491"/>
                </a:lnTo>
                <a:lnTo>
                  <a:pt x="666770" y="346389"/>
                </a:lnTo>
                <a:lnTo>
                  <a:pt x="662869" y="303975"/>
                </a:lnTo>
                <a:lnTo>
                  <a:pt x="654646" y="261890"/>
                </a:lnTo>
                <a:lnTo>
                  <a:pt x="642094" y="220775"/>
                </a:lnTo>
                <a:lnTo>
                  <a:pt x="625209" y="181269"/>
                </a:lnTo>
                <a:lnTo>
                  <a:pt x="603983" y="144013"/>
                </a:lnTo>
                <a:lnTo>
                  <a:pt x="578411" y="109647"/>
                </a:lnTo>
                <a:lnTo>
                  <a:pt x="548487" y="78811"/>
                </a:lnTo>
                <a:lnTo>
                  <a:pt x="514206" y="52147"/>
                </a:lnTo>
                <a:lnTo>
                  <a:pt x="475561" y="30293"/>
                </a:lnTo>
                <a:lnTo>
                  <a:pt x="432546" y="13890"/>
                </a:lnTo>
                <a:lnTo>
                  <a:pt x="385155" y="3579"/>
                </a:lnTo>
                <a:lnTo>
                  <a:pt x="333383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2599" y="3979692"/>
            <a:ext cx="204216" cy="10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17018" y="3821627"/>
            <a:ext cx="121689" cy="173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70440" y="3821625"/>
            <a:ext cx="121685" cy="173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14201" y="3381709"/>
            <a:ext cx="693420" cy="542925"/>
          </a:xfrm>
          <a:custGeom>
            <a:avLst/>
            <a:gdLst/>
            <a:ahLst/>
            <a:cxnLst/>
            <a:rect l="l" t="t" r="r" b="b"/>
            <a:pathLst>
              <a:path w="693420" h="542925">
                <a:moveTo>
                  <a:pt x="363171" y="0"/>
                </a:moveTo>
                <a:lnTo>
                  <a:pt x="322409" y="2013"/>
                </a:lnTo>
                <a:lnTo>
                  <a:pt x="277509" y="9438"/>
                </a:lnTo>
                <a:lnTo>
                  <a:pt x="229240" y="23734"/>
                </a:lnTo>
                <a:lnTo>
                  <a:pt x="178372" y="46359"/>
                </a:lnTo>
                <a:lnTo>
                  <a:pt x="125672" y="78774"/>
                </a:lnTo>
                <a:lnTo>
                  <a:pt x="84108" y="114957"/>
                </a:lnTo>
                <a:lnTo>
                  <a:pt x="51998" y="156520"/>
                </a:lnTo>
                <a:lnTo>
                  <a:pt x="28438" y="201982"/>
                </a:lnTo>
                <a:lnTo>
                  <a:pt x="12521" y="249863"/>
                </a:lnTo>
                <a:lnTo>
                  <a:pt x="3343" y="298683"/>
                </a:lnTo>
                <a:lnTo>
                  <a:pt x="0" y="346961"/>
                </a:lnTo>
                <a:lnTo>
                  <a:pt x="1590" y="393264"/>
                </a:lnTo>
                <a:lnTo>
                  <a:pt x="7193" y="435975"/>
                </a:lnTo>
                <a:lnTo>
                  <a:pt x="15919" y="473750"/>
                </a:lnTo>
                <a:lnTo>
                  <a:pt x="39107" y="528436"/>
                </a:lnTo>
                <a:lnTo>
                  <a:pt x="51758" y="542387"/>
                </a:lnTo>
                <a:lnTo>
                  <a:pt x="42500" y="475258"/>
                </a:lnTo>
                <a:lnTo>
                  <a:pt x="40633" y="422136"/>
                </a:lnTo>
                <a:lnTo>
                  <a:pt x="45237" y="380629"/>
                </a:lnTo>
                <a:lnTo>
                  <a:pt x="70168" y="322901"/>
                </a:lnTo>
                <a:lnTo>
                  <a:pt x="109912" y="282949"/>
                </a:lnTo>
                <a:lnTo>
                  <a:pt x="133035" y="263663"/>
                </a:lnTo>
                <a:lnTo>
                  <a:pt x="157094" y="241650"/>
                </a:lnTo>
                <a:lnTo>
                  <a:pt x="181169" y="214518"/>
                </a:lnTo>
                <a:lnTo>
                  <a:pt x="204336" y="179878"/>
                </a:lnTo>
                <a:lnTo>
                  <a:pt x="218591" y="160648"/>
                </a:lnTo>
                <a:lnTo>
                  <a:pt x="275673" y="125122"/>
                </a:lnTo>
                <a:lnTo>
                  <a:pt x="312927" y="111869"/>
                </a:lnTo>
                <a:lnTo>
                  <a:pt x="352274" y="103653"/>
                </a:lnTo>
                <a:lnTo>
                  <a:pt x="390928" y="101994"/>
                </a:lnTo>
                <a:lnTo>
                  <a:pt x="586700" y="101994"/>
                </a:lnTo>
                <a:lnTo>
                  <a:pt x="574013" y="87949"/>
                </a:lnTo>
                <a:lnTo>
                  <a:pt x="533736" y="53167"/>
                </a:lnTo>
                <a:lnTo>
                  <a:pt x="490269" y="25621"/>
                </a:lnTo>
                <a:lnTo>
                  <a:pt x="444927" y="7737"/>
                </a:lnTo>
                <a:lnTo>
                  <a:pt x="399027" y="1939"/>
                </a:lnTo>
                <a:lnTo>
                  <a:pt x="363171" y="0"/>
                </a:lnTo>
                <a:close/>
              </a:path>
              <a:path w="693420" h="542925">
                <a:moveTo>
                  <a:pt x="692438" y="386961"/>
                </a:moveTo>
                <a:lnTo>
                  <a:pt x="619821" y="386961"/>
                </a:lnTo>
                <a:lnTo>
                  <a:pt x="640213" y="404826"/>
                </a:lnTo>
                <a:lnTo>
                  <a:pt x="646037" y="439133"/>
                </a:lnTo>
                <a:lnTo>
                  <a:pt x="642203" y="482156"/>
                </a:lnTo>
                <a:lnTo>
                  <a:pt x="633622" y="526169"/>
                </a:lnTo>
                <a:lnTo>
                  <a:pt x="664727" y="479342"/>
                </a:lnTo>
                <a:lnTo>
                  <a:pt x="683684" y="433130"/>
                </a:lnTo>
                <a:lnTo>
                  <a:pt x="692434" y="387360"/>
                </a:lnTo>
                <a:lnTo>
                  <a:pt x="692438" y="386961"/>
                </a:lnTo>
                <a:close/>
              </a:path>
              <a:path w="693420" h="542925">
                <a:moveTo>
                  <a:pt x="586700" y="101994"/>
                </a:moveTo>
                <a:lnTo>
                  <a:pt x="390928" y="101994"/>
                </a:lnTo>
                <a:lnTo>
                  <a:pt x="426102" y="108415"/>
                </a:lnTo>
                <a:lnTo>
                  <a:pt x="455011" y="124437"/>
                </a:lnTo>
                <a:lnTo>
                  <a:pt x="474867" y="151582"/>
                </a:lnTo>
                <a:lnTo>
                  <a:pt x="482885" y="191372"/>
                </a:lnTo>
                <a:lnTo>
                  <a:pt x="485427" y="260140"/>
                </a:lnTo>
                <a:lnTo>
                  <a:pt x="490711" y="317256"/>
                </a:lnTo>
                <a:lnTo>
                  <a:pt x="500772" y="360922"/>
                </a:lnTo>
                <a:lnTo>
                  <a:pt x="517643" y="389342"/>
                </a:lnTo>
                <a:lnTo>
                  <a:pt x="543358" y="400722"/>
                </a:lnTo>
                <a:lnTo>
                  <a:pt x="579951" y="393264"/>
                </a:lnTo>
                <a:lnTo>
                  <a:pt x="619821" y="386961"/>
                </a:lnTo>
                <a:lnTo>
                  <a:pt x="692438" y="386961"/>
                </a:lnTo>
                <a:lnTo>
                  <a:pt x="692919" y="341857"/>
                </a:lnTo>
                <a:lnTo>
                  <a:pt x="687082" y="296449"/>
                </a:lnTo>
                <a:lnTo>
                  <a:pt x="676865" y="250960"/>
                </a:lnTo>
                <a:lnTo>
                  <a:pt x="662524" y="211474"/>
                </a:lnTo>
                <a:lnTo>
                  <a:pt x="639723" y="169527"/>
                </a:lnTo>
                <a:lnTo>
                  <a:pt x="609781" y="127544"/>
                </a:lnTo>
                <a:lnTo>
                  <a:pt x="586700" y="101994"/>
                </a:lnTo>
                <a:close/>
              </a:path>
            </a:pathLst>
          </a:custGeom>
          <a:solidFill>
            <a:srgbClr val="4D1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1581" y="4221238"/>
            <a:ext cx="220345" cy="268605"/>
          </a:xfrm>
          <a:custGeom>
            <a:avLst/>
            <a:gdLst/>
            <a:ahLst/>
            <a:cxnLst/>
            <a:rect l="l" t="t" r="r" b="b"/>
            <a:pathLst>
              <a:path w="220345" h="268604">
                <a:moveTo>
                  <a:pt x="92938" y="0"/>
                </a:moveTo>
                <a:lnTo>
                  <a:pt x="0" y="84937"/>
                </a:lnTo>
                <a:lnTo>
                  <a:pt x="118173" y="268338"/>
                </a:lnTo>
                <a:lnTo>
                  <a:pt x="220179" y="171577"/>
                </a:lnTo>
                <a:lnTo>
                  <a:pt x="92938" y="0"/>
                </a:lnTo>
                <a:close/>
              </a:path>
            </a:pathLst>
          </a:custGeom>
          <a:solidFill>
            <a:srgbClr val="09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51760" y="4220603"/>
            <a:ext cx="226060" cy="269240"/>
          </a:xfrm>
          <a:custGeom>
            <a:avLst/>
            <a:gdLst/>
            <a:ahLst/>
            <a:cxnLst/>
            <a:rect l="l" t="t" r="r" b="b"/>
            <a:pathLst>
              <a:path w="226059" h="269239">
                <a:moveTo>
                  <a:pt x="133146" y="0"/>
                </a:moveTo>
                <a:lnTo>
                  <a:pt x="0" y="172212"/>
                </a:lnTo>
                <a:lnTo>
                  <a:pt x="101968" y="268973"/>
                </a:lnTo>
                <a:lnTo>
                  <a:pt x="226060" y="88544"/>
                </a:lnTo>
                <a:lnTo>
                  <a:pt x="133146" y="0"/>
                </a:lnTo>
                <a:close/>
              </a:path>
            </a:pathLst>
          </a:custGeom>
          <a:solidFill>
            <a:srgbClr val="09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54701" y="4393881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426"/>
                </a:lnTo>
              </a:path>
            </a:pathLst>
          </a:custGeom>
          <a:ln w="26709">
            <a:solidFill>
              <a:srgbClr val="09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1332" y="4629492"/>
            <a:ext cx="25400" cy="93980"/>
          </a:xfrm>
          <a:custGeom>
            <a:avLst/>
            <a:gdLst/>
            <a:ahLst/>
            <a:cxnLst/>
            <a:rect l="l" t="t" r="r" b="b"/>
            <a:pathLst>
              <a:path w="25400" h="93979">
                <a:moveTo>
                  <a:pt x="25400" y="0"/>
                </a:moveTo>
                <a:lnTo>
                  <a:pt x="17389" y="26342"/>
                </a:lnTo>
                <a:lnTo>
                  <a:pt x="10542" y="50631"/>
                </a:lnTo>
                <a:lnTo>
                  <a:pt x="4774" y="73059"/>
                </a:lnTo>
                <a:lnTo>
                  <a:pt x="0" y="93814"/>
                </a:lnTo>
                <a:lnTo>
                  <a:pt x="16129" y="93814"/>
                </a:lnTo>
                <a:lnTo>
                  <a:pt x="17045" y="73650"/>
                </a:lnTo>
                <a:lnTo>
                  <a:pt x="18754" y="51388"/>
                </a:lnTo>
                <a:lnTo>
                  <a:pt x="21468" y="26886"/>
                </a:lnTo>
                <a:lnTo>
                  <a:pt x="25400" y="0"/>
                </a:lnTo>
                <a:close/>
              </a:path>
            </a:pathLst>
          </a:custGeom>
          <a:solidFill>
            <a:srgbClr val="09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62656" y="4629492"/>
            <a:ext cx="26034" cy="93980"/>
          </a:xfrm>
          <a:custGeom>
            <a:avLst/>
            <a:gdLst/>
            <a:ahLst/>
            <a:cxnLst/>
            <a:rect l="l" t="t" r="r" b="b"/>
            <a:pathLst>
              <a:path w="26034" h="93979">
                <a:moveTo>
                  <a:pt x="0" y="0"/>
                </a:moveTo>
                <a:lnTo>
                  <a:pt x="3945" y="26886"/>
                </a:lnTo>
                <a:lnTo>
                  <a:pt x="6667" y="51388"/>
                </a:lnTo>
                <a:lnTo>
                  <a:pt x="8379" y="73650"/>
                </a:lnTo>
                <a:lnTo>
                  <a:pt x="9296" y="93814"/>
                </a:lnTo>
                <a:lnTo>
                  <a:pt x="25425" y="93814"/>
                </a:lnTo>
                <a:lnTo>
                  <a:pt x="20647" y="73059"/>
                </a:lnTo>
                <a:lnTo>
                  <a:pt x="14879" y="50631"/>
                </a:lnTo>
                <a:lnTo>
                  <a:pt x="8028" y="26342"/>
                </a:lnTo>
                <a:lnTo>
                  <a:pt x="0" y="0"/>
                </a:lnTo>
                <a:close/>
              </a:path>
            </a:pathLst>
          </a:custGeom>
          <a:solidFill>
            <a:srgbClr val="09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79935" y="3528796"/>
            <a:ext cx="1444625" cy="1010919"/>
          </a:xfrm>
          <a:custGeom>
            <a:avLst/>
            <a:gdLst/>
            <a:ahLst/>
            <a:cxnLst/>
            <a:rect l="l" t="t" r="r" b="b"/>
            <a:pathLst>
              <a:path w="1444625" h="1010920">
                <a:moveTo>
                  <a:pt x="0" y="1010894"/>
                </a:moveTo>
                <a:lnTo>
                  <a:pt x="1444078" y="1010894"/>
                </a:lnTo>
                <a:lnTo>
                  <a:pt x="1444078" y="0"/>
                </a:lnTo>
                <a:lnTo>
                  <a:pt x="0" y="0"/>
                </a:lnTo>
                <a:lnTo>
                  <a:pt x="0" y="1010894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2091" y="3817634"/>
            <a:ext cx="1010919" cy="101600"/>
          </a:xfrm>
          <a:custGeom>
            <a:avLst/>
            <a:gdLst/>
            <a:ahLst/>
            <a:cxnLst/>
            <a:rect l="l" t="t" r="r" b="b"/>
            <a:pathLst>
              <a:path w="1010920" h="101600">
                <a:moveTo>
                  <a:pt x="0" y="101064"/>
                </a:moveTo>
                <a:lnTo>
                  <a:pt x="1010845" y="101064"/>
                </a:lnTo>
                <a:lnTo>
                  <a:pt x="1010845" y="0"/>
                </a:lnTo>
                <a:lnTo>
                  <a:pt x="0" y="0"/>
                </a:lnTo>
                <a:lnTo>
                  <a:pt x="0" y="101064"/>
                </a:lnTo>
                <a:close/>
              </a:path>
            </a:pathLst>
          </a:custGeom>
          <a:solidFill>
            <a:srgbClr val="CFF2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2091" y="4048683"/>
            <a:ext cx="1010919" cy="101600"/>
          </a:xfrm>
          <a:custGeom>
            <a:avLst/>
            <a:gdLst/>
            <a:ahLst/>
            <a:cxnLst/>
            <a:rect l="l" t="t" r="r" b="b"/>
            <a:pathLst>
              <a:path w="1010920" h="101600">
                <a:moveTo>
                  <a:pt x="0" y="101079"/>
                </a:moveTo>
                <a:lnTo>
                  <a:pt x="1010845" y="101079"/>
                </a:lnTo>
                <a:lnTo>
                  <a:pt x="1010845" y="0"/>
                </a:lnTo>
                <a:lnTo>
                  <a:pt x="0" y="0"/>
                </a:lnTo>
                <a:lnTo>
                  <a:pt x="0" y="101079"/>
                </a:lnTo>
                <a:close/>
              </a:path>
            </a:pathLst>
          </a:custGeom>
          <a:solidFill>
            <a:srgbClr val="CFF2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2091" y="4279734"/>
            <a:ext cx="1010919" cy="101600"/>
          </a:xfrm>
          <a:custGeom>
            <a:avLst/>
            <a:gdLst/>
            <a:ahLst/>
            <a:cxnLst/>
            <a:rect l="l" t="t" r="r" b="b"/>
            <a:pathLst>
              <a:path w="1010920" h="101600">
                <a:moveTo>
                  <a:pt x="0" y="101079"/>
                </a:moveTo>
                <a:lnTo>
                  <a:pt x="1010845" y="101079"/>
                </a:lnTo>
                <a:lnTo>
                  <a:pt x="1010845" y="0"/>
                </a:lnTo>
                <a:lnTo>
                  <a:pt x="0" y="0"/>
                </a:lnTo>
                <a:lnTo>
                  <a:pt x="0" y="101079"/>
                </a:lnTo>
                <a:close/>
              </a:path>
            </a:pathLst>
          </a:custGeom>
          <a:solidFill>
            <a:srgbClr val="CFF2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7387" y="3791572"/>
            <a:ext cx="219075" cy="109855"/>
          </a:xfrm>
          <a:custGeom>
            <a:avLst/>
            <a:gdLst/>
            <a:ahLst/>
            <a:cxnLst/>
            <a:rect l="l" t="t" r="r" b="b"/>
            <a:pathLst>
              <a:path w="219075" h="109854">
                <a:moveTo>
                  <a:pt x="0" y="38862"/>
                </a:moveTo>
                <a:lnTo>
                  <a:pt x="62033" y="52993"/>
                </a:lnTo>
                <a:lnTo>
                  <a:pt x="93121" y="65095"/>
                </a:lnTo>
                <a:lnTo>
                  <a:pt x="102632" y="81819"/>
                </a:lnTo>
                <a:lnTo>
                  <a:pt x="99936" y="109816"/>
                </a:lnTo>
                <a:lnTo>
                  <a:pt x="109374" y="94876"/>
                </a:lnTo>
                <a:lnTo>
                  <a:pt x="130005" y="55432"/>
                </a:lnTo>
                <a:lnTo>
                  <a:pt x="165306" y="15726"/>
                </a:lnTo>
                <a:lnTo>
                  <a:pt x="218757" y="0"/>
                </a:lnTo>
              </a:path>
            </a:pathLst>
          </a:custGeom>
          <a:ln w="38100">
            <a:solidFill>
              <a:srgbClr val="F631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5388" y="4028185"/>
            <a:ext cx="219075" cy="109855"/>
          </a:xfrm>
          <a:custGeom>
            <a:avLst/>
            <a:gdLst/>
            <a:ahLst/>
            <a:cxnLst/>
            <a:rect l="l" t="t" r="r" b="b"/>
            <a:pathLst>
              <a:path w="219075" h="109854">
                <a:moveTo>
                  <a:pt x="0" y="38862"/>
                </a:moveTo>
                <a:lnTo>
                  <a:pt x="62033" y="52986"/>
                </a:lnTo>
                <a:lnTo>
                  <a:pt x="93121" y="65085"/>
                </a:lnTo>
                <a:lnTo>
                  <a:pt x="102632" y="81812"/>
                </a:lnTo>
                <a:lnTo>
                  <a:pt x="99936" y="109816"/>
                </a:lnTo>
                <a:lnTo>
                  <a:pt x="109374" y="94876"/>
                </a:lnTo>
                <a:lnTo>
                  <a:pt x="130005" y="55432"/>
                </a:lnTo>
                <a:lnTo>
                  <a:pt x="165306" y="15726"/>
                </a:lnTo>
                <a:lnTo>
                  <a:pt x="218757" y="0"/>
                </a:lnTo>
              </a:path>
            </a:pathLst>
          </a:custGeom>
          <a:ln w="38100">
            <a:solidFill>
              <a:srgbClr val="F631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37512" y="5934964"/>
            <a:ext cx="7100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2C302F"/>
                </a:solidFill>
                <a:latin typeface="Arial Rounded MT Bold"/>
                <a:cs typeface="Arial Rounded MT Bold"/>
              </a:rPr>
              <a:t>Ready </a:t>
            </a:r>
            <a:r>
              <a:rPr sz="16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to </a:t>
            </a:r>
            <a:r>
              <a:rPr sz="1600" spc="-10" dirty="0">
                <a:solidFill>
                  <a:srgbClr val="2C302F"/>
                </a:solidFill>
                <a:latin typeface="Arial Rounded MT Bold"/>
                <a:cs typeface="Arial Rounded MT Bold"/>
              </a:rPr>
              <a:t>create </a:t>
            </a:r>
            <a:r>
              <a:rPr sz="16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your own </a:t>
            </a:r>
            <a:r>
              <a:rPr sz="1600" dirty="0">
                <a:solidFill>
                  <a:srgbClr val="2C302F"/>
                </a:solidFill>
                <a:latin typeface="Arial Rounded MT Bold"/>
                <a:cs typeface="Arial Rounded MT Bold"/>
              </a:rPr>
              <a:t>ideal </a:t>
            </a:r>
            <a:r>
              <a:rPr sz="16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buyer persona? </a:t>
            </a:r>
            <a:r>
              <a:rPr sz="1600" spc="-50" dirty="0">
                <a:solidFill>
                  <a:srgbClr val="2C302F"/>
                </a:solidFill>
                <a:latin typeface="Arial Rounded MT Bold"/>
                <a:cs typeface="Arial Rounded MT Bold"/>
              </a:rPr>
              <a:t>Try </a:t>
            </a:r>
            <a:r>
              <a:rPr sz="1600" dirty="0">
                <a:solidFill>
                  <a:srgbClr val="2C302F"/>
                </a:solidFill>
                <a:latin typeface="Arial Rounded MT Bold"/>
                <a:cs typeface="Arial Rounded MT Bold"/>
              </a:rPr>
              <a:t>it on the next page</a:t>
            </a:r>
            <a:r>
              <a:rPr sz="1600" spc="60" dirty="0">
                <a:solidFill>
                  <a:srgbClr val="2C302F"/>
                </a:solidFill>
                <a:latin typeface="Arial Rounded MT Bold"/>
                <a:cs typeface="Arial Rounded MT Bold"/>
              </a:rPr>
              <a:t> </a:t>
            </a:r>
            <a:r>
              <a:rPr sz="1600" dirty="0">
                <a:solidFill>
                  <a:srgbClr val="2C302F"/>
                </a:solidFill>
                <a:latin typeface="Arial Rounded MT Bold"/>
                <a:cs typeface="Arial Rounded MT Bold"/>
              </a:rPr>
              <a:t>&gt;</a:t>
            </a:r>
            <a:endParaRPr sz="1600">
              <a:latin typeface="Arial Rounded MT Bold"/>
              <a:cs typeface="Arial Rounded MT 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20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MY </a:t>
            </a:r>
            <a:r>
              <a:rPr dirty="0">
                <a:solidFill>
                  <a:srgbClr val="FF0000"/>
                </a:solidFill>
              </a:rPr>
              <a:t>IDEAL </a:t>
            </a:r>
            <a:r>
              <a:rPr spc="-5" dirty="0">
                <a:solidFill>
                  <a:srgbClr val="FF0000"/>
                </a:solidFill>
              </a:rPr>
              <a:t>BUYER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PERSONA</a:t>
            </a:r>
          </a:p>
        </p:txBody>
      </p:sp>
      <p:sp>
        <p:nvSpPr>
          <p:cNvPr id="3" name="object 3"/>
          <p:cNvSpPr/>
          <p:nvPr/>
        </p:nvSpPr>
        <p:spPr>
          <a:xfrm>
            <a:off x="457205" y="2522765"/>
            <a:ext cx="1228090" cy="557530"/>
          </a:xfrm>
          <a:custGeom>
            <a:avLst/>
            <a:gdLst/>
            <a:ahLst/>
            <a:cxnLst/>
            <a:rect l="l" t="t" r="r" b="b"/>
            <a:pathLst>
              <a:path w="1228089" h="557530">
                <a:moveTo>
                  <a:pt x="491172" y="0"/>
                </a:moveTo>
                <a:lnTo>
                  <a:pt x="407565" y="37628"/>
                </a:lnTo>
                <a:lnTo>
                  <a:pt x="336870" y="71310"/>
                </a:lnTo>
                <a:lnTo>
                  <a:pt x="277929" y="101216"/>
                </a:lnTo>
                <a:lnTo>
                  <a:pt x="229584" y="127516"/>
                </a:lnTo>
                <a:lnTo>
                  <a:pt x="190676" y="150379"/>
                </a:lnTo>
                <a:lnTo>
                  <a:pt x="136537" y="186473"/>
                </a:lnTo>
                <a:lnTo>
                  <a:pt x="106248" y="210858"/>
                </a:lnTo>
                <a:lnTo>
                  <a:pt x="68616" y="274414"/>
                </a:lnTo>
                <a:lnTo>
                  <a:pt x="52820" y="321857"/>
                </a:lnTo>
                <a:lnTo>
                  <a:pt x="38479" y="376378"/>
                </a:lnTo>
                <a:lnTo>
                  <a:pt x="25175" y="435452"/>
                </a:lnTo>
                <a:lnTo>
                  <a:pt x="12488" y="496554"/>
                </a:lnTo>
                <a:lnTo>
                  <a:pt x="0" y="557161"/>
                </a:lnTo>
                <a:lnTo>
                  <a:pt x="1227830" y="557161"/>
                </a:lnTo>
                <a:lnTo>
                  <a:pt x="1215346" y="496553"/>
                </a:lnTo>
                <a:lnTo>
                  <a:pt x="1202660" y="435447"/>
                </a:lnTo>
                <a:lnTo>
                  <a:pt x="1189356" y="376370"/>
                </a:lnTo>
                <a:lnTo>
                  <a:pt x="1175014" y="321847"/>
                </a:lnTo>
                <a:lnTo>
                  <a:pt x="1159217" y="274403"/>
                </a:lnTo>
                <a:lnTo>
                  <a:pt x="1141546" y="236565"/>
                </a:lnTo>
                <a:lnTo>
                  <a:pt x="1108870" y="200044"/>
                </a:lnTo>
                <a:lnTo>
                  <a:pt x="1068557" y="170396"/>
                </a:lnTo>
                <a:lnTo>
                  <a:pt x="999985" y="128463"/>
                </a:lnTo>
                <a:lnTo>
                  <a:pt x="952110" y="102420"/>
                </a:lnTo>
                <a:lnTo>
                  <a:pt x="893565" y="72731"/>
                </a:lnTo>
                <a:lnTo>
                  <a:pt x="823143" y="39198"/>
                </a:lnTo>
                <a:lnTo>
                  <a:pt x="739636" y="1625"/>
                </a:lnTo>
                <a:lnTo>
                  <a:pt x="491172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192" y="2163828"/>
            <a:ext cx="290195" cy="487045"/>
          </a:xfrm>
          <a:custGeom>
            <a:avLst/>
            <a:gdLst/>
            <a:ahLst/>
            <a:cxnLst/>
            <a:rect l="l" t="t" r="r" b="b"/>
            <a:pathLst>
              <a:path w="290194" h="487044">
                <a:moveTo>
                  <a:pt x="144926" y="0"/>
                </a:moveTo>
                <a:lnTo>
                  <a:pt x="75147" y="13535"/>
                </a:lnTo>
                <a:lnTo>
                  <a:pt x="21470" y="54140"/>
                </a:lnTo>
                <a:lnTo>
                  <a:pt x="0" y="121815"/>
                </a:lnTo>
                <a:lnTo>
                  <a:pt x="0" y="422602"/>
                </a:lnTo>
                <a:lnTo>
                  <a:pt x="36975" y="454236"/>
                </a:lnTo>
                <a:lnTo>
                  <a:pt x="78385" y="475595"/>
                </a:lnTo>
                <a:lnTo>
                  <a:pt x="122456" y="486518"/>
                </a:lnTo>
                <a:lnTo>
                  <a:pt x="167412" y="486841"/>
                </a:lnTo>
                <a:lnTo>
                  <a:pt x="211480" y="476405"/>
                </a:lnTo>
                <a:lnTo>
                  <a:pt x="252885" y="455045"/>
                </a:lnTo>
                <a:lnTo>
                  <a:pt x="289853" y="422602"/>
                </a:lnTo>
                <a:lnTo>
                  <a:pt x="289853" y="121815"/>
                </a:lnTo>
                <a:lnTo>
                  <a:pt x="268382" y="54140"/>
                </a:lnTo>
                <a:lnTo>
                  <a:pt x="214706" y="13535"/>
                </a:lnTo>
                <a:lnTo>
                  <a:pt x="144926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192" y="2163828"/>
            <a:ext cx="290195" cy="380365"/>
          </a:xfrm>
          <a:custGeom>
            <a:avLst/>
            <a:gdLst/>
            <a:ahLst/>
            <a:cxnLst/>
            <a:rect l="l" t="t" r="r" b="b"/>
            <a:pathLst>
              <a:path w="290194" h="380364">
                <a:moveTo>
                  <a:pt x="144926" y="0"/>
                </a:moveTo>
                <a:lnTo>
                  <a:pt x="75147" y="13535"/>
                </a:lnTo>
                <a:lnTo>
                  <a:pt x="21470" y="54140"/>
                </a:lnTo>
                <a:lnTo>
                  <a:pt x="0" y="121815"/>
                </a:lnTo>
                <a:lnTo>
                  <a:pt x="0" y="323199"/>
                </a:lnTo>
                <a:lnTo>
                  <a:pt x="40548" y="347386"/>
                </a:lnTo>
                <a:lnTo>
                  <a:pt x="79075" y="365171"/>
                </a:lnTo>
                <a:lnTo>
                  <a:pt x="114297" y="376143"/>
                </a:lnTo>
                <a:lnTo>
                  <a:pt x="144933" y="379891"/>
                </a:lnTo>
                <a:lnTo>
                  <a:pt x="175564" y="376143"/>
                </a:lnTo>
                <a:lnTo>
                  <a:pt x="210783" y="365171"/>
                </a:lnTo>
                <a:lnTo>
                  <a:pt x="249307" y="347386"/>
                </a:lnTo>
                <a:lnTo>
                  <a:pt x="289853" y="323199"/>
                </a:lnTo>
                <a:lnTo>
                  <a:pt x="289853" y="121815"/>
                </a:lnTo>
                <a:lnTo>
                  <a:pt x="268382" y="54140"/>
                </a:lnTo>
                <a:lnTo>
                  <a:pt x="214706" y="13535"/>
                </a:lnTo>
                <a:lnTo>
                  <a:pt x="144926" y="0"/>
                </a:lnTo>
                <a:close/>
              </a:path>
            </a:pathLst>
          </a:custGeom>
          <a:solidFill>
            <a:srgbClr val="F7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373" y="2036863"/>
            <a:ext cx="96071" cy="145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9982" y="2036876"/>
            <a:ext cx="96070" cy="145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0144" y="2275725"/>
            <a:ext cx="312420" cy="116205"/>
          </a:xfrm>
          <a:custGeom>
            <a:avLst/>
            <a:gdLst/>
            <a:ahLst/>
            <a:cxnLst/>
            <a:rect l="l" t="t" r="r" b="b"/>
            <a:pathLst>
              <a:path w="312419" h="116205">
                <a:moveTo>
                  <a:pt x="0" y="0"/>
                </a:moveTo>
                <a:lnTo>
                  <a:pt x="17062" y="39026"/>
                </a:lnTo>
                <a:lnTo>
                  <a:pt x="41475" y="70056"/>
                </a:lnTo>
                <a:lnTo>
                  <a:pt x="105559" y="108382"/>
                </a:lnTo>
                <a:lnTo>
                  <a:pt x="141838" y="115805"/>
                </a:lnTo>
                <a:lnTo>
                  <a:pt x="178677" y="115486"/>
                </a:lnTo>
                <a:lnTo>
                  <a:pt x="247253" y="91879"/>
                </a:lnTo>
                <a:lnTo>
                  <a:pt x="297708" y="38070"/>
                </a:lnTo>
                <a:lnTo>
                  <a:pt x="303987" y="21226"/>
                </a:lnTo>
                <a:lnTo>
                  <a:pt x="155953" y="21226"/>
                </a:lnTo>
                <a:lnTo>
                  <a:pt x="89932" y="19047"/>
                </a:lnTo>
                <a:lnTo>
                  <a:pt x="34438" y="12016"/>
                </a:lnTo>
                <a:lnTo>
                  <a:pt x="0" y="0"/>
                </a:lnTo>
                <a:close/>
              </a:path>
              <a:path w="312419" h="116205">
                <a:moveTo>
                  <a:pt x="311899" y="0"/>
                </a:moveTo>
                <a:lnTo>
                  <a:pt x="277464" y="11568"/>
                </a:lnTo>
                <a:lnTo>
                  <a:pt x="221973" y="18688"/>
                </a:lnTo>
                <a:lnTo>
                  <a:pt x="155953" y="21226"/>
                </a:lnTo>
                <a:lnTo>
                  <a:pt x="303987" y="21226"/>
                </a:lnTo>
                <a:lnTo>
                  <a:pt x="311899" y="0"/>
                </a:lnTo>
                <a:close/>
              </a:path>
            </a:pathLst>
          </a:custGeom>
          <a:solidFill>
            <a:srgbClr val="F7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5" y="2569031"/>
            <a:ext cx="1228090" cy="511175"/>
          </a:xfrm>
          <a:custGeom>
            <a:avLst/>
            <a:gdLst/>
            <a:ahLst/>
            <a:cxnLst/>
            <a:rect l="l" t="t" r="r" b="b"/>
            <a:pathLst>
              <a:path w="1228089" h="511175">
                <a:moveTo>
                  <a:pt x="389061" y="0"/>
                </a:moveTo>
                <a:lnTo>
                  <a:pt x="303781" y="41589"/>
                </a:lnTo>
                <a:lnTo>
                  <a:pt x="237092" y="77029"/>
                </a:lnTo>
                <a:lnTo>
                  <a:pt x="186494" y="106684"/>
                </a:lnTo>
                <a:lnTo>
                  <a:pt x="149487" y="130920"/>
                </a:lnTo>
                <a:lnTo>
                  <a:pt x="106248" y="164592"/>
                </a:lnTo>
                <a:lnTo>
                  <a:pt x="68614" y="228148"/>
                </a:lnTo>
                <a:lnTo>
                  <a:pt x="52818" y="275591"/>
                </a:lnTo>
                <a:lnTo>
                  <a:pt x="38478" y="330112"/>
                </a:lnTo>
                <a:lnTo>
                  <a:pt x="25174" y="389186"/>
                </a:lnTo>
                <a:lnTo>
                  <a:pt x="12488" y="450288"/>
                </a:lnTo>
                <a:lnTo>
                  <a:pt x="0" y="510895"/>
                </a:lnTo>
                <a:lnTo>
                  <a:pt x="1227830" y="510895"/>
                </a:lnTo>
                <a:lnTo>
                  <a:pt x="1215341" y="450287"/>
                </a:lnTo>
                <a:lnTo>
                  <a:pt x="1202652" y="389181"/>
                </a:lnTo>
                <a:lnTo>
                  <a:pt x="1189346" y="330104"/>
                </a:lnTo>
                <a:lnTo>
                  <a:pt x="1175005" y="275580"/>
                </a:lnTo>
                <a:lnTo>
                  <a:pt x="1159209" y="228137"/>
                </a:lnTo>
                <a:lnTo>
                  <a:pt x="1141541" y="190299"/>
                </a:lnTo>
                <a:lnTo>
                  <a:pt x="1105119" y="150752"/>
                </a:lnTo>
                <a:lnTo>
                  <a:pt x="1057657" y="117222"/>
                </a:lnTo>
                <a:lnTo>
                  <a:pt x="632023" y="117222"/>
                </a:lnTo>
                <a:lnTo>
                  <a:pt x="587659" y="114379"/>
                </a:lnTo>
                <a:lnTo>
                  <a:pt x="545414" y="105807"/>
                </a:lnTo>
                <a:lnTo>
                  <a:pt x="506116" y="92397"/>
                </a:lnTo>
                <a:lnTo>
                  <a:pt x="470596" y="75043"/>
                </a:lnTo>
                <a:lnTo>
                  <a:pt x="414210" y="32066"/>
                </a:lnTo>
                <a:lnTo>
                  <a:pt x="393039" y="5435"/>
                </a:lnTo>
                <a:lnTo>
                  <a:pt x="391045" y="2755"/>
                </a:lnTo>
                <a:lnTo>
                  <a:pt x="389061" y="0"/>
                </a:lnTo>
                <a:close/>
              </a:path>
              <a:path w="1228089" h="511175">
                <a:moveTo>
                  <a:pt x="860305" y="10401"/>
                </a:moveTo>
                <a:lnTo>
                  <a:pt x="859061" y="11696"/>
                </a:lnTo>
                <a:lnTo>
                  <a:pt x="857778" y="12966"/>
                </a:lnTo>
                <a:lnTo>
                  <a:pt x="856559" y="14274"/>
                </a:lnTo>
                <a:lnTo>
                  <a:pt x="814056" y="53459"/>
                </a:lnTo>
                <a:lnTo>
                  <a:pt x="769521" y="82454"/>
                </a:lnTo>
                <a:lnTo>
                  <a:pt x="723783" y="102152"/>
                </a:lnTo>
                <a:lnTo>
                  <a:pt x="677674" y="113443"/>
                </a:lnTo>
                <a:lnTo>
                  <a:pt x="632023" y="117222"/>
                </a:lnTo>
                <a:lnTo>
                  <a:pt x="1057657" y="117222"/>
                </a:lnTo>
                <a:lnTo>
                  <a:pt x="1046746" y="109985"/>
                </a:lnTo>
                <a:lnTo>
                  <a:pt x="1000135" y="82296"/>
                </a:lnTo>
                <a:lnTo>
                  <a:pt x="938771" y="49228"/>
                </a:lnTo>
                <a:lnTo>
                  <a:pt x="860305" y="104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2781477"/>
            <a:ext cx="249554" cy="298450"/>
          </a:xfrm>
          <a:custGeom>
            <a:avLst/>
            <a:gdLst/>
            <a:ahLst/>
            <a:cxnLst/>
            <a:rect l="l" t="t" r="r" b="b"/>
            <a:pathLst>
              <a:path w="249554" h="298450">
                <a:moveTo>
                  <a:pt x="75123" y="0"/>
                </a:moveTo>
                <a:lnTo>
                  <a:pt x="60276" y="39118"/>
                </a:lnTo>
                <a:lnTo>
                  <a:pt x="46762" y="84914"/>
                </a:lnTo>
                <a:lnTo>
                  <a:pt x="34280" y="135566"/>
                </a:lnTo>
                <a:lnTo>
                  <a:pt x="22526" y="189253"/>
                </a:lnTo>
                <a:lnTo>
                  <a:pt x="0" y="298450"/>
                </a:lnTo>
                <a:lnTo>
                  <a:pt x="249212" y="298450"/>
                </a:lnTo>
                <a:lnTo>
                  <a:pt x="247315" y="243378"/>
                </a:lnTo>
                <a:lnTo>
                  <a:pt x="244382" y="194178"/>
                </a:lnTo>
                <a:lnTo>
                  <a:pt x="238987" y="150682"/>
                </a:lnTo>
                <a:lnTo>
                  <a:pt x="229705" y="112719"/>
                </a:lnTo>
                <a:lnTo>
                  <a:pt x="193782" y="52720"/>
                </a:lnTo>
                <a:lnTo>
                  <a:pt x="125212" y="12828"/>
                </a:lnTo>
                <a:lnTo>
                  <a:pt x="75123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5823" y="2781477"/>
            <a:ext cx="249554" cy="298450"/>
          </a:xfrm>
          <a:custGeom>
            <a:avLst/>
            <a:gdLst/>
            <a:ahLst/>
            <a:cxnLst/>
            <a:rect l="l" t="t" r="r" b="b"/>
            <a:pathLst>
              <a:path w="249555" h="298450">
                <a:moveTo>
                  <a:pt x="174104" y="0"/>
                </a:moveTo>
                <a:lnTo>
                  <a:pt x="124014" y="12828"/>
                </a:lnTo>
                <a:lnTo>
                  <a:pt x="84936" y="30346"/>
                </a:lnTo>
                <a:lnTo>
                  <a:pt x="34113" y="80122"/>
                </a:lnTo>
                <a:lnTo>
                  <a:pt x="10235" y="150682"/>
                </a:lnTo>
                <a:lnTo>
                  <a:pt x="4838" y="194178"/>
                </a:lnTo>
                <a:lnTo>
                  <a:pt x="1901" y="243378"/>
                </a:lnTo>
                <a:lnTo>
                  <a:pt x="0" y="298450"/>
                </a:lnTo>
                <a:lnTo>
                  <a:pt x="249224" y="298450"/>
                </a:lnTo>
                <a:lnTo>
                  <a:pt x="226698" y="189253"/>
                </a:lnTo>
                <a:lnTo>
                  <a:pt x="214945" y="135566"/>
                </a:lnTo>
                <a:lnTo>
                  <a:pt x="202464" y="84914"/>
                </a:lnTo>
                <a:lnTo>
                  <a:pt x="188951" y="39118"/>
                </a:lnTo>
                <a:lnTo>
                  <a:pt x="174104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423" y="2569031"/>
            <a:ext cx="535940" cy="159385"/>
          </a:xfrm>
          <a:custGeom>
            <a:avLst/>
            <a:gdLst/>
            <a:ahLst/>
            <a:cxnLst/>
            <a:rect l="l" t="t" r="r" b="b"/>
            <a:pathLst>
              <a:path w="535940" h="159385">
                <a:moveTo>
                  <a:pt x="36031" y="0"/>
                </a:moveTo>
                <a:lnTo>
                  <a:pt x="8661" y="12966"/>
                </a:lnTo>
                <a:lnTo>
                  <a:pt x="0" y="17132"/>
                </a:lnTo>
                <a:lnTo>
                  <a:pt x="19672" y="41557"/>
                </a:lnTo>
                <a:lnTo>
                  <a:pt x="71486" y="87668"/>
                </a:lnTo>
                <a:lnTo>
                  <a:pt x="136813" y="125935"/>
                </a:lnTo>
                <a:lnTo>
                  <a:pt x="173375" y="140553"/>
                </a:lnTo>
                <a:lnTo>
                  <a:pt x="211915" y="151324"/>
                </a:lnTo>
                <a:lnTo>
                  <a:pt x="251964" y="157617"/>
                </a:lnTo>
                <a:lnTo>
                  <a:pt x="293056" y="158804"/>
                </a:lnTo>
                <a:lnTo>
                  <a:pt x="334723" y="154256"/>
                </a:lnTo>
                <a:lnTo>
                  <a:pt x="376499" y="143343"/>
                </a:lnTo>
                <a:lnTo>
                  <a:pt x="417916" y="125437"/>
                </a:lnTo>
                <a:lnTo>
                  <a:pt x="430979" y="117222"/>
                </a:lnTo>
                <a:lnTo>
                  <a:pt x="279462" y="117222"/>
                </a:lnTo>
                <a:lnTo>
                  <a:pt x="235013" y="114379"/>
                </a:lnTo>
                <a:lnTo>
                  <a:pt x="192687" y="105807"/>
                </a:lnTo>
                <a:lnTo>
                  <a:pt x="153313" y="92397"/>
                </a:lnTo>
                <a:lnTo>
                  <a:pt x="117725" y="75043"/>
                </a:lnTo>
                <a:lnTo>
                  <a:pt x="61229" y="32066"/>
                </a:lnTo>
                <a:lnTo>
                  <a:pt x="40015" y="5435"/>
                </a:lnTo>
                <a:lnTo>
                  <a:pt x="38011" y="2755"/>
                </a:lnTo>
                <a:lnTo>
                  <a:pt x="36031" y="0"/>
                </a:lnTo>
                <a:close/>
              </a:path>
              <a:path w="535940" h="159385">
                <a:moveTo>
                  <a:pt x="508191" y="10401"/>
                </a:moveTo>
                <a:lnTo>
                  <a:pt x="506934" y="11696"/>
                </a:lnTo>
                <a:lnTo>
                  <a:pt x="505664" y="12966"/>
                </a:lnTo>
                <a:lnTo>
                  <a:pt x="504432" y="14274"/>
                </a:lnTo>
                <a:lnTo>
                  <a:pt x="461846" y="53459"/>
                </a:lnTo>
                <a:lnTo>
                  <a:pt x="417225" y="82454"/>
                </a:lnTo>
                <a:lnTo>
                  <a:pt x="371399" y="102152"/>
                </a:lnTo>
                <a:lnTo>
                  <a:pt x="325201" y="113443"/>
                </a:lnTo>
                <a:lnTo>
                  <a:pt x="279462" y="117222"/>
                </a:lnTo>
                <a:lnTo>
                  <a:pt x="430979" y="117222"/>
                </a:lnTo>
                <a:lnTo>
                  <a:pt x="458507" y="99909"/>
                </a:lnTo>
                <a:lnTo>
                  <a:pt x="497806" y="66129"/>
                </a:lnTo>
                <a:lnTo>
                  <a:pt x="535344" y="23469"/>
                </a:lnTo>
                <a:lnTo>
                  <a:pt x="513504" y="12939"/>
                </a:lnTo>
                <a:lnTo>
                  <a:pt x="508191" y="10401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552" y="1744294"/>
            <a:ext cx="611505" cy="748665"/>
          </a:xfrm>
          <a:custGeom>
            <a:avLst/>
            <a:gdLst/>
            <a:ahLst/>
            <a:cxnLst/>
            <a:rect l="l" t="t" r="r" b="b"/>
            <a:pathLst>
              <a:path w="611505" h="748664">
                <a:moveTo>
                  <a:pt x="305559" y="0"/>
                </a:moveTo>
                <a:lnTo>
                  <a:pt x="246400" y="3523"/>
                </a:lnTo>
                <a:lnTo>
                  <a:pt x="194947" y="13652"/>
                </a:lnTo>
                <a:lnTo>
                  <a:pt x="150726" y="29721"/>
                </a:lnTo>
                <a:lnTo>
                  <a:pt x="113263" y="51065"/>
                </a:lnTo>
                <a:lnTo>
                  <a:pt x="82084" y="77020"/>
                </a:lnTo>
                <a:lnTo>
                  <a:pt x="56717" y="106920"/>
                </a:lnTo>
                <a:lnTo>
                  <a:pt x="36686" y="140101"/>
                </a:lnTo>
                <a:lnTo>
                  <a:pt x="21518" y="175899"/>
                </a:lnTo>
                <a:lnTo>
                  <a:pt x="10739" y="213647"/>
                </a:lnTo>
                <a:lnTo>
                  <a:pt x="3876" y="252682"/>
                </a:lnTo>
                <a:lnTo>
                  <a:pt x="454" y="292340"/>
                </a:lnTo>
                <a:lnTo>
                  <a:pt x="0" y="331954"/>
                </a:lnTo>
                <a:lnTo>
                  <a:pt x="2039" y="370860"/>
                </a:lnTo>
                <a:lnTo>
                  <a:pt x="11705" y="443890"/>
                </a:lnTo>
                <a:lnTo>
                  <a:pt x="25661" y="506113"/>
                </a:lnTo>
                <a:lnTo>
                  <a:pt x="40116" y="552208"/>
                </a:lnTo>
                <a:lnTo>
                  <a:pt x="76210" y="605827"/>
                </a:lnTo>
                <a:lnTo>
                  <a:pt x="115480" y="642095"/>
                </a:lnTo>
                <a:lnTo>
                  <a:pt x="163570" y="680058"/>
                </a:lnTo>
                <a:lnTo>
                  <a:pt x="214960" y="714112"/>
                </a:lnTo>
                <a:lnTo>
                  <a:pt x="264129" y="738654"/>
                </a:lnTo>
                <a:lnTo>
                  <a:pt x="305559" y="748080"/>
                </a:lnTo>
                <a:lnTo>
                  <a:pt x="346993" y="738654"/>
                </a:lnTo>
                <a:lnTo>
                  <a:pt x="396166" y="714112"/>
                </a:lnTo>
                <a:lnTo>
                  <a:pt x="447558" y="680058"/>
                </a:lnTo>
                <a:lnTo>
                  <a:pt x="495650" y="642095"/>
                </a:lnTo>
                <a:lnTo>
                  <a:pt x="534922" y="605827"/>
                </a:lnTo>
                <a:lnTo>
                  <a:pt x="559857" y="576859"/>
                </a:lnTo>
                <a:lnTo>
                  <a:pt x="578074" y="531509"/>
                </a:lnTo>
                <a:lnTo>
                  <a:pt x="592753" y="476685"/>
                </a:lnTo>
                <a:lnTo>
                  <a:pt x="605037" y="408394"/>
                </a:lnTo>
                <a:lnTo>
                  <a:pt x="611136" y="331954"/>
                </a:lnTo>
                <a:lnTo>
                  <a:pt x="610681" y="292340"/>
                </a:lnTo>
                <a:lnTo>
                  <a:pt x="607258" y="252682"/>
                </a:lnTo>
                <a:lnTo>
                  <a:pt x="600394" y="213647"/>
                </a:lnTo>
                <a:lnTo>
                  <a:pt x="589614" y="175899"/>
                </a:lnTo>
                <a:lnTo>
                  <a:pt x="574445" y="140101"/>
                </a:lnTo>
                <a:lnTo>
                  <a:pt x="554413" y="106920"/>
                </a:lnTo>
                <a:lnTo>
                  <a:pt x="529043" y="77020"/>
                </a:lnTo>
                <a:lnTo>
                  <a:pt x="497863" y="51065"/>
                </a:lnTo>
                <a:lnTo>
                  <a:pt x="460399" y="29721"/>
                </a:lnTo>
                <a:lnTo>
                  <a:pt x="416175" y="13652"/>
                </a:lnTo>
                <a:lnTo>
                  <a:pt x="364720" y="3523"/>
                </a:lnTo>
                <a:lnTo>
                  <a:pt x="305559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8603" y="2303373"/>
            <a:ext cx="215265" cy="60325"/>
          </a:xfrm>
          <a:custGeom>
            <a:avLst/>
            <a:gdLst/>
            <a:ahLst/>
            <a:cxnLst/>
            <a:rect l="l" t="t" r="r" b="b"/>
            <a:pathLst>
              <a:path w="215265" h="60325">
                <a:moveTo>
                  <a:pt x="0" y="0"/>
                </a:moveTo>
                <a:lnTo>
                  <a:pt x="20831" y="30311"/>
                </a:lnTo>
                <a:lnTo>
                  <a:pt x="52520" y="50301"/>
                </a:lnTo>
                <a:lnTo>
                  <a:pt x="90529" y="60102"/>
                </a:lnTo>
                <a:lnTo>
                  <a:pt x="130318" y="59842"/>
                </a:lnTo>
                <a:lnTo>
                  <a:pt x="167350" y="49652"/>
                </a:lnTo>
                <a:lnTo>
                  <a:pt x="197085" y="29661"/>
                </a:lnTo>
                <a:lnTo>
                  <a:pt x="208258" y="11149"/>
                </a:lnTo>
                <a:lnTo>
                  <a:pt x="107492" y="11149"/>
                </a:lnTo>
                <a:lnTo>
                  <a:pt x="41499" y="8481"/>
                </a:lnTo>
                <a:lnTo>
                  <a:pt x="0" y="0"/>
                </a:lnTo>
                <a:close/>
              </a:path>
              <a:path w="215265" h="60325">
                <a:moveTo>
                  <a:pt x="214986" y="0"/>
                </a:moveTo>
                <a:lnTo>
                  <a:pt x="173486" y="8242"/>
                </a:lnTo>
                <a:lnTo>
                  <a:pt x="107492" y="11149"/>
                </a:lnTo>
                <a:lnTo>
                  <a:pt x="208258" y="11149"/>
                </a:lnTo>
                <a:lnTo>
                  <a:pt x="2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157" y="1714874"/>
            <a:ext cx="824230" cy="506095"/>
          </a:xfrm>
          <a:custGeom>
            <a:avLst/>
            <a:gdLst/>
            <a:ahLst/>
            <a:cxnLst/>
            <a:rect l="l" t="t" r="r" b="b"/>
            <a:pathLst>
              <a:path w="824230" h="506094">
                <a:moveTo>
                  <a:pt x="635398" y="243439"/>
                </a:moveTo>
                <a:lnTo>
                  <a:pt x="228843" y="243439"/>
                </a:lnTo>
                <a:lnTo>
                  <a:pt x="242725" y="274247"/>
                </a:lnTo>
                <a:lnTo>
                  <a:pt x="287254" y="334380"/>
                </a:lnTo>
                <a:lnTo>
                  <a:pt x="316948" y="362938"/>
                </a:lnTo>
                <a:lnTo>
                  <a:pt x="350960" y="389982"/>
                </a:lnTo>
                <a:lnTo>
                  <a:pt x="388813" y="415126"/>
                </a:lnTo>
                <a:lnTo>
                  <a:pt x="430031" y="437989"/>
                </a:lnTo>
                <a:lnTo>
                  <a:pt x="474137" y="458188"/>
                </a:lnTo>
                <a:lnTo>
                  <a:pt x="520653" y="475339"/>
                </a:lnTo>
                <a:lnTo>
                  <a:pt x="569105" y="489060"/>
                </a:lnTo>
                <a:lnTo>
                  <a:pt x="619014" y="498967"/>
                </a:lnTo>
                <a:lnTo>
                  <a:pt x="669905" y="504678"/>
                </a:lnTo>
                <a:lnTo>
                  <a:pt x="721300" y="505810"/>
                </a:lnTo>
                <a:lnTo>
                  <a:pt x="772724" y="501979"/>
                </a:lnTo>
                <a:lnTo>
                  <a:pt x="823699" y="492804"/>
                </a:lnTo>
                <a:lnTo>
                  <a:pt x="791890" y="475083"/>
                </a:lnTo>
                <a:lnTo>
                  <a:pt x="758136" y="445516"/>
                </a:lnTo>
                <a:lnTo>
                  <a:pt x="724208" y="406426"/>
                </a:lnTo>
                <a:lnTo>
                  <a:pt x="691879" y="360137"/>
                </a:lnTo>
                <a:lnTo>
                  <a:pt x="662921" y="308975"/>
                </a:lnTo>
                <a:lnTo>
                  <a:pt x="639104" y="255263"/>
                </a:lnTo>
                <a:lnTo>
                  <a:pt x="635398" y="243439"/>
                </a:lnTo>
                <a:close/>
              </a:path>
              <a:path w="824230" h="506094">
                <a:moveTo>
                  <a:pt x="286812" y="0"/>
                </a:moveTo>
                <a:lnTo>
                  <a:pt x="245727" y="3775"/>
                </a:lnTo>
                <a:lnTo>
                  <a:pt x="206794" y="11512"/>
                </a:lnTo>
                <a:lnTo>
                  <a:pt x="138902" y="38485"/>
                </a:lnTo>
                <a:lnTo>
                  <a:pt x="90182" y="80144"/>
                </a:lnTo>
                <a:lnTo>
                  <a:pt x="75213" y="106241"/>
                </a:lnTo>
                <a:lnTo>
                  <a:pt x="44357" y="141893"/>
                </a:lnTo>
                <a:lnTo>
                  <a:pt x="22638" y="184069"/>
                </a:lnTo>
                <a:lnTo>
                  <a:pt x="8825" y="230582"/>
                </a:lnTo>
                <a:lnTo>
                  <a:pt x="1689" y="279242"/>
                </a:lnTo>
                <a:lnTo>
                  <a:pt x="0" y="327862"/>
                </a:lnTo>
                <a:lnTo>
                  <a:pt x="2526" y="374255"/>
                </a:lnTo>
                <a:lnTo>
                  <a:pt x="8039" y="416233"/>
                </a:lnTo>
                <a:lnTo>
                  <a:pt x="23102" y="478191"/>
                </a:lnTo>
                <a:lnTo>
                  <a:pt x="35349" y="496233"/>
                </a:lnTo>
                <a:lnTo>
                  <a:pt x="37341" y="483317"/>
                </a:lnTo>
                <a:lnTo>
                  <a:pt x="40424" y="433546"/>
                </a:lnTo>
                <a:lnTo>
                  <a:pt x="49166" y="386539"/>
                </a:lnTo>
                <a:lnTo>
                  <a:pt x="62810" y="342178"/>
                </a:lnTo>
                <a:lnTo>
                  <a:pt x="80595" y="300346"/>
                </a:lnTo>
                <a:lnTo>
                  <a:pt x="101763" y="260927"/>
                </a:lnTo>
                <a:lnTo>
                  <a:pt x="233291" y="260927"/>
                </a:lnTo>
                <a:lnTo>
                  <a:pt x="228843" y="243439"/>
                </a:lnTo>
                <a:lnTo>
                  <a:pt x="635398" y="243439"/>
                </a:lnTo>
                <a:lnTo>
                  <a:pt x="622200" y="201326"/>
                </a:lnTo>
                <a:lnTo>
                  <a:pt x="608045" y="160185"/>
                </a:lnTo>
                <a:lnTo>
                  <a:pt x="587234" y="123970"/>
                </a:lnTo>
                <a:lnTo>
                  <a:pt x="560648" y="92584"/>
                </a:lnTo>
                <a:lnTo>
                  <a:pt x="529167" y="65931"/>
                </a:lnTo>
                <a:lnTo>
                  <a:pt x="493672" y="43914"/>
                </a:lnTo>
                <a:lnTo>
                  <a:pt x="455044" y="26437"/>
                </a:lnTo>
                <a:lnTo>
                  <a:pt x="414163" y="13404"/>
                </a:lnTo>
                <a:lnTo>
                  <a:pt x="371910" y="4717"/>
                </a:lnTo>
                <a:lnTo>
                  <a:pt x="329166" y="281"/>
                </a:lnTo>
                <a:lnTo>
                  <a:pt x="286812" y="0"/>
                </a:lnTo>
                <a:close/>
              </a:path>
              <a:path w="824230" h="506094">
                <a:moveTo>
                  <a:pt x="233291" y="260927"/>
                </a:moveTo>
                <a:lnTo>
                  <a:pt x="101763" y="260927"/>
                </a:lnTo>
                <a:lnTo>
                  <a:pt x="125244" y="301827"/>
                </a:lnTo>
                <a:lnTo>
                  <a:pt x="154931" y="340044"/>
                </a:lnTo>
                <a:lnTo>
                  <a:pt x="189903" y="374032"/>
                </a:lnTo>
                <a:lnTo>
                  <a:pt x="229235" y="402245"/>
                </a:lnTo>
                <a:lnTo>
                  <a:pt x="272002" y="423135"/>
                </a:lnTo>
                <a:lnTo>
                  <a:pt x="317281" y="435155"/>
                </a:lnTo>
                <a:lnTo>
                  <a:pt x="364148" y="436759"/>
                </a:lnTo>
                <a:lnTo>
                  <a:pt x="322694" y="402074"/>
                </a:lnTo>
                <a:lnTo>
                  <a:pt x="288881" y="370729"/>
                </a:lnTo>
                <a:lnTo>
                  <a:pt x="262265" y="337394"/>
                </a:lnTo>
                <a:lnTo>
                  <a:pt x="242400" y="296741"/>
                </a:lnTo>
                <a:lnTo>
                  <a:pt x="233291" y="260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17267" y="2251468"/>
            <a:ext cx="2505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908B8A"/>
                </a:solidFill>
                <a:latin typeface="Arial Rounded MT Bold"/>
                <a:cs typeface="Arial Rounded MT Bold"/>
              </a:rPr>
              <a:t>MY PERSONA’S</a:t>
            </a:r>
            <a:r>
              <a:rPr sz="1800" spc="-3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NAME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3436988"/>
            <a:ext cx="330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IDENTITY &amp;</a:t>
            </a:r>
            <a:r>
              <a:rPr sz="1800" spc="-9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DEMOGRAPHICS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5100" y="3436303"/>
            <a:ext cx="2098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A </a:t>
            </a:r>
            <a:r>
              <a:rPr sz="1800" spc="-35" dirty="0">
                <a:solidFill>
                  <a:srgbClr val="908B8A"/>
                </a:solidFill>
                <a:latin typeface="Arial Rounded MT Bold"/>
                <a:cs typeface="Arial Rounded MT Bold"/>
              </a:rPr>
              <a:t>DAY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IN THE</a:t>
            </a:r>
            <a:r>
              <a:rPr sz="1800" spc="-5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LIFE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073" y="5170006"/>
            <a:ext cx="2722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BIGGEST</a:t>
            </a:r>
            <a:r>
              <a:rPr sz="1800" spc="-7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CHALLENGES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57672" y="5169316"/>
            <a:ext cx="162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M</a:t>
            </a:r>
            <a:r>
              <a:rPr sz="1800" spc="-80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TI</a:t>
            </a:r>
            <a:r>
              <a:rPr sz="1800" spc="-60" dirty="0">
                <a:solidFill>
                  <a:srgbClr val="908B8A"/>
                </a:solidFill>
                <a:latin typeface="Arial Rounded MT Bold"/>
                <a:cs typeface="Arial Rounded MT Bold"/>
              </a:rPr>
              <a:t>V</a:t>
            </a:r>
            <a:r>
              <a:rPr sz="1800" spc="-114" dirty="0">
                <a:solidFill>
                  <a:srgbClr val="908B8A"/>
                </a:solidFill>
                <a:latin typeface="Arial Rounded MT Bold"/>
                <a:cs typeface="Arial Rounded MT Bold"/>
              </a:rPr>
              <a:t>A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TIONS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36317" y="2629026"/>
            <a:ext cx="4724400" cy="444500"/>
          </a:xfrm>
          <a:custGeom>
            <a:avLst/>
            <a:gdLst/>
            <a:ahLst/>
            <a:cxnLst/>
            <a:rect l="l" t="t" r="r" b="b"/>
            <a:pathLst>
              <a:path w="4724400" h="444500">
                <a:moveTo>
                  <a:pt x="0" y="444500"/>
                </a:moveTo>
                <a:lnTo>
                  <a:pt x="4723892" y="444500"/>
                </a:lnTo>
                <a:lnTo>
                  <a:pt x="4723892" y="0"/>
                </a:lnTo>
                <a:lnTo>
                  <a:pt x="0" y="0"/>
                </a:lnTo>
                <a:lnTo>
                  <a:pt x="0" y="444500"/>
                </a:lnTo>
                <a:close/>
              </a:path>
            </a:pathLst>
          </a:custGeom>
          <a:ln w="127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3550" y="3814698"/>
            <a:ext cx="4330700" cy="1066800"/>
          </a:xfrm>
          <a:custGeom>
            <a:avLst/>
            <a:gdLst/>
            <a:ahLst/>
            <a:cxnLst/>
            <a:rect l="l" t="t" r="r" b="b"/>
            <a:pathLst>
              <a:path w="4330700" h="1066800">
                <a:moveTo>
                  <a:pt x="0" y="1066292"/>
                </a:moveTo>
                <a:lnTo>
                  <a:pt x="4330700" y="1066292"/>
                </a:lnTo>
                <a:lnTo>
                  <a:pt x="4330700" y="0"/>
                </a:lnTo>
                <a:lnTo>
                  <a:pt x="0" y="0"/>
                </a:lnTo>
                <a:lnTo>
                  <a:pt x="0" y="1066292"/>
                </a:lnTo>
                <a:close/>
              </a:path>
            </a:pathLst>
          </a:custGeom>
          <a:ln w="127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64150" y="3814698"/>
            <a:ext cx="4330700" cy="1066800"/>
          </a:xfrm>
          <a:custGeom>
            <a:avLst/>
            <a:gdLst/>
            <a:ahLst/>
            <a:cxnLst/>
            <a:rect l="l" t="t" r="r" b="b"/>
            <a:pathLst>
              <a:path w="4330700" h="1066800">
                <a:moveTo>
                  <a:pt x="0" y="1066292"/>
                </a:moveTo>
                <a:lnTo>
                  <a:pt x="4330700" y="1066292"/>
                </a:lnTo>
                <a:lnTo>
                  <a:pt x="4330700" y="0"/>
                </a:lnTo>
                <a:lnTo>
                  <a:pt x="0" y="0"/>
                </a:lnTo>
                <a:lnTo>
                  <a:pt x="0" y="1066292"/>
                </a:lnTo>
                <a:close/>
              </a:path>
            </a:pathLst>
          </a:custGeom>
          <a:ln w="127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6252" y="5547868"/>
            <a:ext cx="4331335" cy="1066800"/>
          </a:xfrm>
          <a:custGeom>
            <a:avLst/>
            <a:gdLst/>
            <a:ahLst/>
            <a:cxnLst/>
            <a:rect l="l" t="t" r="r" b="b"/>
            <a:pathLst>
              <a:path w="4331335" h="1066800">
                <a:moveTo>
                  <a:pt x="0" y="1066276"/>
                </a:moveTo>
                <a:lnTo>
                  <a:pt x="4330720" y="1066276"/>
                </a:lnTo>
                <a:lnTo>
                  <a:pt x="4330720" y="0"/>
                </a:lnTo>
                <a:lnTo>
                  <a:pt x="0" y="0"/>
                </a:lnTo>
                <a:lnTo>
                  <a:pt x="0" y="1066276"/>
                </a:lnTo>
                <a:close/>
              </a:path>
            </a:pathLst>
          </a:custGeom>
          <a:ln w="12699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76877" y="5547868"/>
            <a:ext cx="4331335" cy="1066800"/>
          </a:xfrm>
          <a:custGeom>
            <a:avLst/>
            <a:gdLst/>
            <a:ahLst/>
            <a:cxnLst/>
            <a:rect l="l" t="t" r="r" b="b"/>
            <a:pathLst>
              <a:path w="4331334" h="1066800">
                <a:moveTo>
                  <a:pt x="0" y="1066276"/>
                </a:moveTo>
                <a:lnTo>
                  <a:pt x="4330717" y="1066276"/>
                </a:lnTo>
                <a:lnTo>
                  <a:pt x="4330717" y="0"/>
                </a:lnTo>
                <a:lnTo>
                  <a:pt x="0" y="0"/>
                </a:lnTo>
                <a:lnTo>
                  <a:pt x="0" y="1066276"/>
                </a:lnTo>
                <a:close/>
              </a:path>
            </a:pathLst>
          </a:custGeom>
          <a:ln w="12699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0267" y="2893059"/>
            <a:ext cx="422656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When you’re a small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 with limited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limited budget,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want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do everything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can 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greatest impact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 the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least amount 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resources. Identifying the right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buyer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 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make a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big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splash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get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small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 noticed  in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sea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multiple marketing channels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 distractions.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1357" y="3716388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5" h="410845">
                <a:moveTo>
                  <a:pt x="265607" y="0"/>
                </a:moveTo>
                <a:lnTo>
                  <a:pt x="0" y="265595"/>
                </a:lnTo>
                <a:lnTo>
                  <a:pt x="126657" y="392252"/>
                </a:lnTo>
                <a:lnTo>
                  <a:pt x="147002" y="405755"/>
                </a:lnTo>
                <a:lnTo>
                  <a:pt x="170148" y="410246"/>
                </a:lnTo>
                <a:lnTo>
                  <a:pt x="193294" y="405734"/>
                </a:lnTo>
                <a:lnTo>
                  <a:pt x="213639" y="392226"/>
                </a:lnTo>
                <a:lnTo>
                  <a:pt x="392226" y="213639"/>
                </a:lnTo>
                <a:lnTo>
                  <a:pt x="405761" y="193270"/>
                </a:lnTo>
                <a:lnTo>
                  <a:pt x="410270" y="170124"/>
                </a:lnTo>
                <a:lnTo>
                  <a:pt x="405764" y="146990"/>
                </a:lnTo>
                <a:lnTo>
                  <a:pt x="392252" y="126657"/>
                </a:lnTo>
                <a:lnTo>
                  <a:pt x="265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7055" y="2458079"/>
            <a:ext cx="1525270" cy="1524000"/>
          </a:xfrm>
          <a:custGeom>
            <a:avLst/>
            <a:gdLst/>
            <a:ahLst/>
            <a:cxnLst/>
            <a:rect l="l" t="t" r="r" b="b"/>
            <a:pathLst>
              <a:path w="1525270" h="1524000">
                <a:moveTo>
                  <a:pt x="757035" y="0"/>
                </a:moveTo>
                <a:lnTo>
                  <a:pt x="711859" y="0"/>
                </a:lnTo>
                <a:lnTo>
                  <a:pt x="666752" y="2751"/>
                </a:lnTo>
                <a:lnTo>
                  <a:pt x="621851" y="8255"/>
                </a:lnTo>
                <a:lnTo>
                  <a:pt x="577295" y="16510"/>
                </a:lnTo>
                <a:lnTo>
                  <a:pt x="533222" y="27517"/>
                </a:lnTo>
                <a:lnTo>
                  <a:pt x="489771" y="41277"/>
                </a:lnTo>
                <a:lnTo>
                  <a:pt x="447078" y="57788"/>
                </a:lnTo>
                <a:lnTo>
                  <a:pt x="405282" y="77051"/>
                </a:lnTo>
                <a:lnTo>
                  <a:pt x="364522" y="99066"/>
                </a:lnTo>
                <a:lnTo>
                  <a:pt x="324934" y="123833"/>
                </a:lnTo>
                <a:lnTo>
                  <a:pt x="286658" y="151352"/>
                </a:lnTo>
                <a:lnTo>
                  <a:pt x="249831" y="181624"/>
                </a:lnTo>
                <a:lnTo>
                  <a:pt x="214592" y="214647"/>
                </a:lnTo>
                <a:lnTo>
                  <a:pt x="181574" y="249881"/>
                </a:lnTo>
                <a:lnTo>
                  <a:pt x="151309" y="286702"/>
                </a:lnTo>
                <a:lnTo>
                  <a:pt x="123795" y="324973"/>
                </a:lnTo>
                <a:lnTo>
                  <a:pt x="99033" y="364555"/>
                </a:lnTo>
                <a:lnTo>
                  <a:pt x="77023" y="405310"/>
                </a:lnTo>
                <a:lnTo>
                  <a:pt x="57764" y="447101"/>
                </a:lnTo>
                <a:lnTo>
                  <a:pt x="41258" y="489789"/>
                </a:lnTo>
                <a:lnTo>
                  <a:pt x="27503" y="533237"/>
                </a:lnTo>
                <a:lnTo>
                  <a:pt x="16500" y="577306"/>
                </a:lnTo>
                <a:lnTo>
                  <a:pt x="8248" y="621858"/>
                </a:lnTo>
                <a:lnTo>
                  <a:pt x="2748" y="666755"/>
                </a:lnTo>
                <a:lnTo>
                  <a:pt x="0" y="711859"/>
                </a:lnTo>
                <a:lnTo>
                  <a:pt x="3" y="757032"/>
                </a:lnTo>
                <a:lnTo>
                  <a:pt x="2757" y="802137"/>
                </a:lnTo>
                <a:lnTo>
                  <a:pt x="8263" y="847034"/>
                </a:lnTo>
                <a:lnTo>
                  <a:pt x="16520" y="891586"/>
                </a:lnTo>
                <a:lnTo>
                  <a:pt x="27529" y="935655"/>
                </a:lnTo>
                <a:lnTo>
                  <a:pt x="41289" y="979102"/>
                </a:lnTo>
                <a:lnTo>
                  <a:pt x="57800" y="1021790"/>
                </a:lnTo>
                <a:lnTo>
                  <a:pt x="77063" y="1063581"/>
                </a:lnTo>
                <a:lnTo>
                  <a:pt x="99077" y="1104337"/>
                </a:lnTo>
                <a:lnTo>
                  <a:pt x="123841" y="1143919"/>
                </a:lnTo>
                <a:lnTo>
                  <a:pt x="151357" y="1182190"/>
                </a:lnTo>
                <a:lnTo>
                  <a:pt x="181625" y="1219011"/>
                </a:lnTo>
                <a:lnTo>
                  <a:pt x="214643" y="1254244"/>
                </a:lnTo>
                <a:lnTo>
                  <a:pt x="484302" y="1523903"/>
                </a:lnTo>
                <a:lnTo>
                  <a:pt x="749897" y="1258308"/>
                </a:lnTo>
                <a:lnTo>
                  <a:pt x="480238" y="988649"/>
                </a:lnTo>
                <a:lnTo>
                  <a:pt x="448113" y="951874"/>
                </a:lnTo>
                <a:lnTo>
                  <a:pt x="421828" y="912047"/>
                </a:lnTo>
                <a:lnTo>
                  <a:pt x="401384" y="869779"/>
                </a:lnTo>
                <a:lnTo>
                  <a:pt x="386781" y="825680"/>
                </a:lnTo>
                <a:lnTo>
                  <a:pt x="378018" y="780361"/>
                </a:lnTo>
                <a:lnTo>
                  <a:pt x="375094" y="734432"/>
                </a:lnTo>
                <a:lnTo>
                  <a:pt x="378011" y="688503"/>
                </a:lnTo>
                <a:lnTo>
                  <a:pt x="386768" y="643186"/>
                </a:lnTo>
                <a:lnTo>
                  <a:pt x="401364" y="599091"/>
                </a:lnTo>
                <a:lnTo>
                  <a:pt x="421799" y="556829"/>
                </a:lnTo>
                <a:lnTo>
                  <a:pt x="448073" y="517009"/>
                </a:lnTo>
                <a:lnTo>
                  <a:pt x="480245" y="480192"/>
                </a:lnTo>
                <a:lnTo>
                  <a:pt x="517035" y="448067"/>
                </a:lnTo>
                <a:lnTo>
                  <a:pt x="556878" y="421784"/>
                </a:lnTo>
                <a:lnTo>
                  <a:pt x="599162" y="401343"/>
                </a:lnTo>
                <a:lnTo>
                  <a:pt x="643283" y="386744"/>
                </a:lnTo>
                <a:lnTo>
                  <a:pt x="688513" y="377996"/>
                </a:lnTo>
                <a:lnTo>
                  <a:pt x="734451" y="375071"/>
                </a:lnTo>
                <a:lnTo>
                  <a:pt x="1414713" y="375071"/>
                </a:lnTo>
                <a:lnTo>
                  <a:pt x="1254265" y="214622"/>
                </a:lnTo>
                <a:lnTo>
                  <a:pt x="1219031" y="181604"/>
                </a:lnTo>
                <a:lnTo>
                  <a:pt x="1182210" y="151337"/>
                </a:lnTo>
                <a:lnTo>
                  <a:pt x="1143939" y="123822"/>
                </a:lnTo>
                <a:lnTo>
                  <a:pt x="1104356" y="99058"/>
                </a:lnTo>
                <a:lnTo>
                  <a:pt x="1063599" y="77045"/>
                </a:lnTo>
                <a:lnTo>
                  <a:pt x="1021807" y="57784"/>
                </a:lnTo>
                <a:lnTo>
                  <a:pt x="979117" y="41274"/>
                </a:lnTo>
                <a:lnTo>
                  <a:pt x="935667" y="27516"/>
                </a:lnTo>
                <a:lnTo>
                  <a:pt x="891596" y="16510"/>
                </a:lnTo>
                <a:lnTo>
                  <a:pt x="847042" y="8255"/>
                </a:lnTo>
                <a:lnTo>
                  <a:pt x="802142" y="2751"/>
                </a:lnTo>
                <a:lnTo>
                  <a:pt x="757035" y="0"/>
                </a:lnTo>
                <a:close/>
              </a:path>
              <a:path w="1525270" h="1524000">
                <a:moveTo>
                  <a:pt x="1414713" y="375071"/>
                </a:moveTo>
                <a:lnTo>
                  <a:pt x="734451" y="375071"/>
                </a:lnTo>
                <a:lnTo>
                  <a:pt x="780437" y="377996"/>
                </a:lnTo>
                <a:lnTo>
                  <a:pt x="825770" y="386763"/>
                </a:lnTo>
                <a:lnTo>
                  <a:pt x="869875" y="401371"/>
                </a:lnTo>
                <a:lnTo>
                  <a:pt x="912145" y="421821"/>
                </a:lnTo>
                <a:lnTo>
                  <a:pt x="951969" y="448111"/>
                </a:lnTo>
                <a:lnTo>
                  <a:pt x="988746" y="480243"/>
                </a:lnTo>
                <a:lnTo>
                  <a:pt x="1259573" y="751070"/>
                </a:lnTo>
                <a:lnTo>
                  <a:pt x="1525143" y="485500"/>
                </a:lnTo>
                <a:lnTo>
                  <a:pt x="1414713" y="3750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6629" y="2943580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65569" y="0"/>
                </a:moveTo>
                <a:lnTo>
                  <a:pt x="0" y="265569"/>
                </a:lnTo>
                <a:lnTo>
                  <a:pt x="125437" y="391007"/>
                </a:lnTo>
                <a:lnTo>
                  <a:pt x="145783" y="404512"/>
                </a:lnTo>
                <a:lnTo>
                  <a:pt x="168929" y="409006"/>
                </a:lnTo>
                <a:lnTo>
                  <a:pt x="192074" y="404495"/>
                </a:lnTo>
                <a:lnTo>
                  <a:pt x="212420" y="390982"/>
                </a:lnTo>
                <a:lnTo>
                  <a:pt x="391007" y="212394"/>
                </a:lnTo>
                <a:lnTo>
                  <a:pt x="404525" y="192042"/>
                </a:lnTo>
                <a:lnTo>
                  <a:pt x="409024" y="168906"/>
                </a:lnTo>
                <a:lnTo>
                  <a:pt x="404514" y="145775"/>
                </a:lnTo>
                <a:lnTo>
                  <a:pt x="391007" y="125437"/>
                </a:lnTo>
                <a:lnTo>
                  <a:pt x="265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277" y="0"/>
            <a:ext cx="2131695" cy="2736215"/>
          </a:xfrm>
          <a:custGeom>
            <a:avLst/>
            <a:gdLst/>
            <a:ahLst/>
            <a:cxnLst/>
            <a:rect l="l" t="t" r="r" b="b"/>
            <a:pathLst>
              <a:path w="2131695" h="2736215">
                <a:moveTo>
                  <a:pt x="0" y="0"/>
                </a:moveTo>
                <a:lnTo>
                  <a:pt x="58458" y="35504"/>
                </a:lnTo>
                <a:lnTo>
                  <a:pt x="114098" y="71920"/>
                </a:lnTo>
                <a:lnTo>
                  <a:pt x="167989" y="110391"/>
                </a:lnTo>
                <a:lnTo>
                  <a:pt x="219578" y="151120"/>
                </a:lnTo>
                <a:lnTo>
                  <a:pt x="268312" y="194311"/>
                </a:lnTo>
                <a:lnTo>
                  <a:pt x="313640" y="240168"/>
                </a:lnTo>
                <a:lnTo>
                  <a:pt x="355007" y="288894"/>
                </a:lnTo>
                <a:lnTo>
                  <a:pt x="391863" y="340692"/>
                </a:lnTo>
                <a:lnTo>
                  <a:pt x="423653" y="395766"/>
                </a:lnTo>
                <a:lnTo>
                  <a:pt x="449827" y="454320"/>
                </a:lnTo>
                <a:lnTo>
                  <a:pt x="469830" y="516556"/>
                </a:lnTo>
                <a:lnTo>
                  <a:pt x="483111" y="582679"/>
                </a:lnTo>
                <a:lnTo>
                  <a:pt x="489117" y="652891"/>
                </a:lnTo>
                <a:lnTo>
                  <a:pt x="489219" y="689594"/>
                </a:lnTo>
                <a:lnTo>
                  <a:pt x="487295" y="727396"/>
                </a:lnTo>
                <a:lnTo>
                  <a:pt x="483276" y="766323"/>
                </a:lnTo>
                <a:lnTo>
                  <a:pt x="477093" y="806398"/>
                </a:lnTo>
                <a:lnTo>
                  <a:pt x="468677" y="847649"/>
                </a:lnTo>
                <a:lnTo>
                  <a:pt x="457958" y="890101"/>
                </a:lnTo>
                <a:lnTo>
                  <a:pt x="444868" y="933778"/>
                </a:lnTo>
                <a:lnTo>
                  <a:pt x="429338" y="978706"/>
                </a:lnTo>
                <a:lnTo>
                  <a:pt x="411298" y="1024912"/>
                </a:lnTo>
                <a:lnTo>
                  <a:pt x="390680" y="1072419"/>
                </a:lnTo>
                <a:lnTo>
                  <a:pt x="367414" y="1121254"/>
                </a:lnTo>
                <a:lnTo>
                  <a:pt x="341431" y="1171442"/>
                </a:lnTo>
                <a:lnTo>
                  <a:pt x="312663" y="1223009"/>
                </a:lnTo>
                <a:lnTo>
                  <a:pt x="183387" y="2189227"/>
                </a:lnTo>
                <a:lnTo>
                  <a:pt x="854489" y="2624979"/>
                </a:lnTo>
                <a:lnTo>
                  <a:pt x="1709343" y="2735746"/>
                </a:lnTo>
                <a:lnTo>
                  <a:pt x="2131322" y="2727006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5521" y="2694304"/>
            <a:ext cx="287655" cy="275590"/>
          </a:xfrm>
          <a:custGeom>
            <a:avLst/>
            <a:gdLst/>
            <a:ahLst/>
            <a:cxnLst/>
            <a:rect l="l" t="t" r="r" b="b"/>
            <a:pathLst>
              <a:path w="287655" h="275589">
                <a:moveTo>
                  <a:pt x="0" y="29298"/>
                </a:moveTo>
                <a:lnTo>
                  <a:pt x="287032" y="275094"/>
                </a:lnTo>
                <a:lnTo>
                  <a:pt x="2780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5376" y="2772232"/>
            <a:ext cx="316865" cy="208915"/>
          </a:xfrm>
          <a:custGeom>
            <a:avLst/>
            <a:gdLst/>
            <a:ahLst/>
            <a:cxnLst/>
            <a:rect l="l" t="t" r="r" b="b"/>
            <a:pathLst>
              <a:path w="316864" h="208914">
                <a:moveTo>
                  <a:pt x="0" y="0"/>
                </a:moveTo>
                <a:lnTo>
                  <a:pt x="316623" y="208864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5198" y="2664371"/>
            <a:ext cx="224154" cy="309245"/>
          </a:xfrm>
          <a:custGeom>
            <a:avLst/>
            <a:gdLst/>
            <a:ahLst/>
            <a:cxnLst/>
            <a:rect l="l" t="t" r="r" b="b"/>
            <a:pathLst>
              <a:path w="224155" h="309244">
                <a:moveTo>
                  <a:pt x="0" y="0"/>
                </a:moveTo>
                <a:lnTo>
                  <a:pt x="223583" y="309067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0992" y="2806522"/>
            <a:ext cx="341630" cy="167005"/>
          </a:xfrm>
          <a:custGeom>
            <a:avLst/>
            <a:gdLst/>
            <a:ahLst/>
            <a:cxnLst/>
            <a:rect l="l" t="t" r="r" b="b"/>
            <a:pathLst>
              <a:path w="341630" h="167005">
                <a:moveTo>
                  <a:pt x="341007" y="166916"/>
                </a:moveTo>
                <a:lnTo>
                  <a:pt x="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3374" y="2271496"/>
            <a:ext cx="244475" cy="355600"/>
          </a:xfrm>
          <a:custGeom>
            <a:avLst/>
            <a:gdLst/>
            <a:ahLst/>
            <a:cxnLst/>
            <a:rect l="l" t="t" r="r" b="b"/>
            <a:pathLst>
              <a:path w="244475" h="355600">
                <a:moveTo>
                  <a:pt x="243852" y="0"/>
                </a:moveTo>
                <a:lnTo>
                  <a:pt x="196868" y="6139"/>
                </a:lnTo>
                <a:lnTo>
                  <a:pt x="151661" y="20804"/>
                </a:lnTo>
                <a:lnTo>
                  <a:pt x="108800" y="43391"/>
                </a:lnTo>
                <a:lnTo>
                  <a:pt x="68857" y="73298"/>
                </a:lnTo>
                <a:lnTo>
                  <a:pt x="32400" y="109924"/>
                </a:lnTo>
                <a:lnTo>
                  <a:pt x="0" y="152666"/>
                </a:lnTo>
                <a:lnTo>
                  <a:pt x="23503" y="201588"/>
                </a:lnTo>
                <a:lnTo>
                  <a:pt x="52153" y="245414"/>
                </a:lnTo>
                <a:lnTo>
                  <a:pt x="85505" y="283429"/>
                </a:lnTo>
                <a:lnTo>
                  <a:pt x="123119" y="314918"/>
                </a:lnTo>
                <a:lnTo>
                  <a:pt x="164551" y="339166"/>
                </a:lnTo>
                <a:lnTo>
                  <a:pt x="209359" y="355460"/>
                </a:lnTo>
                <a:lnTo>
                  <a:pt x="200305" y="312464"/>
                </a:lnTo>
                <a:lnTo>
                  <a:pt x="194902" y="267744"/>
                </a:lnTo>
                <a:lnTo>
                  <a:pt x="193359" y="221600"/>
                </a:lnTo>
                <a:lnTo>
                  <a:pt x="195884" y="174332"/>
                </a:lnTo>
                <a:lnTo>
                  <a:pt x="202485" y="127515"/>
                </a:lnTo>
                <a:lnTo>
                  <a:pt x="212853" y="82689"/>
                </a:lnTo>
                <a:lnTo>
                  <a:pt x="226729" y="40101"/>
                </a:lnTo>
                <a:lnTo>
                  <a:pt x="243852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3774" y="2065007"/>
            <a:ext cx="248107" cy="112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1595" y="2157393"/>
            <a:ext cx="729615" cy="455295"/>
          </a:xfrm>
          <a:custGeom>
            <a:avLst/>
            <a:gdLst/>
            <a:ahLst/>
            <a:cxnLst/>
            <a:rect l="l" t="t" r="r" b="b"/>
            <a:pathLst>
              <a:path w="729615" h="455294">
                <a:moveTo>
                  <a:pt x="12433" y="214013"/>
                </a:moveTo>
                <a:lnTo>
                  <a:pt x="35814" y="255538"/>
                </a:lnTo>
                <a:lnTo>
                  <a:pt x="63131" y="294116"/>
                </a:lnTo>
                <a:lnTo>
                  <a:pt x="94125" y="329396"/>
                </a:lnTo>
                <a:lnTo>
                  <a:pt x="128541" y="361032"/>
                </a:lnTo>
                <a:lnTo>
                  <a:pt x="166120" y="388675"/>
                </a:lnTo>
                <a:lnTo>
                  <a:pt x="206605" y="411977"/>
                </a:lnTo>
                <a:lnTo>
                  <a:pt x="249740" y="430589"/>
                </a:lnTo>
                <a:lnTo>
                  <a:pt x="295265" y="444164"/>
                </a:lnTo>
                <a:lnTo>
                  <a:pt x="342925" y="452354"/>
                </a:lnTo>
                <a:lnTo>
                  <a:pt x="394431" y="454721"/>
                </a:lnTo>
                <a:lnTo>
                  <a:pt x="444710" y="450555"/>
                </a:lnTo>
                <a:lnTo>
                  <a:pt x="493371" y="440204"/>
                </a:lnTo>
                <a:lnTo>
                  <a:pt x="540025" y="424014"/>
                </a:lnTo>
                <a:lnTo>
                  <a:pt x="584282" y="402333"/>
                </a:lnTo>
                <a:lnTo>
                  <a:pt x="625752" y="375507"/>
                </a:lnTo>
                <a:lnTo>
                  <a:pt x="664045" y="343883"/>
                </a:lnTo>
                <a:lnTo>
                  <a:pt x="698770" y="307810"/>
                </a:lnTo>
                <a:lnTo>
                  <a:pt x="729538" y="267632"/>
                </a:lnTo>
                <a:lnTo>
                  <a:pt x="722005" y="251975"/>
                </a:lnTo>
                <a:lnTo>
                  <a:pt x="101617" y="251975"/>
                </a:lnTo>
                <a:lnTo>
                  <a:pt x="69591" y="241794"/>
                </a:lnTo>
                <a:lnTo>
                  <a:pt x="38872" y="224327"/>
                </a:lnTo>
                <a:lnTo>
                  <a:pt x="12433" y="214013"/>
                </a:lnTo>
                <a:close/>
              </a:path>
              <a:path w="729615" h="455294">
                <a:moveTo>
                  <a:pt x="354855" y="0"/>
                </a:moveTo>
                <a:lnTo>
                  <a:pt x="292692" y="3117"/>
                </a:lnTo>
                <a:lnTo>
                  <a:pt x="217693" y="20227"/>
                </a:lnTo>
                <a:lnTo>
                  <a:pt x="174834" y="37210"/>
                </a:lnTo>
                <a:lnTo>
                  <a:pt x="134178" y="58881"/>
                </a:lnTo>
                <a:lnTo>
                  <a:pt x="96045" y="84965"/>
                </a:lnTo>
                <a:lnTo>
                  <a:pt x="60757" y="115187"/>
                </a:lnTo>
                <a:lnTo>
                  <a:pt x="28634" y="149269"/>
                </a:lnTo>
                <a:lnTo>
                  <a:pt x="0" y="186937"/>
                </a:lnTo>
                <a:lnTo>
                  <a:pt x="63" y="187114"/>
                </a:lnTo>
                <a:lnTo>
                  <a:pt x="165" y="187267"/>
                </a:lnTo>
                <a:lnTo>
                  <a:pt x="228" y="187445"/>
                </a:lnTo>
                <a:lnTo>
                  <a:pt x="22837" y="195902"/>
                </a:lnTo>
                <a:lnTo>
                  <a:pt x="50487" y="216023"/>
                </a:lnTo>
                <a:lnTo>
                  <a:pt x="85944" y="235101"/>
                </a:lnTo>
                <a:lnTo>
                  <a:pt x="131978" y="240429"/>
                </a:lnTo>
                <a:lnTo>
                  <a:pt x="101617" y="251975"/>
                </a:lnTo>
                <a:lnTo>
                  <a:pt x="722005" y="251975"/>
                </a:lnTo>
                <a:lnTo>
                  <a:pt x="684559" y="185104"/>
                </a:lnTo>
                <a:lnTo>
                  <a:pt x="656333" y="148162"/>
                </a:lnTo>
                <a:lnTo>
                  <a:pt x="624613" y="114543"/>
                </a:lnTo>
                <a:lnTo>
                  <a:pt x="589647" y="84579"/>
                </a:lnTo>
                <a:lnTo>
                  <a:pt x="551686" y="58599"/>
                </a:lnTo>
                <a:lnTo>
                  <a:pt x="510976" y="36935"/>
                </a:lnTo>
                <a:lnTo>
                  <a:pt x="467766" y="19919"/>
                </a:lnTo>
                <a:lnTo>
                  <a:pt x="427969" y="9029"/>
                </a:lnTo>
                <a:lnTo>
                  <a:pt x="386600" y="2215"/>
                </a:lnTo>
                <a:lnTo>
                  <a:pt x="354855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48676" y="2545587"/>
            <a:ext cx="190449" cy="152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91932" y="2185346"/>
            <a:ext cx="517525" cy="187325"/>
          </a:xfrm>
          <a:custGeom>
            <a:avLst/>
            <a:gdLst/>
            <a:ahLst/>
            <a:cxnLst/>
            <a:rect l="l" t="t" r="r" b="b"/>
            <a:pathLst>
              <a:path w="517525" h="187325">
                <a:moveTo>
                  <a:pt x="461587" y="100823"/>
                </a:moveTo>
                <a:lnTo>
                  <a:pt x="188394" y="100823"/>
                </a:lnTo>
                <a:lnTo>
                  <a:pt x="223987" y="102010"/>
                </a:lnTo>
                <a:lnTo>
                  <a:pt x="260159" y="105072"/>
                </a:lnTo>
                <a:lnTo>
                  <a:pt x="307438" y="111922"/>
                </a:lnTo>
                <a:lnTo>
                  <a:pt x="353098" y="121659"/>
                </a:lnTo>
                <a:lnTo>
                  <a:pt x="397418" y="134218"/>
                </a:lnTo>
                <a:lnTo>
                  <a:pt x="439662" y="149372"/>
                </a:lnTo>
                <a:lnTo>
                  <a:pt x="479633" y="166937"/>
                </a:lnTo>
                <a:lnTo>
                  <a:pt x="517131" y="186733"/>
                </a:lnTo>
                <a:lnTo>
                  <a:pt x="491914" y="140249"/>
                </a:lnTo>
                <a:lnTo>
                  <a:pt x="461587" y="100823"/>
                </a:lnTo>
                <a:close/>
              </a:path>
              <a:path w="517525" h="187325">
                <a:moveTo>
                  <a:pt x="249882" y="0"/>
                </a:moveTo>
                <a:lnTo>
                  <a:pt x="205037" y="2252"/>
                </a:lnTo>
                <a:lnTo>
                  <a:pt x="140266" y="18397"/>
                </a:lnTo>
                <a:lnTo>
                  <a:pt x="99938" y="37211"/>
                </a:lnTo>
                <a:lnTo>
                  <a:pt x="62761" y="61867"/>
                </a:lnTo>
                <a:lnTo>
                  <a:pt x="29270" y="91868"/>
                </a:lnTo>
                <a:lnTo>
                  <a:pt x="0" y="126713"/>
                </a:lnTo>
                <a:lnTo>
                  <a:pt x="28420" y="118939"/>
                </a:lnTo>
                <a:lnTo>
                  <a:pt x="57819" y="112476"/>
                </a:lnTo>
                <a:lnTo>
                  <a:pt x="88128" y="107386"/>
                </a:lnTo>
                <a:lnTo>
                  <a:pt x="119278" y="103726"/>
                </a:lnTo>
                <a:lnTo>
                  <a:pt x="153464" y="101424"/>
                </a:lnTo>
                <a:lnTo>
                  <a:pt x="188394" y="100823"/>
                </a:lnTo>
                <a:lnTo>
                  <a:pt x="461587" y="100823"/>
                </a:lnTo>
                <a:lnTo>
                  <a:pt x="460072" y="98852"/>
                </a:lnTo>
                <a:lnTo>
                  <a:pt x="422258" y="63461"/>
                </a:lnTo>
                <a:lnTo>
                  <a:pt x="379126" y="34994"/>
                </a:lnTo>
                <a:lnTo>
                  <a:pt x="331330" y="14369"/>
                </a:lnTo>
                <a:lnTo>
                  <a:pt x="287848" y="3666"/>
                </a:lnTo>
                <a:lnTo>
                  <a:pt x="272796" y="1593"/>
                </a:lnTo>
                <a:lnTo>
                  <a:pt x="249882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2219" y="2253157"/>
            <a:ext cx="50800" cy="53975"/>
          </a:xfrm>
          <a:custGeom>
            <a:avLst/>
            <a:gdLst/>
            <a:ahLst/>
            <a:cxnLst/>
            <a:rect l="l" t="t" r="r" b="b"/>
            <a:pathLst>
              <a:path w="50800" h="53975">
                <a:moveTo>
                  <a:pt x="27762" y="0"/>
                </a:moveTo>
                <a:lnTo>
                  <a:pt x="17764" y="1030"/>
                </a:lnTo>
                <a:lnTo>
                  <a:pt x="9209" y="5907"/>
                </a:lnTo>
                <a:lnTo>
                  <a:pt x="2989" y="13853"/>
                </a:lnTo>
                <a:lnTo>
                  <a:pt x="0" y="24091"/>
                </a:lnTo>
                <a:lnTo>
                  <a:pt x="970" y="34763"/>
                </a:lnTo>
                <a:lnTo>
                  <a:pt x="5534" y="43894"/>
                </a:lnTo>
                <a:lnTo>
                  <a:pt x="12969" y="50534"/>
                </a:lnTo>
                <a:lnTo>
                  <a:pt x="22555" y="53733"/>
                </a:lnTo>
                <a:lnTo>
                  <a:pt x="32552" y="52707"/>
                </a:lnTo>
                <a:lnTo>
                  <a:pt x="41109" y="47839"/>
                </a:lnTo>
                <a:lnTo>
                  <a:pt x="47333" y="39901"/>
                </a:lnTo>
                <a:lnTo>
                  <a:pt x="50330" y="29667"/>
                </a:lnTo>
                <a:lnTo>
                  <a:pt x="49364" y="18980"/>
                </a:lnTo>
                <a:lnTo>
                  <a:pt x="44799" y="9842"/>
                </a:lnTo>
                <a:lnTo>
                  <a:pt x="37357" y="3199"/>
                </a:lnTo>
                <a:lnTo>
                  <a:pt x="27762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7324" y="2382439"/>
            <a:ext cx="556260" cy="229870"/>
          </a:xfrm>
          <a:custGeom>
            <a:avLst/>
            <a:gdLst/>
            <a:ahLst/>
            <a:cxnLst/>
            <a:rect l="l" t="t" r="r" b="b"/>
            <a:pathLst>
              <a:path w="556259" h="229869">
                <a:moveTo>
                  <a:pt x="257095" y="0"/>
                </a:moveTo>
                <a:lnTo>
                  <a:pt x="194928" y="3121"/>
                </a:lnTo>
                <a:lnTo>
                  <a:pt x="120406" y="20147"/>
                </a:lnTo>
                <a:lnTo>
                  <a:pt x="78033" y="37032"/>
                </a:lnTo>
                <a:lnTo>
                  <a:pt x="37811" y="58519"/>
                </a:lnTo>
                <a:lnTo>
                  <a:pt x="0" y="84268"/>
                </a:lnTo>
                <a:lnTo>
                  <a:pt x="35766" y="121114"/>
                </a:lnTo>
                <a:lnTo>
                  <a:pt x="75471" y="153375"/>
                </a:lnTo>
                <a:lnTo>
                  <a:pt x="118781" y="180588"/>
                </a:lnTo>
                <a:lnTo>
                  <a:pt x="165362" y="202287"/>
                </a:lnTo>
                <a:lnTo>
                  <a:pt x="214881" y="218007"/>
                </a:lnTo>
                <a:lnTo>
                  <a:pt x="267004" y="227283"/>
                </a:lnTo>
                <a:lnTo>
                  <a:pt x="319875" y="229621"/>
                </a:lnTo>
                <a:lnTo>
                  <a:pt x="371438" y="225077"/>
                </a:lnTo>
                <a:lnTo>
                  <a:pt x="421271" y="214029"/>
                </a:lnTo>
                <a:lnTo>
                  <a:pt x="468954" y="196853"/>
                </a:lnTo>
                <a:lnTo>
                  <a:pt x="514065" y="173929"/>
                </a:lnTo>
                <a:lnTo>
                  <a:pt x="556183" y="145634"/>
                </a:lnTo>
                <a:lnTo>
                  <a:pt x="524732" y="112742"/>
                </a:lnTo>
                <a:lnTo>
                  <a:pt x="490163" y="83396"/>
                </a:lnTo>
                <a:lnTo>
                  <a:pt x="452701" y="57927"/>
                </a:lnTo>
                <a:lnTo>
                  <a:pt x="412572" y="36662"/>
                </a:lnTo>
                <a:lnTo>
                  <a:pt x="370001" y="19930"/>
                </a:lnTo>
                <a:lnTo>
                  <a:pt x="330211" y="9038"/>
                </a:lnTo>
                <a:lnTo>
                  <a:pt x="288848" y="2213"/>
                </a:lnTo>
                <a:lnTo>
                  <a:pt x="257095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42388" y="2842691"/>
            <a:ext cx="259079" cy="402590"/>
          </a:xfrm>
          <a:custGeom>
            <a:avLst/>
            <a:gdLst/>
            <a:ahLst/>
            <a:cxnLst/>
            <a:rect l="l" t="t" r="r" b="b"/>
            <a:pathLst>
              <a:path w="259079" h="402589">
                <a:moveTo>
                  <a:pt x="253415" y="0"/>
                </a:moveTo>
                <a:lnTo>
                  <a:pt x="208911" y="11004"/>
                </a:lnTo>
                <a:lnTo>
                  <a:pt x="166583" y="28898"/>
                </a:lnTo>
                <a:lnTo>
                  <a:pt x="126786" y="53207"/>
                </a:lnTo>
                <a:lnTo>
                  <a:pt x="89875" y="83457"/>
                </a:lnTo>
                <a:lnTo>
                  <a:pt x="56204" y="119172"/>
                </a:lnTo>
                <a:lnTo>
                  <a:pt x="26128" y="159880"/>
                </a:lnTo>
                <a:lnTo>
                  <a:pt x="0" y="205105"/>
                </a:lnTo>
                <a:lnTo>
                  <a:pt x="27386" y="249469"/>
                </a:lnTo>
                <a:lnTo>
                  <a:pt x="58594" y="289192"/>
                </a:lnTo>
                <a:lnTo>
                  <a:pt x="93255" y="323810"/>
                </a:lnTo>
                <a:lnTo>
                  <a:pt x="131002" y="352859"/>
                </a:lnTo>
                <a:lnTo>
                  <a:pt x="171467" y="375877"/>
                </a:lnTo>
                <a:lnTo>
                  <a:pt x="214282" y="392401"/>
                </a:lnTo>
                <a:lnTo>
                  <a:pt x="259080" y="401967"/>
                </a:lnTo>
                <a:lnTo>
                  <a:pt x="243616" y="355220"/>
                </a:lnTo>
                <a:lnTo>
                  <a:pt x="232019" y="306030"/>
                </a:lnTo>
                <a:lnTo>
                  <a:pt x="224561" y="254704"/>
                </a:lnTo>
                <a:lnTo>
                  <a:pt x="221513" y="201549"/>
                </a:lnTo>
                <a:lnTo>
                  <a:pt x="223065" y="148311"/>
                </a:lnTo>
                <a:lnTo>
                  <a:pt x="229073" y="96764"/>
                </a:lnTo>
                <a:lnTo>
                  <a:pt x="239276" y="47222"/>
                </a:lnTo>
                <a:lnTo>
                  <a:pt x="253415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6783" y="2676550"/>
            <a:ext cx="264795" cy="147955"/>
          </a:xfrm>
          <a:custGeom>
            <a:avLst/>
            <a:gdLst/>
            <a:ahLst/>
            <a:cxnLst/>
            <a:rect l="l" t="t" r="r" b="b"/>
            <a:pathLst>
              <a:path w="264795" h="147955">
                <a:moveTo>
                  <a:pt x="264718" y="0"/>
                </a:moveTo>
                <a:lnTo>
                  <a:pt x="210817" y="9885"/>
                </a:lnTo>
                <a:lnTo>
                  <a:pt x="160045" y="26342"/>
                </a:lnTo>
                <a:lnTo>
                  <a:pt x="112990" y="48833"/>
                </a:lnTo>
                <a:lnTo>
                  <a:pt x="70239" y="76819"/>
                </a:lnTo>
                <a:lnTo>
                  <a:pt x="32380" y="109764"/>
                </a:lnTo>
                <a:lnTo>
                  <a:pt x="0" y="147129"/>
                </a:lnTo>
                <a:lnTo>
                  <a:pt x="101" y="147256"/>
                </a:lnTo>
                <a:lnTo>
                  <a:pt x="228" y="147370"/>
                </a:lnTo>
                <a:lnTo>
                  <a:pt x="330" y="147497"/>
                </a:lnTo>
                <a:lnTo>
                  <a:pt x="33493" y="137525"/>
                </a:lnTo>
                <a:lnTo>
                  <a:pt x="67592" y="130054"/>
                </a:lnTo>
                <a:lnTo>
                  <a:pt x="102553" y="125230"/>
                </a:lnTo>
                <a:lnTo>
                  <a:pt x="138303" y="123202"/>
                </a:lnTo>
                <a:lnTo>
                  <a:pt x="231832" y="123202"/>
                </a:lnTo>
                <a:lnTo>
                  <a:pt x="233993" y="96885"/>
                </a:lnTo>
                <a:lnTo>
                  <a:pt x="240611" y="63307"/>
                </a:lnTo>
                <a:lnTo>
                  <a:pt x="250890" y="30947"/>
                </a:lnTo>
                <a:lnTo>
                  <a:pt x="264718" y="0"/>
                </a:lnTo>
                <a:close/>
              </a:path>
              <a:path w="264795" h="147955">
                <a:moveTo>
                  <a:pt x="231832" y="123202"/>
                </a:moveTo>
                <a:lnTo>
                  <a:pt x="138303" y="123202"/>
                </a:lnTo>
                <a:lnTo>
                  <a:pt x="161972" y="123458"/>
                </a:lnTo>
                <a:lnTo>
                  <a:pt x="185346" y="124956"/>
                </a:lnTo>
                <a:lnTo>
                  <a:pt x="208411" y="127647"/>
                </a:lnTo>
                <a:lnTo>
                  <a:pt x="231152" y="131483"/>
                </a:lnTo>
                <a:lnTo>
                  <a:pt x="231832" y="123202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26171" y="2799752"/>
            <a:ext cx="825500" cy="509270"/>
          </a:xfrm>
          <a:custGeom>
            <a:avLst/>
            <a:gdLst/>
            <a:ahLst/>
            <a:cxnLst/>
            <a:rect l="l" t="t" r="r" b="b"/>
            <a:pathLst>
              <a:path w="825500" h="509270">
                <a:moveTo>
                  <a:pt x="17259" y="289623"/>
                </a:moveTo>
                <a:lnTo>
                  <a:pt x="45224" y="328557"/>
                </a:lnTo>
                <a:lnTo>
                  <a:pt x="76481" y="364400"/>
                </a:lnTo>
                <a:lnTo>
                  <a:pt x="110788" y="396895"/>
                </a:lnTo>
                <a:lnTo>
                  <a:pt x="147904" y="425785"/>
                </a:lnTo>
                <a:lnTo>
                  <a:pt x="187588" y="450813"/>
                </a:lnTo>
                <a:lnTo>
                  <a:pt x="229598" y="471722"/>
                </a:lnTo>
                <a:lnTo>
                  <a:pt x="273693" y="488255"/>
                </a:lnTo>
                <a:lnTo>
                  <a:pt x="319632" y="500155"/>
                </a:lnTo>
                <a:lnTo>
                  <a:pt x="367174" y="507165"/>
                </a:lnTo>
                <a:lnTo>
                  <a:pt x="416077" y="509028"/>
                </a:lnTo>
                <a:lnTo>
                  <a:pt x="463544" y="505764"/>
                </a:lnTo>
                <a:lnTo>
                  <a:pt x="509597" y="497677"/>
                </a:lnTo>
                <a:lnTo>
                  <a:pt x="554021" y="485009"/>
                </a:lnTo>
                <a:lnTo>
                  <a:pt x="596600" y="468005"/>
                </a:lnTo>
                <a:lnTo>
                  <a:pt x="637121" y="446905"/>
                </a:lnTo>
                <a:lnTo>
                  <a:pt x="675368" y="421953"/>
                </a:lnTo>
                <a:lnTo>
                  <a:pt x="711126" y="393390"/>
                </a:lnTo>
                <a:lnTo>
                  <a:pt x="744181" y="361460"/>
                </a:lnTo>
                <a:lnTo>
                  <a:pt x="774318" y="326405"/>
                </a:lnTo>
                <a:lnTo>
                  <a:pt x="779314" y="319387"/>
                </a:lnTo>
                <a:lnTo>
                  <a:pt x="121611" y="319387"/>
                </a:lnTo>
                <a:lnTo>
                  <a:pt x="84569" y="312550"/>
                </a:lnTo>
                <a:lnTo>
                  <a:pt x="48079" y="297392"/>
                </a:lnTo>
                <a:lnTo>
                  <a:pt x="17259" y="289623"/>
                </a:lnTo>
                <a:close/>
              </a:path>
              <a:path w="825500" h="509270">
                <a:moveTo>
                  <a:pt x="791551" y="302196"/>
                </a:moveTo>
                <a:lnTo>
                  <a:pt x="154089" y="302196"/>
                </a:lnTo>
                <a:lnTo>
                  <a:pt x="121611" y="319387"/>
                </a:lnTo>
                <a:lnTo>
                  <a:pt x="779314" y="319387"/>
                </a:lnTo>
                <a:lnTo>
                  <a:pt x="791551" y="302196"/>
                </a:lnTo>
                <a:close/>
              </a:path>
              <a:path w="825500" h="509270">
                <a:moveTo>
                  <a:pt x="408914" y="0"/>
                </a:moveTo>
                <a:lnTo>
                  <a:pt x="338204" y="6851"/>
                </a:lnTo>
                <a:lnTo>
                  <a:pt x="270941" y="24295"/>
                </a:lnTo>
                <a:lnTo>
                  <a:pt x="222456" y="44061"/>
                </a:lnTo>
                <a:lnTo>
                  <a:pt x="176690" y="69106"/>
                </a:lnTo>
                <a:lnTo>
                  <a:pt x="133967" y="99076"/>
                </a:lnTo>
                <a:lnTo>
                  <a:pt x="94613" y="133618"/>
                </a:lnTo>
                <a:lnTo>
                  <a:pt x="58950" y="172378"/>
                </a:lnTo>
                <a:lnTo>
                  <a:pt x="27304" y="215002"/>
                </a:lnTo>
                <a:lnTo>
                  <a:pt x="0" y="261137"/>
                </a:lnTo>
                <a:lnTo>
                  <a:pt x="330" y="261670"/>
                </a:lnTo>
                <a:lnTo>
                  <a:pt x="26630" y="267915"/>
                </a:lnTo>
                <a:lnTo>
                  <a:pt x="60017" y="286472"/>
                </a:lnTo>
                <a:lnTo>
                  <a:pt x="102000" y="302759"/>
                </a:lnTo>
                <a:lnTo>
                  <a:pt x="154089" y="302196"/>
                </a:lnTo>
                <a:lnTo>
                  <a:pt x="791551" y="302196"/>
                </a:lnTo>
                <a:lnTo>
                  <a:pt x="801322" y="288468"/>
                </a:lnTo>
                <a:lnTo>
                  <a:pt x="824979" y="247891"/>
                </a:lnTo>
                <a:lnTo>
                  <a:pt x="796791" y="203218"/>
                </a:lnTo>
                <a:lnTo>
                  <a:pt x="764475" y="162081"/>
                </a:lnTo>
                <a:lnTo>
                  <a:pt x="728351" y="124816"/>
                </a:lnTo>
                <a:lnTo>
                  <a:pt x="688736" y="91757"/>
                </a:lnTo>
                <a:lnTo>
                  <a:pt x="645951" y="63239"/>
                </a:lnTo>
                <a:lnTo>
                  <a:pt x="600315" y="39597"/>
                </a:lnTo>
                <a:lnTo>
                  <a:pt x="552146" y="21166"/>
                </a:lnTo>
                <a:lnTo>
                  <a:pt x="501764" y="8280"/>
                </a:lnTo>
                <a:lnTo>
                  <a:pt x="455958" y="1754"/>
                </a:lnTo>
                <a:lnTo>
                  <a:pt x="432584" y="256"/>
                </a:lnTo>
                <a:lnTo>
                  <a:pt x="408914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56486" y="3220859"/>
            <a:ext cx="208229" cy="17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45412" y="2830778"/>
            <a:ext cx="585470" cy="178435"/>
          </a:xfrm>
          <a:custGeom>
            <a:avLst/>
            <a:gdLst/>
            <a:ahLst/>
            <a:cxnLst/>
            <a:rect l="l" t="t" r="r" b="b"/>
            <a:pathLst>
              <a:path w="585470" h="178435">
                <a:moveTo>
                  <a:pt x="289179" y="0"/>
                </a:moveTo>
                <a:lnTo>
                  <a:pt x="238175" y="4949"/>
                </a:lnTo>
                <a:lnTo>
                  <a:pt x="189649" y="17538"/>
                </a:lnTo>
                <a:lnTo>
                  <a:pt x="143232" y="37556"/>
                </a:lnTo>
                <a:lnTo>
                  <a:pt x="100520" y="64285"/>
                </a:lnTo>
                <a:lnTo>
                  <a:pt x="62052" y="97093"/>
                </a:lnTo>
                <a:lnTo>
                  <a:pt x="28366" y="135349"/>
                </a:lnTo>
                <a:lnTo>
                  <a:pt x="0" y="178422"/>
                </a:lnTo>
                <a:lnTo>
                  <a:pt x="30780" y="165709"/>
                </a:lnTo>
                <a:lnTo>
                  <a:pt x="62818" y="154327"/>
                </a:lnTo>
                <a:lnTo>
                  <a:pt x="130390" y="135851"/>
                </a:lnTo>
                <a:lnTo>
                  <a:pt x="168296" y="128430"/>
                </a:lnTo>
                <a:lnTo>
                  <a:pt x="207243" y="122809"/>
                </a:lnTo>
                <a:lnTo>
                  <a:pt x="247150" y="119092"/>
                </a:lnTo>
                <a:lnTo>
                  <a:pt x="287934" y="117386"/>
                </a:lnTo>
                <a:lnTo>
                  <a:pt x="544676" y="117386"/>
                </a:lnTo>
                <a:lnTo>
                  <a:pt x="524744" y="95230"/>
                </a:lnTo>
                <a:lnTo>
                  <a:pt x="487838" y="64025"/>
                </a:lnTo>
                <a:lnTo>
                  <a:pt x="447114" y="38390"/>
                </a:lnTo>
                <a:lnTo>
                  <a:pt x="403061" y="18866"/>
                </a:lnTo>
                <a:lnTo>
                  <a:pt x="356171" y="5994"/>
                </a:lnTo>
                <a:lnTo>
                  <a:pt x="306259" y="190"/>
                </a:lnTo>
                <a:lnTo>
                  <a:pt x="289179" y="0"/>
                </a:lnTo>
                <a:close/>
              </a:path>
              <a:path w="585470" h="178435">
                <a:moveTo>
                  <a:pt x="544676" y="117386"/>
                </a:moveTo>
                <a:lnTo>
                  <a:pt x="287934" y="117386"/>
                </a:lnTo>
                <a:lnTo>
                  <a:pt x="314941" y="117412"/>
                </a:lnTo>
                <a:lnTo>
                  <a:pt x="341603" y="118341"/>
                </a:lnTo>
                <a:lnTo>
                  <a:pt x="393814" y="122745"/>
                </a:lnTo>
                <a:lnTo>
                  <a:pt x="444884" y="130490"/>
                </a:lnTo>
                <a:lnTo>
                  <a:pt x="493958" y="141431"/>
                </a:lnTo>
                <a:lnTo>
                  <a:pt x="540791" y="155390"/>
                </a:lnTo>
                <a:lnTo>
                  <a:pt x="585139" y="172186"/>
                </a:lnTo>
                <a:lnTo>
                  <a:pt x="557341" y="131464"/>
                </a:lnTo>
                <a:lnTo>
                  <a:pt x="544676" y="117386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2587" y="2938017"/>
            <a:ext cx="57150" cy="60960"/>
          </a:xfrm>
          <a:custGeom>
            <a:avLst/>
            <a:gdLst/>
            <a:ahLst/>
            <a:cxnLst/>
            <a:rect l="l" t="t" r="r" b="b"/>
            <a:pathLst>
              <a:path w="57150" h="60960">
                <a:moveTo>
                  <a:pt x="28028" y="0"/>
                </a:moveTo>
                <a:lnTo>
                  <a:pt x="16987" y="2571"/>
                </a:lnTo>
                <a:lnTo>
                  <a:pt x="8032" y="9226"/>
                </a:lnTo>
                <a:lnTo>
                  <a:pt x="2068" y="18977"/>
                </a:lnTo>
                <a:lnTo>
                  <a:pt x="0" y="30835"/>
                </a:lnTo>
                <a:lnTo>
                  <a:pt x="2405" y="42625"/>
                </a:lnTo>
                <a:lnTo>
                  <a:pt x="8639" y="52187"/>
                </a:lnTo>
                <a:lnTo>
                  <a:pt x="17773" y="58553"/>
                </a:lnTo>
                <a:lnTo>
                  <a:pt x="28879" y="60756"/>
                </a:lnTo>
                <a:lnTo>
                  <a:pt x="39924" y="58192"/>
                </a:lnTo>
                <a:lnTo>
                  <a:pt x="48875" y="51539"/>
                </a:lnTo>
                <a:lnTo>
                  <a:pt x="54836" y="41786"/>
                </a:lnTo>
                <a:lnTo>
                  <a:pt x="56908" y="29921"/>
                </a:lnTo>
                <a:lnTo>
                  <a:pt x="54503" y="18132"/>
                </a:lnTo>
                <a:lnTo>
                  <a:pt x="48269" y="8574"/>
                </a:lnTo>
                <a:lnTo>
                  <a:pt x="39135" y="2208"/>
                </a:lnTo>
                <a:lnTo>
                  <a:pt x="28028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25980" y="3054273"/>
            <a:ext cx="629285" cy="254635"/>
          </a:xfrm>
          <a:custGeom>
            <a:avLst/>
            <a:gdLst/>
            <a:ahLst/>
            <a:cxnLst/>
            <a:rect l="l" t="t" r="r" b="b"/>
            <a:pathLst>
              <a:path w="629284" h="254635">
                <a:moveTo>
                  <a:pt x="312470" y="0"/>
                </a:moveTo>
                <a:lnTo>
                  <a:pt x="241774" y="6851"/>
                </a:lnTo>
                <a:lnTo>
                  <a:pt x="174498" y="24295"/>
                </a:lnTo>
                <a:lnTo>
                  <a:pt x="126533" y="43903"/>
                </a:lnTo>
                <a:lnTo>
                  <a:pt x="81295" y="68768"/>
                </a:lnTo>
                <a:lnTo>
                  <a:pt x="39034" y="98470"/>
                </a:lnTo>
                <a:lnTo>
                  <a:pt x="0" y="132588"/>
                </a:lnTo>
                <a:lnTo>
                  <a:pt x="37927" y="163860"/>
                </a:lnTo>
                <a:lnTo>
                  <a:pt x="78714" y="191010"/>
                </a:lnTo>
                <a:lnTo>
                  <a:pt x="122089" y="213741"/>
                </a:lnTo>
                <a:lnTo>
                  <a:pt x="167781" y="231754"/>
                </a:lnTo>
                <a:lnTo>
                  <a:pt x="215520" y="244751"/>
                </a:lnTo>
                <a:lnTo>
                  <a:pt x="265034" y="252435"/>
                </a:lnTo>
                <a:lnTo>
                  <a:pt x="316052" y="254508"/>
                </a:lnTo>
                <a:lnTo>
                  <a:pt x="367052" y="250798"/>
                </a:lnTo>
                <a:lnTo>
                  <a:pt x="416396" y="241525"/>
                </a:lnTo>
                <a:lnTo>
                  <a:pt x="463816" y="226993"/>
                </a:lnTo>
                <a:lnTo>
                  <a:pt x="509048" y="207504"/>
                </a:lnTo>
                <a:lnTo>
                  <a:pt x="551823" y="183361"/>
                </a:lnTo>
                <a:lnTo>
                  <a:pt x="591877" y="154867"/>
                </a:lnTo>
                <a:lnTo>
                  <a:pt x="628942" y="122326"/>
                </a:lnTo>
                <a:lnTo>
                  <a:pt x="589717" y="90041"/>
                </a:lnTo>
                <a:lnTo>
                  <a:pt x="547449" y="62158"/>
                </a:lnTo>
                <a:lnTo>
                  <a:pt x="502431" y="39013"/>
                </a:lnTo>
                <a:lnTo>
                  <a:pt x="454956" y="20942"/>
                </a:lnTo>
                <a:lnTo>
                  <a:pt x="405320" y="8280"/>
                </a:lnTo>
                <a:lnTo>
                  <a:pt x="359524" y="1754"/>
                </a:lnTo>
                <a:lnTo>
                  <a:pt x="312470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4198" y="3679697"/>
            <a:ext cx="243204" cy="368300"/>
          </a:xfrm>
          <a:custGeom>
            <a:avLst/>
            <a:gdLst/>
            <a:ahLst/>
            <a:cxnLst/>
            <a:rect l="l" t="t" r="r" b="b"/>
            <a:pathLst>
              <a:path w="243204" h="368300">
                <a:moveTo>
                  <a:pt x="242824" y="0"/>
                </a:moveTo>
                <a:lnTo>
                  <a:pt x="194806" y="9147"/>
                </a:lnTo>
                <a:lnTo>
                  <a:pt x="149067" y="26957"/>
                </a:lnTo>
                <a:lnTo>
                  <a:pt x="106162" y="52776"/>
                </a:lnTo>
                <a:lnTo>
                  <a:pt x="66645" y="85949"/>
                </a:lnTo>
                <a:lnTo>
                  <a:pt x="31073" y="125823"/>
                </a:lnTo>
                <a:lnTo>
                  <a:pt x="0" y="171742"/>
                </a:lnTo>
                <a:lnTo>
                  <a:pt x="26762" y="220661"/>
                </a:lnTo>
                <a:lnTo>
                  <a:pt x="58550" y="264027"/>
                </a:lnTo>
                <a:lnTo>
                  <a:pt x="94872" y="301131"/>
                </a:lnTo>
                <a:lnTo>
                  <a:pt x="135234" y="331263"/>
                </a:lnTo>
                <a:lnTo>
                  <a:pt x="179144" y="353715"/>
                </a:lnTo>
                <a:lnTo>
                  <a:pt x="226110" y="367779"/>
                </a:lnTo>
                <a:lnTo>
                  <a:pt x="214516" y="324089"/>
                </a:lnTo>
                <a:lnTo>
                  <a:pt x="206592" y="278407"/>
                </a:lnTo>
                <a:lnTo>
                  <a:pt x="202566" y="231028"/>
                </a:lnTo>
                <a:lnTo>
                  <a:pt x="202666" y="182245"/>
                </a:lnTo>
                <a:lnTo>
                  <a:pt x="206996" y="133684"/>
                </a:lnTo>
                <a:lnTo>
                  <a:pt x="215301" y="86941"/>
                </a:lnTo>
                <a:lnTo>
                  <a:pt x="227328" y="42288"/>
                </a:lnTo>
                <a:lnTo>
                  <a:pt x="242824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47687" y="3494671"/>
            <a:ext cx="249974" cy="118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87413" y="3599079"/>
            <a:ext cx="755015" cy="466725"/>
          </a:xfrm>
          <a:custGeom>
            <a:avLst/>
            <a:gdLst/>
            <a:ahLst/>
            <a:cxnLst/>
            <a:rect l="l" t="t" r="r" b="b"/>
            <a:pathLst>
              <a:path w="755015" h="466725">
                <a:moveTo>
                  <a:pt x="14224" y="240791"/>
                </a:moveTo>
                <a:lnTo>
                  <a:pt x="40471" y="282103"/>
                </a:lnTo>
                <a:lnTo>
                  <a:pt x="70612" y="320146"/>
                </a:lnTo>
                <a:lnTo>
                  <a:pt x="104363" y="354576"/>
                </a:lnTo>
                <a:lnTo>
                  <a:pt x="141442" y="385052"/>
                </a:lnTo>
                <a:lnTo>
                  <a:pt x="181564" y="411229"/>
                </a:lnTo>
                <a:lnTo>
                  <a:pt x="224447" y="432766"/>
                </a:lnTo>
                <a:lnTo>
                  <a:pt x="269807" y="449318"/>
                </a:lnTo>
                <a:lnTo>
                  <a:pt x="317361" y="460544"/>
                </a:lnTo>
                <a:lnTo>
                  <a:pt x="366826" y="466101"/>
                </a:lnTo>
                <a:lnTo>
                  <a:pt x="414697" y="465811"/>
                </a:lnTo>
                <a:lnTo>
                  <a:pt x="461296" y="460106"/>
                </a:lnTo>
                <a:lnTo>
                  <a:pt x="506344" y="449261"/>
                </a:lnTo>
                <a:lnTo>
                  <a:pt x="549561" y="433555"/>
                </a:lnTo>
                <a:lnTo>
                  <a:pt x="590670" y="413266"/>
                </a:lnTo>
                <a:lnTo>
                  <a:pt x="629391" y="388671"/>
                </a:lnTo>
                <a:lnTo>
                  <a:pt x="665444" y="360047"/>
                </a:lnTo>
                <a:lnTo>
                  <a:pt x="698552" y="327672"/>
                </a:lnTo>
                <a:lnTo>
                  <a:pt x="728434" y="291824"/>
                </a:lnTo>
                <a:lnTo>
                  <a:pt x="740158" y="274470"/>
                </a:lnTo>
                <a:lnTo>
                  <a:pt x="107989" y="274470"/>
                </a:lnTo>
                <a:lnTo>
                  <a:pt x="74501" y="265924"/>
                </a:lnTo>
                <a:lnTo>
                  <a:pt x="41970" y="249806"/>
                </a:lnTo>
                <a:lnTo>
                  <a:pt x="14224" y="240791"/>
                </a:lnTo>
                <a:close/>
              </a:path>
              <a:path w="755015" h="466725">
                <a:moveTo>
                  <a:pt x="355202" y="0"/>
                </a:moveTo>
                <a:lnTo>
                  <a:pt x="291414" y="6952"/>
                </a:lnTo>
                <a:lnTo>
                  <a:pt x="215157" y="29072"/>
                </a:lnTo>
                <a:lnTo>
                  <a:pt x="171961" y="49127"/>
                </a:lnTo>
                <a:lnTo>
                  <a:pt x="131278" y="73871"/>
                </a:lnTo>
                <a:lnTo>
                  <a:pt x="93426" y="103001"/>
                </a:lnTo>
                <a:lnTo>
                  <a:pt x="58718" y="136215"/>
                </a:lnTo>
                <a:lnTo>
                  <a:pt x="27471" y="173212"/>
                </a:lnTo>
                <a:lnTo>
                  <a:pt x="0" y="213689"/>
                </a:lnTo>
                <a:lnTo>
                  <a:pt x="76" y="213867"/>
                </a:lnTo>
                <a:lnTo>
                  <a:pt x="266" y="214209"/>
                </a:lnTo>
                <a:lnTo>
                  <a:pt x="23970" y="221545"/>
                </a:lnTo>
                <a:lnTo>
                  <a:pt x="53478" y="240575"/>
                </a:lnTo>
                <a:lnTo>
                  <a:pt x="90965" y="258061"/>
                </a:lnTo>
                <a:lnTo>
                  <a:pt x="138607" y="260768"/>
                </a:lnTo>
                <a:lnTo>
                  <a:pt x="107989" y="274470"/>
                </a:lnTo>
                <a:lnTo>
                  <a:pt x="740158" y="274470"/>
                </a:lnTo>
                <a:lnTo>
                  <a:pt x="754811" y="252779"/>
                </a:lnTo>
                <a:lnTo>
                  <a:pt x="731478" y="210192"/>
                </a:lnTo>
                <a:lnTo>
                  <a:pt x="704181" y="170582"/>
                </a:lnTo>
                <a:lnTo>
                  <a:pt x="673191" y="134276"/>
                </a:lnTo>
                <a:lnTo>
                  <a:pt x="638783" y="101599"/>
                </a:lnTo>
                <a:lnTo>
                  <a:pt x="601228" y="72877"/>
                </a:lnTo>
                <a:lnTo>
                  <a:pt x="560800" y="48436"/>
                </a:lnTo>
                <a:lnTo>
                  <a:pt x="517771" y="28602"/>
                </a:lnTo>
                <a:lnTo>
                  <a:pt x="472414" y="13702"/>
                </a:lnTo>
                <a:lnTo>
                  <a:pt x="430904" y="4886"/>
                </a:lnTo>
                <a:lnTo>
                  <a:pt x="387985" y="367"/>
                </a:lnTo>
                <a:lnTo>
                  <a:pt x="355202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5753" y="3992270"/>
            <a:ext cx="192989" cy="157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9224" y="3627520"/>
            <a:ext cx="535305" cy="176530"/>
          </a:xfrm>
          <a:custGeom>
            <a:avLst/>
            <a:gdLst/>
            <a:ahLst/>
            <a:cxnLst/>
            <a:rect l="l" t="t" r="r" b="b"/>
            <a:pathLst>
              <a:path w="535304" h="176529">
                <a:moveTo>
                  <a:pt x="486846" y="106506"/>
                </a:moveTo>
                <a:lnTo>
                  <a:pt x="229132" y="106506"/>
                </a:lnTo>
                <a:lnTo>
                  <a:pt x="266509" y="107486"/>
                </a:lnTo>
                <a:lnTo>
                  <a:pt x="291193" y="109185"/>
                </a:lnTo>
                <a:lnTo>
                  <a:pt x="339456" y="114955"/>
                </a:lnTo>
                <a:lnTo>
                  <a:pt x="409257" y="129204"/>
                </a:lnTo>
                <a:lnTo>
                  <a:pt x="453517" y="142251"/>
                </a:lnTo>
                <a:lnTo>
                  <a:pt x="495567" y="157914"/>
                </a:lnTo>
                <a:lnTo>
                  <a:pt x="535190" y="176015"/>
                </a:lnTo>
                <a:lnTo>
                  <a:pt x="506795" y="129721"/>
                </a:lnTo>
                <a:lnTo>
                  <a:pt x="486846" y="106506"/>
                </a:lnTo>
                <a:close/>
              </a:path>
              <a:path w="535304" h="176529">
                <a:moveTo>
                  <a:pt x="250388" y="0"/>
                </a:moveTo>
                <a:lnTo>
                  <a:pt x="204371" y="5018"/>
                </a:lnTo>
                <a:lnTo>
                  <a:pt x="138589" y="25529"/>
                </a:lnTo>
                <a:lnTo>
                  <a:pt x="98095" y="47311"/>
                </a:lnTo>
                <a:lnTo>
                  <a:pt x="61149" y="74915"/>
                </a:lnTo>
                <a:lnTo>
                  <a:pt x="28275" y="107792"/>
                </a:lnTo>
                <a:lnTo>
                  <a:pt x="0" y="145395"/>
                </a:lnTo>
                <a:lnTo>
                  <a:pt x="28823" y="135693"/>
                </a:lnTo>
                <a:lnTo>
                  <a:pt x="58726" y="127280"/>
                </a:lnTo>
                <a:lnTo>
                  <a:pt x="121500" y="114585"/>
                </a:lnTo>
                <a:lnTo>
                  <a:pt x="192452" y="107426"/>
                </a:lnTo>
                <a:lnTo>
                  <a:pt x="229132" y="106506"/>
                </a:lnTo>
                <a:lnTo>
                  <a:pt x="486846" y="106506"/>
                </a:lnTo>
                <a:lnTo>
                  <a:pt x="471851" y="89054"/>
                </a:lnTo>
                <a:lnTo>
                  <a:pt x="431079" y="54922"/>
                </a:lnTo>
                <a:lnTo>
                  <a:pt x="385205" y="28231"/>
                </a:lnTo>
                <a:lnTo>
                  <a:pt x="334949" y="9886"/>
                </a:lnTo>
                <a:lnTo>
                  <a:pt x="289640" y="1487"/>
                </a:lnTo>
                <a:lnTo>
                  <a:pt x="274040" y="260"/>
                </a:lnTo>
                <a:lnTo>
                  <a:pt x="250388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7973" y="3710051"/>
            <a:ext cx="52069" cy="55880"/>
          </a:xfrm>
          <a:custGeom>
            <a:avLst/>
            <a:gdLst/>
            <a:ahLst/>
            <a:cxnLst/>
            <a:rect l="l" t="t" r="r" b="b"/>
            <a:pathLst>
              <a:path w="52070" h="55879">
                <a:moveTo>
                  <a:pt x="27292" y="0"/>
                </a:moveTo>
                <a:lnTo>
                  <a:pt x="17061" y="1656"/>
                </a:lnTo>
                <a:lnTo>
                  <a:pt x="8516" y="7181"/>
                </a:lnTo>
                <a:lnTo>
                  <a:pt x="2537" y="15726"/>
                </a:lnTo>
                <a:lnTo>
                  <a:pt x="0" y="26441"/>
                </a:lnTo>
                <a:lnTo>
                  <a:pt x="1553" y="37367"/>
                </a:lnTo>
                <a:lnTo>
                  <a:pt x="6729" y="46491"/>
                </a:lnTo>
                <a:lnTo>
                  <a:pt x="14732" y="52876"/>
                </a:lnTo>
                <a:lnTo>
                  <a:pt x="24765" y="55587"/>
                </a:lnTo>
                <a:lnTo>
                  <a:pt x="35003" y="53917"/>
                </a:lnTo>
                <a:lnTo>
                  <a:pt x="43551" y="48383"/>
                </a:lnTo>
                <a:lnTo>
                  <a:pt x="49532" y="39835"/>
                </a:lnTo>
                <a:lnTo>
                  <a:pt x="52070" y="29121"/>
                </a:lnTo>
                <a:lnTo>
                  <a:pt x="50514" y="18209"/>
                </a:lnTo>
                <a:lnTo>
                  <a:pt x="45334" y="9093"/>
                </a:lnTo>
                <a:lnTo>
                  <a:pt x="37327" y="2710"/>
                </a:lnTo>
                <a:lnTo>
                  <a:pt x="27292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71791" y="3831944"/>
            <a:ext cx="575945" cy="233679"/>
          </a:xfrm>
          <a:custGeom>
            <a:avLst/>
            <a:gdLst/>
            <a:ahLst/>
            <a:cxnLst/>
            <a:rect l="l" t="t" r="r" b="b"/>
            <a:pathLst>
              <a:path w="575945" h="233679">
                <a:moveTo>
                  <a:pt x="260054" y="0"/>
                </a:moveTo>
                <a:lnTo>
                  <a:pt x="196265" y="6943"/>
                </a:lnTo>
                <a:lnTo>
                  <a:pt x="120488" y="28956"/>
                </a:lnTo>
                <a:lnTo>
                  <a:pt x="77782" y="48883"/>
                </a:lnTo>
                <a:lnTo>
                  <a:pt x="37537" y="73410"/>
                </a:lnTo>
                <a:lnTo>
                  <a:pt x="0" y="102172"/>
                </a:lnTo>
                <a:lnTo>
                  <a:pt x="38742" y="137929"/>
                </a:lnTo>
                <a:lnTo>
                  <a:pt x="81294" y="168731"/>
                </a:lnTo>
                <a:lnTo>
                  <a:pt x="127287" y="194122"/>
                </a:lnTo>
                <a:lnTo>
                  <a:pt x="176355" y="213641"/>
                </a:lnTo>
                <a:lnTo>
                  <a:pt x="228129" y="226832"/>
                </a:lnTo>
                <a:lnTo>
                  <a:pt x="282244" y="233236"/>
                </a:lnTo>
                <a:lnTo>
                  <a:pt x="336764" y="232456"/>
                </a:lnTo>
                <a:lnTo>
                  <a:pt x="389573" y="224676"/>
                </a:lnTo>
                <a:lnTo>
                  <a:pt x="440258" y="210309"/>
                </a:lnTo>
                <a:lnTo>
                  <a:pt x="488407" y="189768"/>
                </a:lnTo>
                <a:lnTo>
                  <a:pt x="533608" y="163465"/>
                </a:lnTo>
                <a:lnTo>
                  <a:pt x="575449" y="131814"/>
                </a:lnTo>
                <a:lnTo>
                  <a:pt x="541350" y="99873"/>
                </a:lnTo>
                <a:lnTo>
                  <a:pt x="504233" y="71766"/>
                </a:lnTo>
                <a:lnTo>
                  <a:pt x="464347" y="47819"/>
                </a:lnTo>
                <a:lnTo>
                  <a:pt x="421941" y="28356"/>
                </a:lnTo>
                <a:lnTo>
                  <a:pt x="377266" y="13704"/>
                </a:lnTo>
                <a:lnTo>
                  <a:pt x="335751" y="4893"/>
                </a:lnTo>
                <a:lnTo>
                  <a:pt x="292836" y="369"/>
                </a:lnTo>
                <a:lnTo>
                  <a:pt x="260054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34209" y="4632413"/>
            <a:ext cx="260350" cy="405130"/>
          </a:xfrm>
          <a:custGeom>
            <a:avLst/>
            <a:gdLst/>
            <a:ahLst/>
            <a:cxnLst/>
            <a:rect l="l" t="t" r="r" b="b"/>
            <a:pathLst>
              <a:path w="260350" h="405129">
                <a:moveTo>
                  <a:pt x="260286" y="0"/>
                </a:moveTo>
                <a:lnTo>
                  <a:pt x="215188" y="9834"/>
                </a:lnTo>
                <a:lnTo>
                  <a:pt x="172114" y="26669"/>
                </a:lnTo>
                <a:lnTo>
                  <a:pt x="131431" y="50037"/>
                </a:lnTo>
                <a:lnTo>
                  <a:pt x="93510" y="79470"/>
                </a:lnTo>
                <a:lnTo>
                  <a:pt x="58718" y="114500"/>
                </a:lnTo>
                <a:lnTo>
                  <a:pt x="27425" y="154659"/>
                </a:lnTo>
                <a:lnTo>
                  <a:pt x="0" y="199478"/>
                </a:lnTo>
                <a:lnTo>
                  <a:pt x="26495" y="244934"/>
                </a:lnTo>
                <a:lnTo>
                  <a:pt x="56954" y="285820"/>
                </a:lnTo>
                <a:lnTo>
                  <a:pt x="91016" y="321660"/>
                </a:lnTo>
                <a:lnTo>
                  <a:pt x="128323" y="351977"/>
                </a:lnTo>
                <a:lnTo>
                  <a:pt x="168515" y="376295"/>
                </a:lnTo>
                <a:lnTo>
                  <a:pt x="211234" y="394138"/>
                </a:lnTo>
                <a:lnTo>
                  <a:pt x="256120" y="405028"/>
                </a:lnTo>
                <a:lnTo>
                  <a:pt x="241694" y="357511"/>
                </a:lnTo>
                <a:lnTo>
                  <a:pt x="231222" y="307640"/>
                </a:lnTo>
                <a:lnTo>
                  <a:pt x="224970" y="255732"/>
                </a:lnTo>
                <a:lnTo>
                  <a:pt x="223202" y="202107"/>
                </a:lnTo>
                <a:lnTo>
                  <a:pt x="226069" y="148531"/>
                </a:lnTo>
                <a:lnTo>
                  <a:pt x="233386" y="96781"/>
                </a:lnTo>
                <a:lnTo>
                  <a:pt x="244882" y="47168"/>
                </a:lnTo>
                <a:lnTo>
                  <a:pt x="260286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90154" y="4450117"/>
            <a:ext cx="270510" cy="141605"/>
          </a:xfrm>
          <a:custGeom>
            <a:avLst/>
            <a:gdLst/>
            <a:ahLst/>
            <a:cxnLst/>
            <a:rect l="l" t="t" r="r" b="b"/>
            <a:pathLst>
              <a:path w="270509" h="141604">
                <a:moveTo>
                  <a:pt x="270243" y="0"/>
                </a:moveTo>
                <a:lnTo>
                  <a:pt x="215717" y="8444"/>
                </a:lnTo>
                <a:lnTo>
                  <a:pt x="164177" y="23597"/>
                </a:lnTo>
                <a:lnTo>
                  <a:pt x="116228" y="44932"/>
                </a:lnTo>
                <a:lnTo>
                  <a:pt x="72478" y="71923"/>
                </a:lnTo>
                <a:lnTo>
                  <a:pt x="33533" y="104043"/>
                </a:lnTo>
                <a:lnTo>
                  <a:pt x="0" y="140766"/>
                </a:lnTo>
                <a:lnTo>
                  <a:pt x="330" y="141160"/>
                </a:lnTo>
                <a:lnTo>
                  <a:pt x="33980" y="132040"/>
                </a:lnTo>
                <a:lnTo>
                  <a:pt x="68510" y="125468"/>
                </a:lnTo>
                <a:lnTo>
                  <a:pt x="103839" y="121588"/>
                </a:lnTo>
                <a:lnTo>
                  <a:pt x="139890" y="120548"/>
                </a:lnTo>
                <a:lnTo>
                  <a:pt x="234378" y="120548"/>
                </a:lnTo>
                <a:lnTo>
                  <a:pt x="236921" y="96719"/>
                </a:lnTo>
                <a:lnTo>
                  <a:pt x="244411" y="63080"/>
                </a:lnTo>
                <a:lnTo>
                  <a:pt x="255559" y="30776"/>
                </a:lnTo>
                <a:lnTo>
                  <a:pt x="270243" y="0"/>
                </a:lnTo>
                <a:close/>
              </a:path>
              <a:path w="270509" h="141604">
                <a:moveTo>
                  <a:pt x="234378" y="120548"/>
                </a:moveTo>
                <a:lnTo>
                  <a:pt x="139890" y="120548"/>
                </a:lnTo>
                <a:lnTo>
                  <a:pt x="163728" y="121471"/>
                </a:lnTo>
                <a:lnTo>
                  <a:pt x="187240" y="123636"/>
                </a:lnTo>
                <a:lnTo>
                  <a:pt x="210408" y="126993"/>
                </a:lnTo>
                <a:lnTo>
                  <a:pt x="233210" y="131495"/>
                </a:lnTo>
                <a:lnTo>
                  <a:pt x="234378" y="120548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11770" y="4570666"/>
            <a:ext cx="831850" cy="513080"/>
          </a:xfrm>
          <a:custGeom>
            <a:avLst/>
            <a:gdLst/>
            <a:ahLst/>
            <a:cxnLst/>
            <a:rect l="l" t="t" r="r" b="b"/>
            <a:pathLst>
              <a:path w="831850" h="513079">
                <a:moveTo>
                  <a:pt x="16675" y="280758"/>
                </a:moveTo>
                <a:lnTo>
                  <a:pt x="43888" y="320758"/>
                </a:lnTo>
                <a:lnTo>
                  <a:pt x="74492" y="357735"/>
                </a:lnTo>
                <a:lnTo>
                  <a:pt x="108250" y="391425"/>
                </a:lnTo>
                <a:lnTo>
                  <a:pt x="144925" y="421562"/>
                </a:lnTo>
                <a:lnTo>
                  <a:pt x="184281" y="447881"/>
                </a:lnTo>
                <a:lnTo>
                  <a:pt x="226081" y="470116"/>
                </a:lnTo>
                <a:lnTo>
                  <a:pt x="270089" y="488002"/>
                </a:lnTo>
                <a:lnTo>
                  <a:pt x="316067" y="501274"/>
                </a:lnTo>
                <a:lnTo>
                  <a:pt x="363780" y="509667"/>
                </a:lnTo>
                <a:lnTo>
                  <a:pt x="412991" y="512914"/>
                </a:lnTo>
                <a:lnTo>
                  <a:pt x="460882" y="510955"/>
                </a:lnTo>
                <a:lnTo>
                  <a:pt x="507467" y="504098"/>
                </a:lnTo>
                <a:lnTo>
                  <a:pt x="552523" y="492583"/>
                </a:lnTo>
                <a:lnTo>
                  <a:pt x="595829" y="476648"/>
                </a:lnTo>
                <a:lnTo>
                  <a:pt x="637161" y="456530"/>
                </a:lnTo>
                <a:lnTo>
                  <a:pt x="676298" y="432469"/>
                </a:lnTo>
                <a:lnTo>
                  <a:pt x="713017" y="404701"/>
                </a:lnTo>
                <a:lnTo>
                  <a:pt x="747095" y="373467"/>
                </a:lnTo>
                <a:lnTo>
                  <a:pt x="778311" y="339003"/>
                </a:lnTo>
                <a:lnTo>
                  <a:pt x="797349" y="313655"/>
                </a:lnTo>
                <a:lnTo>
                  <a:pt x="121057" y="313655"/>
                </a:lnTo>
                <a:lnTo>
                  <a:pt x="83913" y="305736"/>
                </a:lnTo>
                <a:lnTo>
                  <a:pt x="47529" y="289449"/>
                </a:lnTo>
                <a:lnTo>
                  <a:pt x="16675" y="280758"/>
                </a:lnTo>
                <a:close/>
              </a:path>
              <a:path w="831850" h="513079">
                <a:moveTo>
                  <a:pt x="418274" y="0"/>
                </a:moveTo>
                <a:lnTo>
                  <a:pt x="346894" y="4919"/>
                </a:lnTo>
                <a:lnTo>
                  <a:pt x="278714" y="20612"/>
                </a:lnTo>
                <a:lnTo>
                  <a:pt x="229396" y="39164"/>
                </a:lnTo>
                <a:lnTo>
                  <a:pt x="182686" y="63110"/>
                </a:lnTo>
                <a:lnTo>
                  <a:pt x="138919" y="92102"/>
                </a:lnTo>
                <a:lnTo>
                  <a:pt x="98431" y="125792"/>
                </a:lnTo>
                <a:lnTo>
                  <a:pt x="61559" y="163834"/>
                </a:lnTo>
                <a:lnTo>
                  <a:pt x="28636" y="205882"/>
                </a:lnTo>
                <a:lnTo>
                  <a:pt x="0" y="251587"/>
                </a:lnTo>
                <a:lnTo>
                  <a:pt x="88" y="251764"/>
                </a:lnTo>
                <a:lnTo>
                  <a:pt x="215" y="251942"/>
                </a:lnTo>
                <a:lnTo>
                  <a:pt x="304" y="252133"/>
                </a:lnTo>
                <a:lnTo>
                  <a:pt x="26647" y="259154"/>
                </a:lnTo>
                <a:lnTo>
                  <a:pt x="59821" y="278779"/>
                </a:lnTo>
                <a:lnTo>
                  <a:pt x="101708" y="296358"/>
                </a:lnTo>
                <a:lnTo>
                  <a:pt x="154190" y="297243"/>
                </a:lnTo>
                <a:lnTo>
                  <a:pt x="121057" y="313655"/>
                </a:lnTo>
                <a:lnTo>
                  <a:pt x="797349" y="313655"/>
                </a:lnTo>
                <a:lnTo>
                  <a:pt x="806442" y="301548"/>
                </a:lnTo>
                <a:lnTo>
                  <a:pt x="831265" y="261340"/>
                </a:lnTo>
                <a:lnTo>
                  <a:pt x="807221" y="220475"/>
                </a:lnTo>
                <a:lnTo>
                  <a:pt x="779796" y="182304"/>
                </a:lnTo>
                <a:lnTo>
                  <a:pt x="749209" y="147068"/>
                </a:lnTo>
                <a:lnTo>
                  <a:pt x="715680" y="115013"/>
                </a:lnTo>
                <a:lnTo>
                  <a:pt x="679428" y="86380"/>
                </a:lnTo>
                <a:lnTo>
                  <a:pt x="640674" y="61414"/>
                </a:lnTo>
                <a:lnTo>
                  <a:pt x="599637" y="40357"/>
                </a:lnTo>
                <a:lnTo>
                  <a:pt x="556537" y="23454"/>
                </a:lnTo>
                <a:lnTo>
                  <a:pt x="511594" y="10947"/>
                </a:lnTo>
                <a:lnTo>
                  <a:pt x="465624" y="3087"/>
                </a:lnTo>
                <a:lnTo>
                  <a:pt x="442112" y="922"/>
                </a:lnTo>
                <a:lnTo>
                  <a:pt x="418274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338" y="4998377"/>
            <a:ext cx="209486" cy="1732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33131" y="4601908"/>
            <a:ext cx="589915" cy="182245"/>
          </a:xfrm>
          <a:custGeom>
            <a:avLst/>
            <a:gdLst/>
            <a:ahLst/>
            <a:cxnLst/>
            <a:rect l="l" t="t" r="r" b="b"/>
            <a:pathLst>
              <a:path w="589915" h="182245">
                <a:moveTo>
                  <a:pt x="543983" y="118198"/>
                </a:moveTo>
                <a:lnTo>
                  <a:pt x="291515" y="118198"/>
                </a:lnTo>
                <a:lnTo>
                  <a:pt x="318720" y="118983"/>
                </a:lnTo>
                <a:lnTo>
                  <a:pt x="345555" y="120662"/>
                </a:lnTo>
                <a:lnTo>
                  <a:pt x="398043" y="126555"/>
                </a:lnTo>
                <a:lnTo>
                  <a:pt x="449280" y="135788"/>
                </a:lnTo>
                <a:lnTo>
                  <a:pt x="498436" y="148182"/>
                </a:lnTo>
                <a:lnTo>
                  <a:pt x="545268" y="163554"/>
                </a:lnTo>
                <a:lnTo>
                  <a:pt x="589534" y="181724"/>
                </a:lnTo>
                <a:lnTo>
                  <a:pt x="562532" y="139923"/>
                </a:lnTo>
                <a:lnTo>
                  <a:pt x="543983" y="118198"/>
                </a:lnTo>
                <a:close/>
              </a:path>
              <a:path w="589915" h="182245">
                <a:moveTo>
                  <a:pt x="295656" y="0"/>
                </a:moveTo>
                <a:lnTo>
                  <a:pt x="244160" y="3554"/>
                </a:lnTo>
                <a:lnTo>
                  <a:pt x="194970" y="14871"/>
                </a:lnTo>
                <a:lnTo>
                  <a:pt x="147725" y="33730"/>
                </a:lnTo>
                <a:lnTo>
                  <a:pt x="104051" y="59459"/>
                </a:lnTo>
                <a:lnTo>
                  <a:pt x="64501" y="91433"/>
                </a:lnTo>
                <a:lnTo>
                  <a:pt x="29633" y="129030"/>
                </a:lnTo>
                <a:lnTo>
                  <a:pt x="0" y="171627"/>
                </a:lnTo>
                <a:lnTo>
                  <a:pt x="31313" y="159679"/>
                </a:lnTo>
                <a:lnTo>
                  <a:pt x="63863" y="149105"/>
                </a:lnTo>
                <a:lnTo>
                  <a:pt x="132384" y="132384"/>
                </a:lnTo>
                <a:lnTo>
                  <a:pt x="170741" y="125967"/>
                </a:lnTo>
                <a:lnTo>
                  <a:pt x="210107" y="121396"/>
                </a:lnTo>
                <a:lnTo>
                  <a:pt x="250394" y="118772"/>
                </a:lnTo>
                <a:lnTo>
                  <a:pt x="291515" y="118198"/>
                </a:lnTo>
                <a:lnTo>
                  <a:pt x="543983" y="118198"/>
                </a:lnTo>
                <a:lnTo>
                  <a:pt x="530588" y="102509"/>
                </a:lnTo>
                <a:lnTo>
                  <a:pt x="494182" y="70042"/>
                </a:lnTo>
                <a:lnTo>
                  <a:pt x="453792" y="43078"/>
                </a:lnTo>
                <a:lnTo>
                  <a:pt x="409898" y="22178"/>
                </a:lnTo>
                <a:lnTo>
                  <a:pt x="362978" y="7899"/>
                </a:lnTo>
                <a:lnTo>
                  <a:pt x="312851" y="662"/>
                </a:lnTo>
                <a:lnTo>
                  <a:pt x="295656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41361" y="4702822"/>
            <a:ext cx="57785" cy="61594"/>
          </a:xfrm>
          <a:custGeom>
            <a:avLst/>
            <a:gdLst/>
            <a:ahLst/>
            <a:cxnLst/>
            <a:rect l="l" t="t" r="r" b="b"/>
            <a:pathLst>
              <a:path w="57784" h="61595">
                <a:moveTo>
                  <a:pt x="28981" y="0"/>
                </a:moveTo>
                <a:lnTo>
                  <a:pt x="17802" y="2271"/>
                </a:lnTo>
                <a:lnTo>
                  <a:pt x="8623" y="8721"/>
                </a:lnTo>
                <a:lnTo>
                  <a:pt x="2378" y="18377"/>
                </a:lnTo>
                <a:lnTo>
                  <a:pt x="0" y="30264"/>
                </a:lnTo>
                <a:lnTo>
                  <a:pt x="2129" y="42204"/>
                </a:lnTo>
                <a:lnTo>
                  <a:pt x="8174" y="52006"/>
                </a:lnTo>
                <a:lnTo>
                  <a:pt x="17221" y="58674"/>
                </a:lnTo>
                <a:lnTo>
                  <a:pt x="28359" y="61214"/>
                </a:lnTo>
                <a:lnTo>
                  <a:pt x="39538" y="58935"/>
                </a:lnTo>
                <a:lnTo>
                  <a:pt x="48717" y="52481"/>
                </a:lnTo>
                <a:lnTo>
                  <a:pt x="54962" y="42824"/>
                </a:lnTo>
                <a:lnTo>
                  <a:pt x="57340" y="30937"/>
                </a:lnTo>
                <a:lnTo>
                  <a:pt x="55211" y="18997"/>
                </a:lnTo>
                <a:lnTo>
                  <a:pt x="49166" y="9196"/>
                </a:lnTo>
                <a:lnTo>
                  <a:pt x="40118" y="2531"/>
                </a:lnTo>
                <a:lnTo>
                  <a:pt x="28981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09205" y="4827117"/>
            <a:ext cx="633730" cy="256540"/>
          </a:xfrm>
          <a:custGeom>
            <a:avLst/>
            <a:gdLst/>
            <a:ahLst/>
            <a:cxnLst/>
            <a:rect l="l" t="t" r="r" b="b"/>
            <a:pathLst>
              <a:path w="633729" h="256539">
                <a:moveTo>
                  <a:pt x="317982" y="0"/>
                </a:moveTo>
                <a:lnTo>
                  <a:pt x="246608" y="4919"/>
                </a:lnTo>
                <a:lnTo>
                  <a:pt x="178435" y="20612"/>
                </a:lnTo>
                <a:lnTo>
                  <a:pt x="129635" y="39018"/>
                </a:lnTo>
                <a:lnTo>
                  <a:pt x="83459" y="62796"/>
                </a:lnTo>
                <a:lnTo>
                  <a:pt x="40162" y="91529"/>
                </a:lnTo>
                <a:lnTo>
                  <a:pt x="0" y="124802"/>
                </a:lnTo>
                <a:lnTo>
                  <a:pt x="37436" y="157365"/>
                </a:lnTo>
                <a:lnTo>
                  <a:pt x="77852" y="185854"/>
                </a:lnTo>
                <a:lnTo>
                  <a:pt x="120982" y="209963"/>
                </a:lnTo>
                <a:lnTo>
                  <a:pt x="166562" y="229386"/>
                </a:lnTo>
                <a:lnTo>
                  <a:pt x="214325" y="243814"/>
                </a:lnTo>
                <a:lnTo>
                  <a:pt x="264007" y="252942"/>
                </a:lnTo>
                <a:lnTo>
                  <a:pt x="315341" y="256463"/>
                </a:lnTo>
                <a:lnTo>
                  <a:pt x="366803" y="254150"/>
                </a:lnTo>
                <a:lnTo>
                  <a:pt x="416734" y="246189"/>
                </a:lnTo>
                <a:lnTo>
                  <a:pt x="464855" y="232878"/>
                </a:lnTo>
                <a:lnTo>
                  <a:pt x="510891" y="214513"/>
                </a:lnTo>
                <a:lnTo>
                  <a:pt x="554567" y="191394"/>
                </a:lnTo>
                <a:lnTo>
                  <a:pt x="595605" y="163817"/>
                </a:lnTo>
                <a:lnTo>
                  <a:pt x="633730" y="132080"/>
                </a:lnTo>
                <a:lnTo>
                  <a:pt x="595014" y="98457"/>
                </a:lnTo>
                <a:lnTo>
                  <a:pt x="553127" y="69187"/>
                </a:lnTo>
                <a:lnTo>
                  <a:pt x="508354" y="44615"/>
                </a:lnTo>
                <a:lnTo>
                  <a:pt x="460984" y="25087"/>
                </a:lnTo>
                <a:lnTo>
                  <a:pt x="411302" y="10947"/>
                </a:lnTo>
                <a:lnTo>
                  <a:pt x="365337" y="3087"/>
                </a:lnTo>
                <a:lnTo>
                  <a:pt x="317982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64108" y="6402504"/>
            <a:ext cx="400050" cy="476884"/>
          </a:xfrm>
          <a:custGeom>
            <a:avLst/>
            <a:gdLst/>
            <a:ahLst/>
            <a:cxnLst/>
            <a:rect l="l" t="t" r="r" b="b"/>
            <a:pathLst>
              <a:path w="400050" h="476884">
                <a:moveTo>
                  <a:pt x="267414" y="0"/>
                </a:moveTo>
                <a:lnTo>
                  <a:pt x="222002" y="2215"/>
                </a:lnTo>
                <a:lnTo>
                  <a:pt x="176507" y="9555"/>
                </a:lnTo>
                <a:lnTo>
                  <a:pt x="131246" y="21881"/>
                </a:lnTo>
                <a:lnTo>
                  <a:pt x="86531" y="39054"/>
                </a:lnTo>
                <a:lnTo>
                  <a:pt x="42678" y="60935"/>
                </a:lnTo>
                <a:lnTo>
                  <a:pt x="0" y="87386"/>
                </a:lnTo>
                <a:lnTo>
                  <a:pt x="3230" y="139957"/>
                </a:lnTo>
                <a:lnTo>
                  <a:pt x="10668" y="191023"/>
                </a:lnTo>
                <a:lnTo>
                  <a:pt x="22245" y="240226"/>
                </a:lnTo>
                <a:lnTo>
                  <a:pt x="37896" y="287212"/>
                </a:lnTo>
                <a:lnTo>
                  <a:pt x="57553" y="331625"/>
                </a:lnTo>
                <a:lnTo>
                  <a:pt x="81149" y="373107"/>
                </a:lnTo>
                <a:lnTo>
                  <a:pt x="108617" y="411304"/>
                </a:lnTo>
                <a:lnTo>
                  <a:pt x="139891" y="445859"/>
                </a:lnTo>
                <a:lnTo>
                  <a:pt x="174904" y="476416"/>
                </a:lnTo>
                <a:lnTo>
                  <a:pt x="182218" y="426722"/>
                </a:lnTo>
                <a:lnTo>
                  <a:pt x="193168" y="376847"/>
                </a:lnTo>
                <a:lnTo>
                  <a:pt x="207820" y="327055"/>
                </a:lnTo>
                <a:lnTo>
                  <a:pt x="226239" y="277609"/>
                </a:lnTo>
                <a:lnTo>
                  <a:pt x="248488" y="228775"/>
                </a:lnTo>
                <a:lnTo>
                  <a:pt x="274057" y="181830"/>
                </a:lnTo>
                <a:lnTo>
                  <a:pt x="302235" y="137936"/>
                </a:lnTo>
                <a:lnTo>
                  <a:pt x="332781" y="97186"/>
                </a:lnTo>
                <a:lnTo>
                  <a:pt x="365457" y="59672"/>
                </a:lnTo>
                <a:lnTo>
                  <a:pt x="400024" y="25486"/>
                </a:lnTo>
                <a:lnTo>
                  <a:pt x="356740" y="11496"/>
                </a:lnTo>
                <a:lnTo>
                  <a:pt x="312432" y="3047"/>
                </a:lnTo>
                <a:lnTo>
                  <a:pt x="267414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86106" y="5847316"/>
            <a:ext cx="379730" cy="169545"/>
          </a:xfrm>
          <a:custGeom>
            <a:avLst/>
            <a:gdLst/>
            <a:ahLst/>
            <a:cxnLst/>
            <a:rect l="l" t="t" r="r" b="b"/>
            <a:pathLst>
              <a:path w="379729" h="169545">
                <a:moveTo>
                  <a:pt x="182298" y="0"/>
                </a:moveTo>
                <a:lnTo>
                  <a:pt x="134336" y="1485"/>
                </a:lnTo>
                <a:lnTo>
                  <a:pt x="87694" y="7908"/>
                </a:lnTo>
                <a:lnTo>
                  <a:pt x="42779" y="19179"/>
                </a:lnTo>
                <a:lnTo>
                  <a:pt x="0" y="35209"/>
                </a:lnTo>
                <a:lnTo>
                  <a:pt x="152" y="35844"/>
                </a:lnTo>
                <a:lnTo>
                  <a:pt x="42799" y="46512"/>
                </a:lnTo>
                <a:lnTo>
                  <a:pt x="85039" y="60574"/>
                </a:lnTo>
                <a:lnTo>
                  <a:pt x="126707" y="78145"/>
                </a:lnTo>
                <a:lnTo>
                  <a:pt x="167640" y="99344"/>
                </a:lnTo>
                <a:lnTo>
                  <a:pt x="218976" y="132172"/>
                </a:lnTo>
                <a:lnTo>
                  <a:pt x="266179" y="169486"/>
                </a:lnTo>
                <a:lnTo>
                  <a:pt x="289258" y="132858"/>
                </a:lnTo>
                <a:lnTo>
                  <a:pt x="315950" y="99842"/>
                </a:lnTo>
                <a:lnTo>
                  <a:pt x="346014" y="70584"/>
                </a:lnTo>
                <a:lnTo>
                  <a:pt x="379209" y="45229"/>
                </a:lnTo>
                <a:lnTo>
                  <a:pt x="330037" y="26066"/>
                </a:lnTo>
                <a:lnTo>
                  <a:pt x="280556" y="12200"/>
                </a:lnTo>
                <a:lnTo>
                  <a:pt x="231174" y="3541"/>
                </a:lnTo>
                <a:lnTo>
                  <a:pt x="182298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48464" y="5871202"/>
            <a:ext cx="925830" cy="722630"/>
          </a:xfrm>
          <a:custGeom>
            <a:avLst/>
            <a:gdLst/>
            <a:ahLst/>
            <a:cxnLst/>
            <a:rect l="l" t="t" r="r" b="b"/>
            <a:pathLst>
              <a:path w="925829" h="722629">
                <a:moveTo>
                  <a:pt x="2806" y="140685"/>
                </a:moveTo>
                <a:lnTo>
                  <a:pt x="9011" y="188220"/>
                </a:lnTo>
                <a:lnTo>
                  <a:pt x="18452" y="235058"/>
                </a:lnTo>
                <a:lnTo>
                  <a:pt x="31075" y="280998"/>
                </a:lnTo>
                <a:lnTo>
                  <a:pt x="46823" y="325837"/>
                </a:lnTo>
                <a:lnTo>
                  <a:pt x="65643" y="369373"/>
                </a:lnTo>
                <a:lnTo>
                  <a:pt x="87479" y="411403"/>
                </a:lnTo>
                <a:lnTo>
                  <a:pt x="112278" y="451727"/>
                </a:lnTo>
                <a:lnTo>
                  <a:pt x="139984" y="490140"/>
                </a:lnTo>
                <a:lnTo>
                  <a:pt x="170542" y="526442"/>
                </a:lnTo>
                <a:lnTo>
                  <a:pt x="203898" y="560430"/>
                </a:lnTo>
                <a:lnTo>
                  <a:pt x="239997" y="591901"/>
                </a:lnTo>
                <a:lnTo>
                  <a:pt x="278784" y="620654"/>
                </a:lnTo>
                <a:lnTo>
                  <a:pt x="320205" y="646487"/>
                </a:lnTo>
                <a:lnTo>
                  <a:pt x="366391" y="670184"/>
                </a:lnTo>
                <a:lnTo>
                  <a:pt x="413609" y="689400"/>
                </a:lnTo>
                <a:lnTo>
                  <a:pt x="461246" y="704095"/>
                </a:lnTo>
                <a:lnTo>
                  <a:pt x="509455" y="714465"/>
                </a:lnTo>
                <a:lnTo>
                  <a:pt x="557879" y="720548"/>
                </a:lnTo>
                <a:lnTo>
                  <a:pt x="606289" y="722422"/>
                </a:lnTo>
                <a:lnTo>
                  <a:pt x="654454" y="720167"/>
                </a:lnTo>
                <a:lnTo>
                  <a:pt x="702147" y="713859"/>
                </a:lnTo>
                <a:lnTo>
                  <a:pt x="749136" y="703578"/>
                </a:lnTo>
                <a:lnTo>
                  <a:pt x="795291" y="689361"/>
                </a:lnTo>
                <a:lnTo>
                  <a:pt x="840088" y="671405"/>
                </a:lnTo>
                <a:lnTo>
                  <a:pt x="883591" y="649671"/>
                </a:lnTo>
                <a:lnTo>
                  <a:pt x="925474" y="624276"/>
                </a:lnTo>
                <a:lnTo>
                  <a:pt x="922034" y="574576"/>
                </a:lnTo>
                <a:lnTo>
                  <a:pt x="915065" y="525443"/>
                </a:lnTo>
                <a:lnTo>
                  <a:pt x="904630" y="477098"/>
                </a:lnTo>
                <a:lnTo>
                  <a:pt x="890792" y="429767"/>
                </a:lnTo>
                <a:lnTo>
                  <a:pt x="873611" y="383672"/>
                </a:lnTo>
                <a:lnTo>
                  <a:pt x="853150" y="339038"/>
                </a:lnTo>
                <a:lnTo>
                  <a:pt x="829472" y="296088"/>
                </a:lnTo>
                <a:lnTo>
                  <a:pt x="802638" y="255045"/>
                </a:lnTo>
                <a:lnTo>
                  <a:pt x="110171" y="245764"/>
                </a:lnTo>
                <a:lnTo>
                  <a:pt x="78569" y="225372"/>
                </a:lnTo>
                <a:lnTo>
                  <a:pt x="51283" y="193950"/>
                </a:lnTo>
                <a:lnTo>
                  <a:pt x="26599" y="162165"/>
                </a:lnTo>
                <a:lnTo>
                  <a:pt x="2806" y="140685"/>
                </a:lnTo>
                <a:close/>
              </a:path>
              <a:path w="925829" h="722629">
                <a:moveTo>
                  <a:pt x="336144" y="0"/>
                </a:moveTo>
                <a:lnTo>
                  <a:pt x="285458" y="920"/>
                </a:lnTo>
                <a:lnTo>
                  <a:pt x="235218" y="6326"/>
                </a:lnTo>
                <a:lnTo>
                  <a:pt x="185689" y="16133"/>
                </a:lnTo>
                <a:lnTo>
                  <a:pt x="137138" y="30256"/>
                </a:lnTo>
                <a:lnTo>
                  <a:pt x="89829" y="48610"/>
                </a:lnTo>
                <a:lnTo>
                  <a:pt x="44028" y="71110"/>
                </a:lnTo>
                <a:lnTo>
                  <a:pt x="0" y="97670"/>
                </a:lnTo>
                <a:lnTo>
                  <a:pt x="50" y="98483"/>
                </a:lnTo>
                <a:lnTo>
                  <a:pt x="20850" y="115893"/>
                </a:lnTo>
                <a:lnTo>
                  <a:pt x="40865" y="146996"/>
                </a:lnTo>
                <a:lnTo>
                  <a:pt x="65254" y="183992"/>
                </a:lnTo>
                <a:lnTo>
                  <a:pt x="99180" y="219079"/>
                </a:lnTo>
                <a:lnTo>
                  <a:pt x="147802" y="244457"/>
                </a:lnTo>
                <a:lnTo>
                  <a:pt x="110171" y="245764"/>
                </a:lnTo>
                <a:lnTo>
                  <a:pt x="795499" y="245764"/>
                </a:lnTo>
                <a:lnTo>
                  <a:pt x="772710" y="216134"/>
                </a:lnTo>
                <a:lnTo>
                  <a:pt x="739750" y="179577"/>
                </a:lnTo>
                <a:lnTo>
                  <a:pt x="703821" y="145600"/>
                </a:lnTo>
                <a:lnTo>
                  <a:pt x="656618" y="108286"/>
                </a:lnTo>
                <a:lnTo>
                  <a:pt x="605282" y="75458"/>
                </a:lnTo>
                <a:lnTo>
                  <a:pt x="564349" y="54260"/>
                </a:lnTo>
                <a:lnTo>
                  <a:pt x="522681" y="36688"/>
                </a:lnTo>
                <a:lnTo>
                  <a:pt x="480441" y="22626"/>
                </a:lnTo>
                <a:lnTo>
                  <a:pt x="437794" y="11958"/>
                </a:lnTo>
                <a:lnTo>
                  <a:pt x="387011" y="3651"/>
                </a:lnTo>
                <a:lnTo>
                  <a:pt x="336144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72454" y="6451533"/>
            <a:ext cx="280670" cy="240029"/>
          </a:xfrm>
          <a:custGeom>
            <a:avLst/>
            <a:gdLst/>
            <a:ahLst/>
            <a:cxnLst/>
            <a:rect l="l" t="t" r="r" b="b"/>
            <a:pathLst>
              <a:path w="280670" h="240029">
                <a:moveTo>
                  <a:pt x="85314" y="0"/>
                </a:moveTo>
                <a:lnTo>
                  <a:pt x="41056" y="2846"/>
                </a:lnTo>
                <a:lnTo>
                  <a:pt x="0" y="11420"/>
                </a:lnTo>
                <a:lnTo>
                  <a:pt x="16225" y="52585"/>
                </a:lnTo>
                <a:lnTo>
                  <a:pt x="38689" y="93394"/>
                </a:lnTo>
                <a:lnTo>
                  <a:pt x="67049" y="133192"/>
                </a:lnTo>
                <a:lnTo>
                  <a:pt x="100964" y="171329"/>
                </a:lnTo>
                <a:lnTo>
                  <a:pt x="140090" y="207151"/>
                </a:lnTo>
                <a:lnTo>
                  <a:pt x="184086" y="240007"/>
                </a:lnTo>
                <a:lnTo>
                  <a:pt x="181925" y="209829"/>
                </a:lnTo>
                <a:lnTo>
                  <a:pt x="183873" y="180519"/>
                </a:lnTo>
                <a:lnTo>
                  <a:pt x="200748" y="125642"/>
                </a:lnTo>
                <a:lnTo>
                  <a:pt x="234000" y="80099"/>
                </a:lnTo>
                <a:lnTo>
                  <a:pt x="280377" y="47119"/>
                </a:lnTo>
                <a:lnTo>
                  <a:pt x="230303" y="26441"/>
                </a:lnTo>
                <a:lnTo>
                  <a:pt x="180636" y="11736"/>
                </a:lnTo>
                <a:lnTo>
                  <a:pt x="132073" y="2942"/>
                </a:lnTo>
                <a:lnTo>
                  <a:pt x="85314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10884" y="5926930"/>
            <a:ext cx="654685" cy="440055"/>
          </a:xfrm>
          <a:custGeom>
            <a:avLst/>
            <a:gdLst/>
            <a:ahLst/>
            <a:cxnLst/>
            <a:rect l="l" t="t" r="r" b="b"/>
            <a:pathLst>
              <a:path w="654684" h="440054">
                <a:moveTo>
                  <a:pt x="198434" y="0"/>
                </a:moveTo>
                <a:lnTo>
                  <a:pt x="146496" y="6113"/>
                </a:lnTo>
                <a:lnTo>
                  <a:pt x="95740" y="18737"/>
                </a:lnTo>
                <a:lnTo>
                  <a:pt x="46722" y="37665"/>
                </a:lnTo>
                <a:lnTo>
                  <a:pt x="0" y="62693"/>
                </a:lnTo>
                <a:lnTo>
                  <a:pt x="41563" y="68740"/>
                </a:lnTo>
                <a:lnTo>
                  <a:pt x="83762" y="77095"/>
                </a:lnTo>
                <a:lnTo>
                  <a:pt x="126476" y="87793"/>
                </a:lnTo>
                <a:lnTo>
                  <a:pt x="169583" y="100869"/>
                </a:lnTo>
                <a:lnTo>
                  <a:pt x="216020" y="117487"/>
                </a:lnTo>
                <a:lnTo>
                  <a:pt x="262586" y="136790"/>
                </a:lnTo>
                <a:lnTo>
                  <a:pt x="309127" y="158843"/>
                </a:lnTo>
                <a:lnTo>
                  <a:pt x="355485" y="183712"/>
                </a:lnTo>
                <a:lnTo>
                  <a:pt x="414651" y="219988"/>
                </a:lnTo>
                <a:lnTo>
                  <a:pt x="470217" y="259150"/>
                </a:lnTo>
                <a:lnTo>
                  <a:pt x="512411" y="292663"/>
                </a:lnTo>
                <a:lnTo>
                  <a:pt x="552035" y="327656"/>
                </a:lnTo>
                <a:lnTo>
                  <a:pt x="588999" y="363948"/>
                </a:lnTo>
                <a:lnTo>
                  <a:pt x="623216" y="401358"/>
                </a:lnTo>
                <a:lnTo>
                  <a:pt x="654596" y="439705"/>
                </a:lnTo>
                <a:lnTo>
                  <a:pt x="649737" y="391905"/>
                </a:lnTo>
                <a:lnTo>
                  <a:pt x="640389" y="345013"/>
                </a:lnTo>
                <a:lnTo>
                  <a:pt x="626651" y="299418"/>
                </a:lnTo>
                <a:lnTo>
                  <a:pt x="608620" y="255511"/>
                </a:lnTo>
                <a:lnTo>
                  <a:pt x="586395" y="213680"/>
                </a:lnTo>
                <a:lnTo>
                  <a:pt x="560075" y="174315"/>
                </a:lnTo>
                <a:lnTo>
                  <a:pt x="529757" y="137805"/>
                </a:lnTo>
                <a:lnTo>
                  <a:pt x="495541" y="104540"/>
                </a:lnTo>
                <a:lnTo>
                  <a:pt x="461489" y="77611"/>
                </a:lnTo>
                <a:lnTo>
                  <a:pt x="424446" y="53930"/>
                </a:lnTo>
                <a:lnTo>
                  <a:pt x="364863" y="25959"/>
                </a:lnTo>
                <a:lnTo>
                  <a:pt x="303631" y="8121"/>
                </a:lnTo>
                <a:lnTo>
                  <a:pt x="250998" y="601"/>
                </a:lnTo>
                <a:lnTo>
                  <a:pt x="198434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37985" y="5929128"/>
            <a:ext cx="72061" cy="76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6996" y="6156776"/>
            <a:ext cx="706120" cy="436880"/>
          </a:xfrm>
          <a:custGeom>
            <a:avLst/>
            <a:gdLst/>
            <a:ahLst/>
            <a:cxnLst/>
            <a:rect l="l" t="t" r="r" b="b"/>
            <a:pathLst>
              <a:path w="706120" h="436879">
                <a:moveTo>
                  <a:pt x="153006" y="0"/>
                </a:moveTo>
                <a:lnTo>
                  <a:pt x="101443" y="1349"/>
                </a:lnTo>
                <a:lnTo>
                  <a:pt x="50352" y="7317"/>
                </a:lnTo>
                <a:lnTo>
                  <a:pt x="0" y="17747"/>
                </a:lnTo>
                <a:lnTo>
                  <a:pt x="18332" y="64382"/>
                </a:lnTo>
                <a:lnTo>
                  <a:pt x="40042" y="109445"/>
                </a:lnTo>
                <a:lnTo>
                  <a:pt x="65067" y="152697"/>
                </a:lnTo>
                <a:lnTo>
                  <a:pt x="93346" y="193898"/>
                </a:lnTo>
                <a:lnTo>
                  <a:pt x="124820" y="232809"/>
                </a:lnTo>
                <a:lnTo>
                  <a:pt x="159426" y="269193"/>
                </a:lnTo>
                <a:lnTo>
                  <a:pt x="197104" y="302808"/>
                </a:lnTo>
                <a:lnTo>
                  <a:pt x="237793" y="333417"/>
                </a:lnTo>
                <a:lnTo>
                  <a:pt x="281432" y="360779"/>
                </a:lnTo>
                <a:lnTo>
                  <a:pt x="327096" y="384233"/>
                </a:lnTo>
                <a:lnTo>
                  <a:pt x="373644" y="403263"/>
                </a:lnTo>
                <a:lnTo>
                  <a:pt x="420855" y="417946"/>
                </a:lnTo>
                <a:lnTo>
                  <a:pt x="468507" y="428358"/>
                </a:lnTo>
                <a:lnTo>
                  <a:pt x="516379" y="434576"/>
                </a:lnTo>
                <a:lnTo>
                  <a:pt x="564249" y="436676"/>
                </a:lnTo>
                <a:lnTo>
                  <a:pt x="611897" y="434735"/>
                </a:lnTo>
                <a:lnTo>
                  <a:pt x="659100" y="428829"/>
                </a:lnTo>
                <a:lnTo>
                  <a:pt x="705637" y="419035"/>
                </a:lnTo>
                <a:lnTo>
                  <a:pt x="688350" y="374717"/>
                </a:lnTo>
                <a:lnTo>
                  <a:pt x="668024" y="331800"/>
                </a:lnTo>
                <a:lnTo>
                  <a:pt x="644709" y="290488"/>
                </a:lnTo>
                <a:lnTo>
                  <a:pt x="618452" y="250988"/>
                </a:lnTo>
                <a:lnTo>
                  <a:pt x="589302" y="213504"/>
                </a:lnTo>
                <a:lnTo>
                  <a:pt x="557307" y="178242"/>
                </a:lnTo>
                <a:lnTo>
                  <a:pt x="522516" y="145407"/>
                </a:lnTo>
                <a:lnTo>
                  <a:pt x="475308" y="108093"/>
                </a:lnTo>
                <a:lnTo>
                  <a:pt x="423976" y="75265"/>
                </a:lnTo>
                <a:lnTo>
                  <a:pt x="383037" y="54067"/>
                </a:lnTo>
                <a:lnTo>
                  <a:pt x="341366" y="36495"/>
                </a:lnTo>
                <a:lnTo>
                  <a:pt x="299129" y="22434"/>
                </a:lnTo>
                <a:lnTo>
                  <a:pt x="256489" y="11765"/>
                </a:lnTo>
                <a:lnTo>
                  <a:pt x="204776" y="3420"/>
                </a:lnTo>
                <a:lnTo>
                  <a:pt x="153006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47448" y="3743843"/>
            <a:ext cx="312420" cy="391160"/>
          </a:xfrm>
          <a:custGeom>
            <a:avLst/>
            <a:gdLst/>
            <a:ahLst/>
            <a:cxnLst/>
            <a:rect l="l" t="t" r="r" b="b"/>
            <a:pathLst>
              <a:path w="312420" h="391160">
                <a:moveTo>
                  <a:pt x="265916" y="0"/>
                </a:moveTo>
                <a:lnTo>
                  <a:pt x="219535" y="80"/>
                </a:lnTo>
                <a:lnTo>
                  <a:pt x="173310" y="7251"/>
                </a:lnTo>
                <a:lnTo>
                  <a:pt x="127741" y="21203"/>
                </a:lnTo>
                <a:lnTo>
                  <a:pt x="83332" y="41628"/>
                </a:lnTo>
                <a:lnTo>
                  <a:pt x="40584" y="68217"/>
                </a:lnTo>
                <a:lnTo>
                  <a:pt x="0" y="100662"/>
                </a:lnTo>
                <a:lnTo>
                  <a:pt x="10440" y="153636"/>
                </a:lnTo>
                <a:lnTo>
                  <a:pt x="26124" y="203733"/>
                </a:lnTo>
                <a:lnTo>
                  <a:pt x="46867" y="250368"/>
                </a:lnTo>
                <a:lnTo>
                  <a:pt x="72481" y="292956"/>
                </a:lnTo>
                <a:lnTo>
                  <a:pt x="102782" y="330910"/>
                </a:lnTo>
                <a:lnTo>
                  <a:pt x="137581" y="363646"/>
                </a:lnTo>
                <a:lnTo>
                  <a:pt x="176695" y="390578"/>
                </a:lnTo>
                <a:lnTo>
                  <a:pt x="178389" y="340102"/>
                </a:lnTo>
                <a:lnTo>
                  <a:pt x="184602" y="288854"/>
                </a:lnTo>
                <a:lnTo>
                  <a:pt x="195484" y="237230"/>
                </a:lnTo>
                <a:lnTo>
                  <a:pt x="211188" y="185625"/>
                </a:lnTo>
                <a:lnTo>
                  <a:pt x="231288" y="135787"/>
                </a:lnTo>
                <a:lnTo>
                  <a:pt x="255020" y="89327"/>
                </a:lnTo>
                <a:lnTo>
                  <a:pt x="282027" y="46440"/>
                </a:lnTo>
                <a:lnTo>
                  <a:pt x="311950" y="7317"/>
                </a:lnTo>
                <a:lnTo>
                  <a:pt x="265916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08688" y="3363849"/>
            <a:ext cx="302895" cy="128270"/>
          </a:xfrm>
          <a:custGeom>
            <a:avLst/>
            <a:gdLst/>
            <a:ahLst/>
            <a:cxnLst/>
            <a:rect l="l" t="t" r="r" b="b"/>
            <a:pathLst>
              <a:path w="302895" h="128270">
                <a:moveTo>
                  <a:pt x="193963" y="0"/>
                </a:moveTo>
                <a:lnTo>
                  <a:pt x="141495" y="2552"/>
                </a:lnTo>
                <a:lnTo>
                  <a:pt x="91180" y="12030"/>
                </a:lnTo>
                <a:lnTo>
                  <a:pt x="43766" y="28158"/>
                </a:lnTo>
                <a:lnTo>
                  <a:pt x="0" y="50659"/>
                </a:lnTo>
                <a:lnTo>
                  <a:pt x="190" y="51155"/>
                </a:lnTo>
                <a:lnTo>
                  <a:pt x="35115" y="54926"/>
                </a:lnTo>
                <a:lnTo>
                  <a:pt x="70048" y="61438"/>
                </a:lnTo>
                <a:lnTo>
                  <a:pt x="139458" y="83133"/>
                </a:lnTo>
                <a:lnTo>
                  <a:pt x="183446" y="103564"/>
                </a:lnTo>
                <a:lnTo>
                  <a:pt x="224586" y="128015"/>
                </a:lnTo>
                <a:lnTo>
                  <a:pt x="239382" y="96354"/>
                </a:lnTo>
                <a:lnTo>
                  <a:pt x="257398" y="67166"/>
                </a:lnTo>
                <a:lnTo>
                  <a:pt x="278456" y="40593"/>
                </a:lnTo>
                <a:lnTo>
                  <a:pt x="302374" y="16776"/>
                </a:lnTo>
                <a:lnTo>
                  <a:pt x="247839" y="4649"/>
                </a:lnTo>
                <a:lnTo>
                  <a:pt x="193963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69192" y="3414405"/>
            <a:ext cx="786765" cy="551180"/>
          </a:xfrm>
          <a:custGeom>
            <a:avLst/>
            <a:gdLst/>
            <a:ahLst/>
            <a:cxnLst/>
            <a:rect l="l" t="t" r="r" b="b"/>
            <a:pathLst>
              <a:path w="786764" h="551179">
                <a:moveTo>
                  <a:pt x="6413" y="150928"/>
                </a:moveTo>
                <a:lnTo>
                  <a:pt x="19297" y="198985"/>
                </a:lnTo>
                <a:lnTo>
                  <a:pt x="36383" y="245424"/>
                </a:lnTo>
                <a:lnTo>
                  <a:pt x="57532" y="289904"/>
                </a:lnTo>
                <a:lnTo>
                  <a:pt x="82605" y="332088"/>
                </a:lnTo>
                <a:lnTo>
                  <a:pt x="111463" y="371634"/>
                </a:lnTo>
                <a:lnTo>
                  <a:pt x="143966" y="408203"/>
                </a:lnTo>
                <a:lnTo>
                  <a:pt x="179976" y="441456"/>
                </a:lnTo>
                <a:lnTo>
                  <a:pt x="219354" y="471053"/>
                </a:lnTo>
                <a:lnTo>
                  <a:pt x="261961" y="496654"/>
                </a:lnTo>
                <a:lnTo>
                  <a:pt x="307657" y="517920"/>
                </a:lnTo>
                <a:lnTo>
                  <a:pt x="353795" y="533755"/>
                </a:lnTo>
                <a:lnTo>
                  <a:pt x="400279" y="544456"/>
                </a:lnTo>
                <a:lnTo>
                  <a:pt x="446820" y="550165"/>
                </a:lnTo>
                <a:lnTo>
                  <a:pt x="493130" y="551027"/>
                </a:lnTo>
                <a:lnTo>
                  <a:pt x="538921" y="547187"/>
                </a:lnTo>
                <a:lnTo>
                  <a:pt x="583904" y="538789"/>
                </a:lnTo>
                <a:lnTo>
                  <a:pt x="627791" y="525976"/>
                </a:lnTo>
                <a:lnTo>
                  <a:pt x="670294" y="508893"/>
                </a:lnTo>
                <a:lnTo>
                  <a:pt x="711124" y="487684"/>
                </a:lnTo>
                <a:lnTo>
                  <a:pt x="749993" y="462494"/>
                </a:lnTo>
                <a:lnTo>
                  <a:pt x="786612" y="433465"/>
                </a:lnTo>
                <a:lnTo>
                  <a:pt x="777013" y="385756"/>
                </a:lnTo>
                <a:lnTo>
                  <a:pt x="763329" y="339357"/>
                </a:lnTo>
                <a:lnTo>
                  <a:pt x="745692" y="294581"/>
                </a:lnTo>
                <a:lnTo>
                  <a:pt x="724229" y="251738"/>
                </a:lnTo>
                <a:lnTo>
                  <a:pt x="94906" y="220753"/>
                </a:lnTo>
                <a:lnTo>
                  <a:pt x="62188" y="199504"/>
                </a:lnTo>
                <a:lnTo>
                  <a:pt x="32904" y="170585"/>
                </a:lnTo>
                <a:lnTo>
                  <a:pt x="6413" y="150928"/>
                </a:lnTo>
                <a:close/>
              </a:path>
              <a:path w="786764" h="551179">
                <a:moveTo>
                  <a:pt x="286818" y="0"/>
                </a:moveTo>
                <a:lnTo>
                  <a:pt x="234679" y="5489"/>
                </a:lnTo>
                <a:lnTo>
                  <a:pt x="183700" y="16861"/>
                </a:lnTo>
                <a:lnTo>
                  <a:pt x="134311" y="33909"/>
                </a:lnTo>
                <a:lnTo>
                  <a:pt x="86945" y="56427"/>
                </a:lnTo>
                <a:lnTo>
                  <a:pt x="42031" y="84207"/>
                </a:lnTo>
                <a:lnTo>
                  <a:pt x="0" y="117045"/>
                </a:lnTo>
                <a:lnTo>
                  <a:pt x="139" y="117692"/>
                </a:lnTo>
                <a:lnTo>
                  <a:pt x="22878" y="134093"/>
                </a:lnTo>
                <a:lnTo>
                  <a:pt x="48031" y="164994"/>
                </a:lnTo>
                <a:lnTo>
                  <a:pt x="82128" y="197170"/>
                </a:lnTo>
                <a:lnTo>
                  <a:pt x="131699" y="217400"/>
                </a:lnTo>
                <a:lnTo>
                  <a:pt x="94906" y="220753"/>
                </a:lnTo>
                <a:lnTo>
                  <a:pt x="705028" y="220753"/>
                </a:lnTo>
                <a:lnTo>
                  <a:pt x="699072" y="211142"/>
                </a:lnTo>
                <a:lnTo>
                  <a:pt x="670349" y="173104"/>
                </a:lnTo>
                <a:lnTo>
                  <a:pt x="638190" y="137936"/>
                </a:lnTo>
                <a:lnTo>
                  <a:pt x="602725" y="105950"/>
                </a:lnTo>
                <a:lnTo>
                  <a:pt x="564083" y="77459"/>
                </a:lnTo>
                <a:lnTo>
                  <a:pt x="522943" y="53008"/>
                </a:lnTo>
                <a:lnTo>
                  <a:pt x="478955" y="32577"/>
                </a:lnTo>
                <a:lnTo>
                  <a:pt x="409544" y="10882"/>
                </a:lnTo>
                <a:lnTo>
                  <a:pt x="339686" y="598"/>
                </a:lnTo>
                <a:lnTo>
                  <a:pt x="286818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95086" y="3878560"/>
            <a:ext cx="226314" cy="182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00307" y="3453129"/>
            <a:ext cx="556895" cy="304800"/>
          </a:xfrm>
          <a:custGeom>
            <a:avLst/>
            <a:gdLst/>
            <a:ahLst/>
            <a:cxnLst/>
            <a:rect l="l" t="t" r="r" b="b"/>
            <a:pathLst>
              <a:path w="556895" h="304800">
                <a:moveTo>
                  <a:pt x="236054" y="0"/>
                </a:moveTo>
                <a:lnTo>
                  <a:pt x="185052" y="467"/>
                </a:lnTo>
                <a:lnTo>
                  <a:pt x="135216" y="8775"/>
                </a:lnTo>
                <a:lnTo>
                  <a:pt x="87277" y="24538"/>
                </a:lnTo>
                <a:lnTo>
                  <a:pt x="41962" y="47370"/>
                </a:lnTo>
                <a:lnTo>
                  <a:pt x="0" y="76885"/>
                </a:lnTo>
                <a:lnTo>
                  <a:pt x="33626" y="77106"/>
                </a:lnTo>
                <a:lnTo>
                  <a:pt x="67979" y="79092"/>
                </a:lnTo>
                <a:lnTo>
                  <a:pt x="138493" y="88519"/>
                </a:lnTo>
                <a:lnTo>
                  <a:pt x="177012" y="96603"/>
                </a:lnTo>
                <a:lnTo>
                  <a:pt x="215892" y="106805"/>
                </a:lnTo>
                <a:lnTo>
                  <a:pt x="255016" y="119196"/>
                </a:lnTo>
                <a:lnTo>
                  <a:pt x="294271" y="133845"/>
                </a:lnTo>
                <a:lnTo>
                  <a:pt x="344811" y="156149"/>
                </a:lnTo>
                <a:lnTo>
                  <a:pt x="392760" y="181140"/>
                </a:lnTo>
                <a:lnTo>
                  <a:pt x="438452" y="208849"/>
                </a:lnTo>
                <a:lnTo>
                  <a:pt x="481136" y="238788"/>
                </a:lnTo>
                <a:lnTo>
                  <a:pt x="520644" y="270694"/>
                </a:lnTo>
                <a:lnTo>
                  <a:pt x="556806" y="304304"/>
                </a:lnTo>
                <a:lnTo>
                  <a:pt x="544707" y="254617"/>
                </a:lnTo>
                <a:lnTo>
                  <a:pt x="526489" y="207271"/>
                </a:lnTo>
                <a:lnTo>
                  <a:pt x="502427" y="162974"/>
                </a:lnTo>
                <a:lnTo>
                  <a:pt x="472797" y="122433"/>
                </a:lnTo>
                <a:lnTo>
                  <a:pt x="437872" y="86355"/>
                </a:lnTo>
                <a:lnTo>
                  <a:pt x="397929" y="55448"/>
                </a:lnTo>
                <a:lnTo>
                  <a:pt x="352637" y="30062"/>
                </a:lnTo>
                <a:lnTo>
                  <a:pt x="311566" y="14180"/>
                </a:lnTo>
                <a:lnTo>
                  <a:pt x="261250" y="2723"/>
                </a:lnTo>
                <a:lnTo>
                  <a:pt x="236054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19380" y="3474602"/>
            <a:ext cx="58419" cy="62230"/>
          </a:xfrm>
          <a:custGeom>
            <a:avLst/>
            <a:gdLst/>
            <a:ahLst/>
            <a:cxnLst/>
            <a:rect l="l" t="t" r="r" b="b"/>
            <a:pathLst>
              <a:path w="58420" h="62229">
                <a:moveTo>
                  <a:pt x="27836" y="0"/>
                </a:moveTo>
                <a:lnTo>
                  <a:pt x="17021" y="2743"/>
                </a:lnTo>
                <a:lnTo>
                  <a:pt x="7961" y="9615"/>
                </a:lnTo>
                <a:lnTo>
                  <a:pt x="1855" y="20031"/>
                </a:lnTo>
                <a:lnTo>
                  <a:pt x="0" y="32162"/>
                </a:lnTo>
                <a:lnTo>
                  <a:pt x="2562" y="43702"/>
                </a:lnTo>
                <a:lnTo>
                  <a:pt x="8994" y="53372"/>
                </a:lnTo>
                <a:lnTo>
                  <a:pt x="18746" y="59896"/>
                </a:lnTo>
                <a:lnTo>
                  <a:pt x="30112" y="61872"/>
                </a:lnTo>
                <a:lnTo>
                  <a:pt x="40927" y="59137"/>
                </a:lnTo>
                <a:lnTo>
                  <a:pt x="49990" y="52273"/>
                </a:lnTo>
                <a:lnTo>
                  <a:pt x="56097" y="41862"/>
                </a:lnTo>
                <a:lnTo>
                  <a:pt x="57948" y="29726"/>
                </a:lnTo>
                <a:lnTo>
                  <a:pt x="55386" y="18178"/>
                </a:lnTo>
                <a:lnTo>
                  <a:pt x="48957" y="8499"/>
                </a:lnTo>
                <a:lnTo>
                  <a:pt x="39206" y="1971"/>
                </a:lnTo>
                <a:lnTo>
                  <a:pt x="27836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19750" y="3657057"/>
            <a:ext cx="600075" cy="308610"/>
          </a:xfrm>
          <a:custGeom>
            <a:avLst/>
            <a:gdLst/>
            <a:ahLst/>
            <a:cxnLst/>
            <a:rect l="l" t="t" r="r" b="b"/>
            <a:pathLst>
              <a:path w="600075" h="308610">
                <a:moveTo>
                  <a:pt x="150959" y="0"/>
                </a:moveTo>
                <a:lnTo>
                  <a:pt x="99382" y="5527"/>
                </a:lnTo>
                <a:lnTo>
                  <a:pt x="48935" y="16826"/>
                </a:lnTo>
                <a:lnTo>
                  <a:pt x="0" y="33600"/>
                </a:lnTo>
                <a:lnTo>
                  <a:pt x="25008" y="78366"/>
                </a:lnTo>
                <a:lnTo>
                  <a:pt x="54169" y="120363"/>
                </a:lnTo>
                <a:lnTo>
                  <a:pt x="87328" y="159204"/>
                </a:lnTo>
                <a:lnTo>
                  <a:pt x="124335" y="194497"/>
                </a:lnTo>
                <a:lnTo>
                  <a:pt x="165035" y="225852"/>
                </a:lnTo>
                <a:lnTo>
                  <a:pt x="209277" y="252881"/>
                </a:lnTo>
                <a:lnTo>
                  <a:pt x="256908" y="275192"/>
                </a:lnTo>
                <a:lnTo>
                  <a:pt x="306545" y="292010"/>
                </a:lnTo>
                <a:lnTo>
                  <a:pt x="356560" y="302896"/>
                </a:lnTo>
                <a:lnTo>
                  <a:pt x="406594" y="308031"/>
                </a:lnTo>
                <a:lnTo>
                  <a:pt x="456287" y="307595"/>
                </a:lnTo>
                <a:lnTo>
                  <a:pt x="505281" y="301769"/>
                </a:lnTo>
                <a:lnTo>
                  <a:pt x="553215" y="290734"/>
                </a:lnTo>
                <a:lnTo>
                  <a:pt x="599732" y="274672"/>
                </a:lnTo>
                <a:lnTo>
                  <a:pt x="573844" y="228428"/>
                </a:lnTo>
                <a:lnTo>
                  <a:pt x="543534" y="185145"/>
                </a:lnTo>
                <a:lnTo>
                  <a:pt x="508961" y="145257"/>
                </a:lnTo>
                <a:lnTo>
                  <a:pt x="470287" y="109198"/>
                </a:lnTo>
                <a:lnTo>
                  <a:pt x="427672" y="77402"/>
                </a:lnTo>
                <a:lnTo>
                  <a:pt x="386543" y="52952"/>
                </a:lnTo>
                <a:lnTo>
                  <a:pt x="342557" y="32521"/>
                </a:lnTo>
                <a:lnTo>
                  <a:pt x="273146" y="10821"/>
                </a:lnTo>
                <a:lnTo>
                  <a:pt x="203288" y="542"/>
                </a:lnTo>
                <a:lnTo>
                  <a:pt x="150959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06713" y="4545504"/>
            <a:ext cx="6604063" cy="31661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10796" y="7663880"/>
            <a:ext cx="259079" cy="108585"/>
          </a:xfrm>
          <a:custGeom>
            <a:avLst/>
            <a:gdLst/>
            <a:ahLst/>
            <a:cxnLst/>
            <a:rect l="l" t="t" r="r" b="b"/>
            <a:pathLst>
              <a:path w="259079" h="108584">
                <a:moveTo>
                  <a:pt x="131812" y="0"/>
                </a:moveTo>
                <a:lnTo>
                  <a:pt x="87497" y="6411"/>
                </a:lnTo>
                <a:lnTo>
                  <a:pt x="43375" y="19860"/>
                </a:lnTo>
                <a:lnTo>
                  <a:pt x="148" y="40113"/>
                </a:lnTo>
                <a:lnTo>
                  <a:pt x="0" y="90513"/>
                </a:lnTo>
                <a:lnTo>
                  <a:pt x="2244" y="108519"/>
                </a:lnTo>
                <a:lnTo>
                  <a:pt x="176651" y="108519"/>
                </a:lnTo>
                <a:lnTo>
                  <a:pt x="201065" y="78746"/>
                </a:lnTo>
                <a:lnTo>
                  <a:pt x="229148" y="50296"/>
                </a:lnTo>
                <a:lnTo>
                  <a:pt x="258885" y="25329"/>
                </a:lnTo>
                <a:lnTo>
                  <a:pt x="218209" y="9225"/>
                </a:lnTo>
                <a:lnTo>
                  <a:pt x="175617" y="860"/>
                </a:lnTo>
                <a:lnTo>
                  <a:pt x="131812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38707" y="7273584"/>
            <a:ext cx="241566" cy="115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54074" y="7270612"/>
            <a:ext cx="563245" cy="481965"/>
          </a:xfrm>
          <a:custGeom>
            <a:avLst/>
            <a:gdLst/>
            <a:ahLst/>
            <a:cxnLst/>
            <a:rect l="l" t="t" r="r" b="b"/>
            <a:pathLst>
              <a:path w="563245" h="481965">
                <a:moveTo>
                  <a:pt x="0" y="71753"/>
                </a:moveTo>
                <a:lnTo>
                  <a:pt x="3315" y="121578"/>
                </a:lnTo>
                <a:lnTo>
                  <a:pt x="12147" y="170538"/>
                </a:lnTo>
                <a:lnTo>
                  <a:pt x="26391" y="218065"/>
                </a:lnTo>
                <a:lnTo>
                  <a:pt x="45943" y="263590"/>
                </a:lnTo>
                <a:lnTo>
                  <a:pt x="70702" y="306546"/>
                </a:lnTo>
                <a:lnTo>
                  <a:pt x="100564" y="346363"/>
                </a:lnTo>
                <a:lnTo>
                  <a:pt x="135425" y="382474"/>
                </a:lnTo>
                <a:lnTo>
                  <a:pt x="175183" y="414310"/>
                </a:lnTo>
                <a:lnTo>
                  <a:pt x="221441" y="442098"/>
                </a:lnTo>
                <a:lnTo>
                  <a:pt x="269621" y="462471"/>
                </a:lnTo>
                <a:lnTo>
                  <a:pt x="319076" y="475582"/>
                </a:lnTo>
                <a:lnTo>
                  <a:pt x="369158" y="481585"/>
                </a:lnTo>
                <a:lnTo>
                  <a:pt x="419223" y="480631"/>
                </a:lnTo>
                <a:lnTo>
                  <a:pt x="468622" y="472874"/>
                </a:lnTo>
                <a:lnTo>
                  <a:pt x="516709" y="458467"/>
                </a:lnTo>
                <a:lnTo>
                  <a:pt x="562838" y="437562"/>
                </a:lnTo>
                <a:lnTo>
                  <a:pt x="562594" y="387421"/>
                </a:lnTo>
                <a:lnTo>
                  <a:pt x="556751" y="337839"/>
                </a:lnTo>
                <a:lnTo>
                  <a:pt x="545415" y="289385"/>
                </a:lnTo>
                <a:lnTo>
                  <a:pt x="528693" y="242630"/>
                </a:lnTo>
                <a:lnTo>
                  <a:pt x="506693" y="198143"/>
                </a:lnTo>
                <a:lnTo>
                  <a:pt x="479520" y="156491"/>
                </a:lnTo>
                <a:lnTo>
                  <a:pt x="86931" y="146975"/>
                </a:lnTo>
                <a:lnTo>
                  <a:pt x="57664" y="142740"/>
                </a:lnTo>
                <a:lnTo>
                  <a:pt x="35598" y="120061"/>
                </a:lnTo>
                <a:lnTo>
                  <a:pt x="17465" y="92033"/>
                </a:lnTo>
                <a:lnTo>
                  <a:pt x="0" y="71753"/>
                </a:lnTo>
                <a:close/>
              </a:path>
              <a:path w="563245" h="481965">
                <a:moveTo>
                  <a:pt x="188031" y="0"/>
                </a:moveTo>
                <a:lnTo>
                  <a:pt x="139547" y="1588"/>
                </a:lnTo>
                <a:lnTo>
                  <a:pt x="91745" y="9555"/>
                </a:lnTo>
                <a:lnTo>
                  <a:pt x="45211" y="23774"/>
                </a:lnTo>
                <a:lnTo>
                  <a:pt x="533" y="44115"/>
                </a:lnTo>
                <a:lnTo>
                  <a:pt x="533" y="44636"/>
                </a:lnTo>
                <a:lnTo>
                  <a:pt x="15604" y="61679"/>
                </a:lnTo>
                <a:lnTo>
                  <a:pt x="30187" y="90487"/>
                </a:lnTo>
                <a:lnTo>
                  <a:pt x="51543" y="121954"/>
                </a:lnTo>
                <a:lnTo>
                  <a:pt x="86931" y="146975"/>
                </a:lnTo>
                <a:lnTo>
                  <a:pt x="471498" y="146975"/>
                </a:lnTo>
                <a:lnTo>
                  <a:pt x="433582" y="104571"/>
                </a:lnTo>
                <a:lnTo>
                  <a:pt x="404038" y="79088"/>
                </a:lnTo>
                <a:lnTo>
                  <a:pt x="363193" y="51305"/>
                </a:lnTo>
                <a:lnTo>
                  <a:pt x="311342" y="25918"/>
                </a:lnTo>
                <a:lnTo>
                  <a:pt x="236609" y="4917"/>
                </a:lnTo>
                <a:lnTo>
                  <a:pt x="188031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70813" y="7641073"/>
            <a:ext cx="177076" cy="1313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57186" y="7310959"/>
            <a:ext cx="397510" cy="308610"/>
          </a:xfrm>
          <a:custGeom>
            <a:avLst/>
            <a:gdLst/>
            <a:ahLst/>
            <a:cxnLst/>
            <a:rect l="l" t="t" r="r" b="b"/>
            <a:pathLst>
              <a:path w="397509" h="308609">
                <a:moveTo>
                  <a:pt x="96596" y="0"/>
                </a:moveTo>
                <a:lnTo>
                  <a:pt x="47228" y="8936"/>
                </a:lnTo>
                <a:lnTo>
                  <a:pt x="0" y="27061"/>
                </a:lnTo>
                <a:lnTo>
                  <a:pt x="26208" y="33497"/>
                </a:lnTo>
                <a:lnTo>
                  <a:pt x="52698" y="41442"/>
                </a:lnTo>
                <a:lnTo>
                  <a:pt x="106197" y="61937"/>
                </a:lnTo>
                <a:lnTo>
                  <a:pt x="163629" y="90609"/>
                </a:lnTo>
                <a:lnTo>
                  <a:pt x="220395" y="126314"/>
                </a:lnTo>
                <a:lnTo>
                  <a:pt x="256198" y="153136"/>
                </a:lnTo>
                <a:lnTo>
                  <a:pt x="289534" y="181569"/>
                </a:lnTo>
                <a:lnTo>
                  <a:pt x="320676" y="211702"/>
                </a:lnTo>
                <a:lnTo>
                  <a:pt x="349103" y="243020"/>
                </a:lnTo>
                <a:lnTo>
                  <a:pt x="374730" y="275283"/>
                </a:lnTo>
                <a:lnTo>
                  <a:pt x="397471" y="308252"/>
                </a:lnTo>
                <a:lnTo>
                  <a:pt x="395260" y="259072"/>
                </a:lnTo>
                <a:lnTo>
                  <a:pt x="385645" y="211056"/>
                </a:lnTo>
                <a:lnTo>
                  <a:pt x="368799" y="165248"/>
                </a:lnTo>
                <a:lnTo>
                  <a:pt x="344892" y="122691"/>
                </a:lnTo>
                <a:lnTo>
                  <a:pt x="314096" y="84430"/>
                </a:lnTo>
                <a:lnTo>
                  <a:pt x="282910" y="56177"/>
                </a:lnTo>
                <a:lnTo>
                  <a:pt x="234937" y="26180"/>
                </a:lnTo>
                <a:lnTo>
                  <a:pt x="196811" y="10997"/>
                </a:lnTo>
                <a:lnTo>
                  <a:pt x="146868" y="578"/>
                </a:lnTo>
                <a:lnTo>
                  <a:pt x="96596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75989" y="7303508"/>
            <a:ext cx="45720" cy="48895"/>
          </a:xfrm>
          <a:custGeom>
            <a:avLst/>
            <a:gdLst/>
            <a:ahLst/>
            <a:cxnLst/>
            <a:rect l="l" t="t" r="r" b="b"/>
            <a:pathLst>
              <a:path w="45720" h="48895">
                <a:moveTo>
                  <a:pt x="26861" y="0"/>
                </a:moveTo>
                <a:lnTo>
                  <a:pt x="0" y="29403"/>
                </a:lnTo>
                <a:lnTo>
                  <a:pt x="3440" y="38157"/>
                </a:lnTo>
                <a:lnTo>
                  <a:pt x="9988" y="45068"/>
                </a:lnTo>
                <a:lnTo>
                  <a:pt x="18534" y="48720"/>
                </a:lnTo>
                <a:lnTo>
                  <a:pt x="27422" y="48594"/>
                </a:lnTo>
                <a:lnTo>
                  <a:pt x="35620" y="44920"/>
                </a:lnTo>
                <a:lnTo>
                  <a:pt x="42094" y="37929"/>
                </a:lnTo>
                <a:lnTo>
                  <a:pt x="45513" y="28799"/>
                </a:lnTo>
                <a:lnTo>
                  <a:pt x="45397" y="19309"/>
                </a:lnTo>
                <a:lnTo>
                  <a:pt x="41960" y="10560"/>
                </a:lnTo>
                <a:lnTo>
                  <a:pt x="35413" y="3654"/>
                </a:lnTo>
                <a:lnTo>
                  <a:pt x="26861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68057" y="7444430"/>
            <a:ext cx="429259" cy="307975"/>
          </a:xfrm>
          <a:custGeom>
            <a:avLst/>
            <a:gdLst/>
            <a:ahLst/>
            <a:cxnLst/>
            <a:rect l="l" t="t" r="r" b="b"/>
            <a:pathLst>
              <a:path w="429259" h="307975">
                <a:moveTo>
                  <a:pt x="40932" y="0"/>
                </a:moveTo>
                <a:lnTo>
                  <a:pt x="0" y="3985"/>
                </a:lnTo>
                <a:lnTo>
                  <a:pt x="14601" y="50061"/>
                </a:lnTo>
                <a:lnTo>
                  <a:pt x="34218" y="94172"/>
                </a:lnTo>
                <a:lnTo>
                  <a:pt x="58761" y="135789"/>
                </a:lnTo>
                <a:lnTo>
                  <a:pt x="88141" y="174384"/>
                </a:lnTo>
                <a:lnTo>
                  <a:pt x="122271" y="209430"/>
                </a:lnTo>
                <a:lnTo>
                  <a:pt x="161061" y="240398"/>
                </a:lnTo>
                <a:lnTo>
                  <a:pt x="203196" y="266053"/>
                </a:lnTo>
                <a:lnTo>
                  <a:pt x="246977" y="285517"/>
                </a:lnTo>
                <a:lnTo>
                  <a:pt x="291914" y="298907"/>
                </a:lnTo>
                <a:lnTo>
                  <a:pt x="337514" y="306341"/>
                </a:lnTo>
                <a:lnTo>
                  <a:pt x="383286" y="307939"/>
                </a:lnTo>
                <a:lnTo>
                  <a:pt x="428739" y="303818"/>
                </a:lnTo>
                <a:lnTo>
                  <a:pt x="412312" y="252893"/>
                </a:lnTo>
                <a:lnTo>
                  <a:pt x="389753" y="204436"/>
                </a:lnTo>
                <a:lnTo>
                  <a:pt x="361170" y="159166"/>
                </a:lnTo>
                <a:lnTo>
                  <a:pt x="326669" y="117804"/>
                </a:lnTo>
                <a:lnTo>
                  <a:pt x="298559" y="91058"/>
                </a:lnTo>
                <a:lnTo>
                  <a:pt x="267563" y="66913"/>
                </a:lnTo>
                <a:lnTo>
                  <a:pt x="216927" y="37060"/>
                </a:lnTo>
                <a:lnTo>
                  <a:pt x="164071" y="16025"/>
                </a:lnTo>
                <a:lnTo>
                  <a:pt x="123317" y="5859"/>
                </a:lnTo>
                <a:lnTo>
                  <a:pt x="82154" y="571"/>
                </a:lnTo>
                <a:lnTo>
                  <a:pt x="40932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81724" y="7499761"/>
            <a:ext cx="223278" cy="106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18655" y="7496892"/>
            <a:ext cx="506095" cy="275590"/>
          </a:xfrm>
          <a:custGeom>
            <a:avLst/>
            <a:gdLst/>
            <a:ahLst/>
            <a:cxnLst/>
            <a:rect l="l" t="t" r="r" b="b"/>
            <a:pathLst>
              <a:path w="506095" h="275590">
                <a:moveTo>
                  <a:pt x="0" y="66448"/>
                </a:moveTo>
                <a:lnTo>
                  <a:pt x="3062" y="112497"/>
                </a:lnTo>
                <a:lnTo>
                  <a:pt x="11224" y="157748"/>
                </a:lnTo>
                <a:lnTo>
                  <a:pt x="24389" y="201674"/>
                </a:lnTo>
                <a:lnTo>
                  <a:pt x="42462" y="243752"/>
                </a:lnTo>
                <a:lnTo>
                  <a:pt x="60766" y="275507"/>
                </a:lnTo>
                <a:lnTo>
                  <a:pt x="505959" y="275507"/>
                </a:lnTo>
                <a:lnTo>
                  <a:pt x="488653" y="224379"/>
                </a:lnTo>
                <a:lnTo>
                  <a:pt x="468319" y="183260"/>
                </a:lnTo>
                <a:lnTo>
                  <a:pt x="443205" y="144764"/>
                </a:lnTo>
                <a:lnTo>
                  <a:pt x="80352" y="135956"/>
                </a:lnTo>
                <a:lnTo>
                  <a:pt x="53295" y="132047"/>
                </a:lnTo>
                <a:lnTo>
                  <a:pt x="32899" y="111089"/>
                </a:lnTo>
                <a:lnTo>
                  <a:pt x="16141" y="85188"/>
                </a:lnTo>
                <a:lnTo>
                  <a:pt x="0" y="66448"/>
                </a:lnTo>
                <a:close/>
              </a:path>
              <a:path w="506095" h="275590">
                <a:moveTo>
                  <a:pt x="155829" y="0"/>
                </a:moveTo>
                <a:lnTo>
                  <a:pt x="102365" y="5314"/>
                </a:lnTo>
                <a:lnTo>
                  <a:pt x="50274" y="19016"/>
                </a:lnTo>
                <a:lnTo>
                  <a:pt x="495" y="40900"/>
                </a:lnTo>
                <a:lnTo>
                  <a:pt x="482" y="41390"/>
                </a:lnTo>
                <a:lnTo>
                  <a:pt x="14419" y="57139"/>
                </a:lnTo>
                <a:lnTo>
                  <a:pt x="27901" y="83760"/>
                </a:lnTo>
                <a:lnTo>
                  <a:pt x="47642" y="112837"/>
                </a:lnTo>
                <a:lnTo>
                  <a:pt x="80352" y="135956"/>
                </a:lnTo>
                <a:lnTo>
                  <a:pt x="435781" y="135956"/>
                </a:lnTo>
                <a:lnTo>
                  <a:pt x="400748" y="96774"/>
                </a:lnTo>
                <a:lnTo>
                  <a:pt x="358775" y="62384"/>
                </a:lnTo>
                <a:lnTo>
                  <a:pt x="311981" y="34788"/>
                </a:lnTo>
                <a:lnTo>
                  <a:pt x="263131" y="15345"/>
                </a:lnTo>
                <a:lnTo>
                  <a:pt x="209731" y="3275"/>
                </a:lnTo>
                <a:lnTo>
                  <a:pt x="155829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13956" y="7534306"/>
            <a:ext cx="365125" cy="238125"/>
          </a:xfrm>
          <a:custGeom>
            <a:avLst/>
            <a:gdLst/>
            <a:ahLst/>
            <a:cxnLst/>
            <a:rect l="l" t="t" r="r" b="b"/>
            <a:pathLst>
              <a:path w="365125" h="238125">
                <a:moveTo>
                  <a:pt x="89279" y="0"/>
                </a:moveTo>
                <a:lnTo>
                  <a:pt x="43650" y="8258"/>
                </a:lnTo>
                <a:lnTo>
                  <a:pt x="0" y="25016"/>
                </a:lnTo>
                <a:lnTo>
                  <a:pt x="24227" y="30959"/>
                </a:lnTo>
                <a:lnTo>
                  <a:pt x="48706" y="38302"/>
                </a:lnTo>
                <a:lnTo>
                  <a:pt x="98145" y="57237"/>
                </a:lnTo>
                <a:lnTo>
                  <a:pt x="151234" y="83748"/>
                </a:lnTo>
                <a:lnTo>
                  <a:pt x="203695" y="116748"/>
                </a:lnTo>
                <a:lnTo>
                  <a:pt x="236793" y="141534"/>
                </a:lnTo>
                <a:lnTo>
                  <a:pt x="267614" y="167816"/>
                </a:lnTo>
                <a:lnTo>
                  <a:pt x="296392" y="195668"/>
                </a:lnTo>
                <a:lnTo>
                  <a:pt x="322664" y="224614"/>
                </a:lnTo>
                <a:lnTo>
                  <a:pt x="333369" y="238092"/>
                </a:lnTo>
                <a:lnTo>
                  <a:pt x="365041" y="238092"/>
                </a:lnTo>
                <a:lnTo>
                  <a:pt x="356429" y="195070"/>
                </a:lnTo>
                <a:lnTo>
                  <a:pt x="340864" y="152730"/>
                </a:lnTo>
                <a:lnTo>
                  <a:pt x="318776" y="113394"/>
                </a:lnTo>
                <a:lnTo>
                  <a:pt x="290322" y="78028"/>
                </a:lnTo>
                <a:lnTo>
                  <a:pt x="261477" y="51919"/>
                </a:lnTo>
                <a:lnTo>
                  <a:pt x="217139" y="24198"/>
                </a:lnTo>
                <a:lnTo>
                  <a:pt x="135743" y="537"/>
                </a:lnTo>
                <a:lnTo>
                  <a:pt x="89279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31334" y="7527424"/>
            <a:ext cx="42545" cy="45085"/>
          </a:xfrm>
          <a:custGeom>
            <a:avLst/>
            <a:gdLst/>
            <a:ahLst/>
            <a:cxnLst/>
            <a:rect l="l" t="t" r="r" b="b"/>
            <a:pathLst>
              <a:path w="42545" h="45084">
                <a:moveTo>
                  <a:pt x="24831" y="0"/>
                </a:moveTo>
                <a:lnTo>
                  <a:pt x="0" y="27171"/>
                </a:lnTo>
                <a:lnTo>
                  <a:pt x="3182" y="35259"/>
                </a:lnTo>
                <a:lnTo>
                  <a:pt x="9240" y="41642"/>
                </a:lnTo>
                <a:lnTo>
                  <a:pt x="17137" y="45023"/>
                </a:lnTo>
                <a:lnTo>
                  <a:pt x="25350" y="44908"/>
                </a:lnTo>
                <a:lnTo>
                  <a:pt x="32925" y="41511"/>
                </a:lnTo>
                <a:lnTo>
                  <a:pt x="38908" y="35048"/>
                </a:lnTo>
                <a:lnTo>
                  <a:pt x="42072" y="26615"/>
                </a:lnTo>
                <a:lnTo>
                  <a:pt x="41965" y="17846"/>
                </a:lnTo>
                <a:lnTo>
                  <a:pt x="38786" y="9760"/>
                </a:lnTo>
                <a:lnTo>
                  <a:pt x="32735" y="3378"/>
                </a:lnTo>
                <a:lnTo>
                  <a:pt x="24831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31571" y="7657669"/>
            <a:ext cx="307340" cy="114935"/>
          </a:xfrm>
          <a:custGeom>
            <a:avLst/>
            <a:gdLst/>
            <a:ahLst/>
            <a:cxnLst/>
            <a:rect l="l" t="t" r="r" b="b"/>
            <a:pathLst>
              <a:path w="307340" h="114934">
                <a:moveTo>
                  <a:pt x="37842" y="0"/>
                </a:moveTo>
                <a:lnTo>
                  <a:pt x="0" y="3679"/>
                </a:lnTo>
                <a:lnTo>
                  <a:pt x="16763" y="54582"/>
                </a:lnTo>
                <a:lnTo>
                  <a:pt x="40171" y="102726"/>
                </a:lnTo>
                <a:lnTo>
                  <a:pt x="48233" y="114730"/>
                </a:lnTo>
                <a:lnTo>
                  <a:pt x="306824" y="114730"/>
                </a:lnTo>
                <a:lnTo>
                  <a:pt x="275958" y="84162"/>
                </a:lnTo>
                <a:lnTo>
                  <a:pt x="224213" y="47002"/>
                </a:lnTo>
                <a:lnTo>
                  <a:pt x="176292" y="23538"/>
                </a:lnTo>
                <a:lnTo>
                  <a:pt x="113992" y="5413"/>
                </a:lnTo>
                <a:lnTo>
                  <a:pt x="75946" y="527"/>
                </a:lnTo>
                <a:lnTo>
                  <a:pt x="37842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51945" y="7472571"/>
            <a:ext cx="246303" cy="1468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33423" y="7418456"/>
            <a:ext cx="525145" cy="354330"/>
          </a:xfrm>
          <a:custGeom>
            <a:avLst/>
            <a:gdLst/>
            <a:ahLst/>
            <a:cxnLst/>
            <a:rect l="l" t="t" r="r" b="b"/>
            <a:pathLst>
              <a:path w="525145" h="354329">
                <a:moveTo>
                  <a:pt x="8782" y="42554"/>
                </a:moveTo>
                <a:lnTo>
                  <a:pt x="2038" y="89576"/>
                </a:lnTo>
                <a:lnTo>
                  <a:pt x="0" y="137007"/>
                </a:lnTo>
                <a:lnTo>
                  <a:pt x="2676" y="184411"/>
                </a:lnTo>
                <a:lnTo>
                  <a:pt x="10079" y="231354"/>
                </a:lnTo>
                <a:lnTo>
                  <a:pt x="22218" y="277399"/>
                </a:lnTo>
                <a:lnTo>
                  <a:pt x="39102" y="322112"/>
                </a:lnTo>
                <a:lnTo>
                  <a:pt x="55141" y="353943"/>
                </a:lnTo>
                <a:lnTo>
                  <a:pt x="525074" y="353943"/>
                </a:lnTo>
                <a:lnTo>
                  <a:pt x="507361" y="286353"/>
                </a:lnTo>
                <a:lnTo>
                  <a:pt x="489344" y="242728"/>
                </a:lnTo>
                <a:lnTo>
                  <a:pt x="466706" y="200937"/>
                </a:lnTo>
                <a:lnTo>
                  <a:pt x="443058" y="166058"/>
                </a:lnTo>
                <a:lnTo>
                  <a:pt x="83547" y="142582"/>
                </a:lnTo>
                <a:lnTo>
                  <a:pt x="53839" y="130966"/>
                </a:lnTo>
                <a:lnTo>
                  <a:pt x="35634" y="101822"/>
                </a:lnTo>
                <a:lnTo>
                  <a:pt x="22695" y="68051"/>
                </a:lnTo>
                <a:lnTo>
                  <a:pt x="8782" y="42554"/>
                </a:lnTo>
                <a:close/>
              </a:path>
              <a:path w="525145" h="354329">
                <a:moveTo>
                  <a:pt x="118166" y="0"/>
                </a:moveTo>
                <a:lnTo>
                  <a:pt x="66426" y="3457"/>
                </a:lnTo>
                <a:lnTo>
                  <a:pt x="15310" y="13776"/>
                </a:lnTo>
                <a:lnTo>
                  <a:pt x="15183" y="14327"/>
                </a:lnTo>
                <a:lnTo>
                  <a:pt x="27286" y="35850"/>
                </a:lnTo>
                <a:lnTo>
                  <a:pt x="36344" y="69562"/>
                </a:lnTo>
                <a:lnTo>
                  <a:pt x="51912" y="107720"/>
                </a:lnTo>
                <a:lnTo>
                  <a:pt x="83547" y="142582"/>
                </a:lnTo>
                <a:lnTo>
                  <a:pt x="423996" y="142582"/>
                </a:lnTo>
                <a:lnTo>
                  <a:pt x="393151" y="110271"/>
                </a:lnTo>
                <a:lnTo>
                  <a:pt x="344365" y="70994"/>
                </a:lnTo>
                <a:lnTo>
                  <a:pt x="270708" y="30690"/>
                </a:lnTo>
                <a:lnTo>
                  <a:pt x="220949" y="13627"/>
                </a:lnTo>
                <a:lnTo>
                  <a:pt x="169888" y="3394"/>
                </a:lnTo>
                <a:lnTo>
                  <a:pt x="118166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51019" y="7474393"/>
            <a:ext cx="363855" cy="298450"/>
          </a:xfrm>
          <a:custGeom>
            <a:avLst/>
            <a:gdLst/>
            <a:ahLst/>
            <a:cxnLst/>
            <a:rect l="l" t="t" r="r" b="b"/>
            <a:pathLst>
              <a:path w="363854" h="298450">
                <a:moveTo>
                  <a:pt x="53313" y="0"/>
                </a:moveTo>
                <a:lnTo>
                  <a:pt x="0" y="7379"/>
                </a:lnTo>
                <a:lnTo>
                  <a:pt x="26034" y="20539"/>
                </a:lnTo>
                <a:lnTo>
                  <a:pt x="52035" y="35349"/>
                </a:lnTo>
                <a:lnTo>
                  <a:pt x="103593" y="69912"/>
                </a:lnTo>
                <a:lnTo>
                  <a:pt x="157494" y="113998"/>
                </a:lnTo>
                <a:lnTo>
                  <a:pt x="209194" y="165276"/>
                </a:lnTo>
                <a:lnTo>
                  <a:pt x="240877" y="202116"/>
                </a:lnTo>
                <a:lnTo>
                  <a:pt x="269646" y="240043"/>
                </a:lnTo>
                <a:lnTo>
                  <a:pt x="295730" y="279212"/>
                </a:lnTo>
                <a:lnTo>
                  <a:pt x="306607" y="298006"/>
                </a:lnTo>
                <a:lnTo>
                  <a:pt x="363805" y="298006"/>
                </a:lnTo>
                <a:lnTo>
                  <a:pt x="356063" y="242416"/>
                </a:lnTo>
                <a:lnTo>
                  <a:pt x="340218" y="192032"/>
                </a:lnTo>
                <a:lnTo>
                  <a:pt x="316242" y="144450"/>
                </a:lnTo>
                <a:lnTo>
                  <a:pt x="289692" y="107236"/>
                </a:lnTo>
                <a:lnTo>
                  <a:pt x="263182" y="79039"/>
                </a:lnTo>
                <a:lnTo>
                  <a:pt x="227990" y="50708"/>
                </a:lnTo>
                <a:lnTo>
                  <a:pt x="159348" y="15708"/>
                </a:lnTo>
                <a:lnTo>
                  <a:pt x="106883" y="2765"/>
                </a:lnTo>
                <a:lnTo>
                  <a:pt x="53313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71788" y="7454813"/>
            <a:ext cx="50165" cy="53340"/>
          </a:xfrm>
          <a:custGeom>
            <a:avLst/>
            <a:gdLst/>
            <a:ahLst/>
            <a:cxnLst/>
            <a:rect l="l" t="t" r="r" b="b"/>
            <a:pathLst>
              <a:path w="50164" h="53340">
                <a:moveTo>
                  <a:pt x="25101" y="0"/>
                </a:moveTo>
                <a:lnTo>
                  <a:pt x="15737" y="1834"/>
                </a:lnTo>
                <a:lnTo>
                  <a:pt x="7462" y="7562"/>
                </a:lnTo>
                <a:lnTo>
                  <a:pt x="1918" y="16265"/>
                </a:lnTo>
                <a:lnTo>
                  <a:pt x="0" y="26219"/>
                </a:lnTo>
                <a:lnTo>
                  <a:pt x="1717" y="36217"/>
                </a:lnTo>
                <a:lnTo>
                  <a:pt x="7081" y="45051"/>
                </a:lnTo>
                <a:lnTo>
                  <a:pt x="15235" y="50971"/>
                </a:lnTo>
                <a:lnTo>
                  <a:pt x="24558" y="53023"/>
                </a:lnTo>
                <a:lnTo>
                  <a:pt x="33922" y="51194"/>
                </a:lnTo>
                <a:lnTo>
                  <a:pt x="42197" y="45468"/>
                </a:lnTo>
                <a:lnTo>
                  <a:pt x="47743" y="36757"/>
                </a:lnTo>
                <a:lnTo>
                  <a:pt x="49664" y="26801"/>
                </a:lnTo>
                <a:lnTo>
                  <a:pt x="47948" y="16803"/>
                </a:lnTo>
                <a:lnTo>
                  <a:pt x="42578" y="7964"/>
                </a:lnTo>
                <a:lnTo>
                  <a:pt x="34425" y="2047"/>
                </a:lnTo>
                <a:lnTo>
                  <a:pt x="25101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34014" y="7575386"/>
            <a:ext cx="316230" cy="197485"/>
          </a:xfrm>
          <a:custGeom>
            <a:avLst/>
            <a:gdLst/>
            <a:ahLst/>
            <a:cxnLst/>
            <a:rect l="l" t="t" r="r" b="b"/>
            <a:pathLst>
              <a:path w="316229" h="197484">
                <a:moveTo>
                  <a:pt x="0" y="0"/>
                </a:moveTo>
                <a:lnTo>
                  <a:pt x="5359" y="51785"/>
                </a:lnTo>
                <a:lnTo>
                  <a:pt x="16386" y="102744"/>
                </a:lnTo>
                <a:lnTo>
                  <a:pt x="33102" y="152302"/>
                </a:lnTo>
                <a:lnTo>
                  <a:pt x="54175" y="197013"/>
                </a:lnTo>
                <a:lnTo>
                  <a:pt x="315828" y="197013"/>
                </a:lnTo>
                <a:lnTo>
                  <a:pt x="293587" y="164343"/>
                </a:lnTo>
                <a:lnTo>
                  <a:pt x="266357" y="131484"/>
                </a:lnTo>
                <a:lnTo>
                  <a:pt x="219817" y="87827"/>
                </a:lnTo>
                <a:lnTo>
                  <a:pt x="169049" y="52858"/>
                </a:lnTo>
                <a:lnTo>
                  <a:pt x="128603" y="32222"/>
                </a:lnTo>
                <a:lnTo>
                  <a:pt x="86682" y="16590"/>
                </a:lnTo>
                <a:lnTo>
                  <a:pt x="43682" y="5876"/>
                </a:lnTo>
                <a:lnTo>
                  <a:pt x="0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41954" y="4415701"/>
            <a:ext cx="219710" cy="327660"/>
          </a:xfrm>
          <a:custGeom>
            <a:avLst/>
            <a:gdLst/>
            <a:ahLst/>
            <a:cxnLst/>
            <a:rect l="l" t="t" r="r" b="b"/>
            <a:pathLst>
              <a:path w="219709" h="327660">
                <a:moveTo>
                  <a:pt x="219176" y="0"/>
                </a:moveTo>
                <a:lnTo>
                  <a:pt x="176229" y="7278"/>
                </a:lnTo>
                <a:lnTo>
                  <a:pt x="135177" y="22320"/>
                </a:lnTo>
                <a:lnTo>
                  <a:pt x="96524" y="44551"/>
                </a:lnTo>
                <a:lnTo>
                  <a:pt x="60774" y="73399"/>
                </a:lnTo>
                <a:lnTo>
                  <a:pt x="28431" y="108291"/>
                </a:lnTo>
                <a:lnTo>
                  <a:pt x="0" y="148653"/>
                </a:lnTo>
                <a:lnTo>
                  <a:pt x="23071" y="192737"/>
                </a:lnTo>
                <a:lnTo>
                  <a:pt x="50711" y="231965"/>
                </a:lnTo>
                <a:lnTo>
                  <a:pt x="82491" y="265696"/>
                </a:lnTo>
                <a:lnTo>
                  <a:pt x="117983" y="293289"/>
                </a:lnTo>
                <a:lnTo>
                  <a:pt x="156757" y="314102"/>
                </a:lnTo>
                <a:lnTo>
                  <a:pt x="198386" y="327494"/>
                </a:lnTo>
                <a:lnTo>
                  <a:pt x="188759" y="288340"/>
                </a:lnTo>
                <a:lnTo>
                  <a:pt x="182432" y="247481"/>
                </a:lnTo>
                <a:lnTo>
                  <a:pt x="179605" y="205179"/>
                </a:lnTo>
                <a:lnTo>
                  <a:pt x="180479" y="161696"/>
                </a:lnTo>
                <a:lnTo>
                  <a:pt x="185108" y="118495"/>
                </a:lnTo>
                <a:lnTo>
                  <a:pt x="193255" y="76985"/>
                </a:lnTo>
                <a:lnTo>
                  <a:pt x="204689" y="37407"/>
                </a:lnTo>
                <a:lnTo>
                  <a:pt x="219176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312135" y="4242028"/>
            <a:ext cx="224713" cy="1045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76956" y="4332247"/>
            <a:ext cx="672465" cy="416559"/>
          </a:xfrm>
          <a:custGeom>
            <a:avLst/>
            <a:gdLst/>
            <a:ahLst/>
            <a:cxnLst/>
            <a:rect l="l" t="t" r="r" b="b"/>
            <a:pathLst>
              <a:path w="672465" h="416560">
                <a:moveTo>
                  <a:pt x="12242" y="208382"/>
                </a:moveTo>
                <a:lnTo>
                  <a:pt x="38068" y="250162"/>
                </a:lnTo>
                <a:lnTo>
                  <a:pt x="68313" y="288290"/>
                </a:lnTo>
                <a:lnTo>
                  <a:pt x="102627" y="322324"/>
                </a:lnTo>
                <a:lnTo>
                  <a:pt x="140657" y="351824"/>
                </a:lnTo>
                <a:lnTo>
                  <a:pt x="182051" y="376348"/>
                </a:lnTo>
                <a:lnTo>
                  <a:pt x="226457" y="395454"/>
                </a:lnTo>
                <a:lnTo>
                  <a:pt x="273523" y="408701"/>
                </a:lnTo>
                <a:lnTo>
                  <a:pt x="322897" y="415647"/>
                </a:lnTo>
                <a:lnTo>
                  <a:pt x="370253" y="416030"/>
                </a:lnTo>
                <a:lnTo>
                  <a:pt x="416281" y="410458"/>
                </a:lnTo>
                <a:lnTo>
                  <a:pt x="460633" y="399264"/>
                </a:lnTo>
                <a:lnTo>
                  <a:pt x="502963" y="382779"/>
                </a:lnTo>
                <a:lnTo>
                  <a:pt x="542924" y="361337"/>
                </a:lnTo>
                <a:lnTo>
                  <a:pt x="580169" y="335268"/>
                </a:lnTo>
                <a:lnTo>
                  <a:pt x="614350" y="304905"/>
                </a:lnTo>
                <a:lnTo>
                  <a:pt x="645121" y="270581"/>
                </a:lnTo>
                <a:lnTo>
                  <a:pt x="666791" y="240135"/>
                </a:lnTo>
                <a:lnTo>
                  <a:pt x="95271" y="240135"/>
                </a:lnTo>
                <a:lnTo>
                  <a:pt x="65560" y="231901"/>
                </a:lnTo>
                <a:lnTo>
                  <a:pt x="36826" y="216931"/>
                </a:lnTo>
                <a:lnTo>
                  <a:pt x="12242" y="208382"/>
                </a:lnTo>
                <a:close/>
              </a:path>
              <a:path w="672465" h="416560">
                <a:moveTo>
                  <a:pt x="320018" y="0"/>
                </a:moveTo>
                <a:lnTo>
                  <a:pt x="263051" y="5034"/>
                </a:lnTo>
                <a:lnTo>
                  <a:pt x="188123" y="25907"/>
                </a:lnTo>
                <a:lnTo>
                  <a:pt x="143437" y="47096"/>
                </a:lnTo>
                <a:lnTo>
                  <a:pt x="101828" y="73918"/>
                </a:lnTo>
                <a:lnTo>
                  <a:pt x="63750" y="105954"/>
                </a:lnTo>
                <a:lnTo>
                  <a:pt x="29656" y="142783"/>
                </a:lnTo>
                <a:lnTo>
                  <a:pt x="0" y="183986"/>
                </a:lnTo>
                <a:lnTo>
                  <a:pt x="228" y="184443"/>
                </a:lnTo>
                <a:lnTo>
                  <a:pt x="21236" y="191412"/>
                </a:lnTo>
                <a:lnTo>
                  <a:pt x="47232" y="208916"/>
                </a:lnTo>
                <a:lnTo>
                  <a:pt x="80365" y="225191"/>
                </a:lnTo>
                <a:lnTo>
                  <a:pt x="122783" y="228474"/>
                </a:lnTo>
                <a:lnTo>
                  <a:pt x="95271" y="240135"/>
                </a:lnTo>
                <a:lnTo>
                  <a:pt x="666791" y="240135"/>
                </a:lnTo>
                <a:lnTo>
                  <a:pt x="672134" y="232627"/>
                </a:lnTo>
                <a:lnTo>
                  <a:pt x="648848" y="188963"/>
                </a:lnTo>
                <a:lnTo>
                  <a:pt x="620930" y="148725"/>
                </a:lnTo>
                <a:lnTo>
                  <a:pt x="588734" y="112355"/>
                </a:lnTo>
                <a:lnTo>
                  <a:pt x="552615" y="80292"/>
                </a:lnTo>
                <a:lnTo>
                  <a:pt x="512928" y="52976"/>
                </a:lnTo>
                <a:lnTo>
                  <a:pt x="470027" y="30850"/>
                </a:lnTo>
                <a:lnTo>
                  <a:pt x="424268" y="14352"/>
                </a:lnTo>
                <a:lnTo>
                  <a:pt x="368485" y="2845"/>
                </a:lnTo>
                <a:lnTo>
                  <a:pt x="349237" y="928"/>
                </a:lnTo>
                <a:lnTo>
                  <a:pt x="320018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29979" y="4685017"/>
            <a:ext cx="173113" cy="1400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77249" y="4357727"/>
            <a:ext cx="476884" cy="162560"/>
          </a:xfrm>
          <a:custGeom>
            <a:avLst/>
            <a:gdLst/>
            <a:ahLst/>
            <a:cxnLst/>
            <a:rect l="l" t="t" r="r" b="b"/>
            <a:pathLst>
              <a:path w="476884" h="162560">
                <a:moveTo>
                  <a:pt x="430663" y="94547"/>
                </a:moveTo>
                <a:lnTo>
                  <a:pt x="204853" y="94547"/>
                </a:lnTo>
                <a:lnTo>
                  <a:pt x="238150" y="96099"/>
                </a:lnTo>
                <a:lnTo>
                  <a:pt x="260124" y="98063"/>
                </a:lnTo>
                <a:lnTo>
                  <a:pt x="303053" y="104082"/>
                </a:lnTo>
                <a:lnTo>
                  <a:pt x="365038" y="118061"/>
                </a:lnTo>
                <a:lnTo>
                  <a:pt x="404277" y="130501"/>
                </a:lnTo>
                <a:lnTo>
                  <a:pt x="441504" y="145235"/>
                </a:lnTo>
                <a:lnTo>
                  <a:pt x="476529" y="162101"/>
                </a:lnTo>
                <a:lnTo>
                  <a:pt x="451960" y="120310"/>
                </a:lnTo>
                <a:lnTo>
                  <a:pt x="430663" y="94547"/>
                </a:lnTo>
                <a:close/>
              </a:path>
              <a:path w="476884" h="162560">
                <a:moveTo>
                  <a:pt x="225505" y="0"/>
                </a:moveTo>
                <a:lnTo>
                  <a:pt x="184411" y="3634"/>
                </a:lnTo>
                <a:lnTo>
                  <a:pt x="116077" y="24860"/>
                </a:lnTo>
                <a:lnTo>
                  <a:pt x="71905" y="50722"/>
                </a:lnTo>
                <a:lnTo>
                  <a:pt x="32904" y="84423"/>
                </a:lnTo>
                <a:lnTo>
                  <a:pt x="0" y="125029"/>
                </a:lnTo>
                <a:lnTo>
                  <a:pt x="25847" y="116901"/>
                </a:lnTo>
                <a:lnTo>
                  <a:pt x="52636" y="109946"/>
                </a:lnTo>
                <a:lnTo>
                  <a:pt x="108788" y="99769"/>
                </a:lnTo>
                <a:lnTo>
                  <a:pt x="172145" y="94695"/>
                </a:lnTo>
                <a:lnTo>
                  <a:pt x="430663" y="94547"/>
                </a:lnTo>
                <a:lnTo>
                  <a:pt x="421466" y="83421"/>
                </a:lnTo>
                <a:lnTo>
                  <a:pt x="385674" y="52254"/>
                </a:lnTo>
                <a:lnTo>
                  <a:pt x="345213" y="27627"/>
                </a:lnTo>
                <a:lnTo>
                  <a:pt x="300710" y="10361"/>
                </a:lnTo>
                <a:lnTo>
                  <a:pt x="260464" y="2049"/>
                </a:lnTo>
                <a:lnTo>
                  <a:pt x="246583" y="671"/>
                </a:lnTo>
                <a:lnTo>
                  <a:pt x="225505" y="0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85643" y="4427359"/>
            <a:ext cx="46355" cy="49530"/>
          </a:xfrm>
          <a:custGeom>
            <a:avLst/>
            <a:gdLst/>
            <a:ahLst/>
            <a:cxnLst/>
            <a:rect l="l" t="t" r="r" b="b"/>
            <a:pathLst>
              <a:path w="46354" h="49529">
                <a:moveTo>
                  <a:pt x="24739" y="0"/>
                </a:moveTo>
                <a:lnTo>
                  <a:pt x="15598" y="1292"/>
                </a:lnTo>
                <a:lnTo>
                  <a:pt x="7893" y="6065"/>
                </a:lnTo>
                <a:lnTo>
                  <a:pt x="2426" y="13574"/>
                </a:lnTo>
                <a:lnTo>
                  <a:pt x="0" y="23075"/>
                </a:lnTo>
                <a:lnTo>
                  <a:pt x="1203" y="32840"/>
                </a:lnTo>
                <a:lnTo>
                  <a:pt x="5667" y="41067"/>
                </a:lnTo>
                <a:lnTo>
                  <a:pt x="12698" y="46905"/>
                </a:lnTo>
                <a:lnTo>
                  <a:pt x="21602" y="49504"/>
                </a:lnTo>
                <a:lnTo>
                  <a:pt x="30747" y="48211"/>
                </a:lnTo>
                <a:lnTo>
                  <a:pt x="38450" y="43438"/>
                </a:lnTo>
                <a:lnTo>
                  <a:pt x="43917" y="35929"/>
                </a:lnTo>
                <a:lnTo>
                  <a:pt x="46355" y="26428"/>
                </a:lnTo>
                <a:lnTo>
                  <a:pt x="45142" y="16664"/>
                </a:lnTo>
                <a:lnTo>
                  <a:pt x="40671" y="8437"/>
                </a:lnTo>
                <a:lnTo>
                  <a:pt x="33639" y="2598"/>
                </a:lnTo>
                <a:lnTo>
                  <a:pt x="24739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150210" y="4539607"/>
            <a:ext cx="512445" cy="208915"/>
          </a:xfrm>
          <a:custGeom>
            <a:avLst/>
            <a:gdLst/>
            <a:ahLst/>
            <a:cxnLst/>
            <a:rect l="l" t="t" r="r" b="b"/>
            <a:pathLst>
              <a:path w="512445" h="208914">
                <a:moveTo>
                  <a:pt x="233424" y="0"/>
                </a:moveTo>
                <a:lnTo>
                  <a:pt x="176457" y="5027"/>
                </a:lnTo>
                <a:lnTo>
                  <a:pt x="108567" y="23261"/>
                </a:lnTo>
                <a:lnTo>
                  <a:pt x="70186" y="40235"/>
                </a:lnTo>
                <a:lnTo>
                  <a:pt x="33920" y="61355"/>
                </a:lnTo>
                <a:lnTo>
                  <a:pt x="0" y="86303"/>
                </a:lnTo>
                <a:lnTo>
                  <a:pt x="33961" y="118883"/>
                </a:lnTo>
                <a:lnTo>
                  <a:pt x="71396" y="147119"/>
                </a:lnTo>
                <a:lnTo>
                  <a:pt x="111985" y="170593"/>
                </a:lnTo>
                <a:lnTo>
                  <a:pt x="155408" y="188890"/>
                </a:lnTo>
                <a:lnTo>
                  <a:pt x="201346" y="201593"/>
                </a:lnTo>
                <a:lnTo>
                  <a:pt x="249478" y="208287"/>
                </a:lnTo>
                <a:lnTo>
                  <a:pt x="298079" y="208592"/>
                </a:lnTo>
                <a:lnTo>
                  <a:pt x="345270" y="202623"/>
                </a:lnTo>
                <a:lnTo>
                  <a:pt x="390675" y="190743"/>
                </a:lnTo>
                <a:lnTo>
                  <a:pt x="433921" y="173315"/>
                </a:lnTo>
                <a:lnTo>
                  <a:pt x="474631" y="150699"/>
                </a:lnTo>
                <a:lnTo>
                  <a:pt x="512432" y="123260"/>
                </a:lnTo>
                <a:lnTo>
                  <a:pt x="474643" y="87404"/>
                </a:lnTo>
                <a:lnTo>
                  <a:pt x="432638" y="56917"/>
                </a:lnTo>
                <a:lnTo>
                  <a:pt x="386841" y="32376"/>
                </a:lnTo>
                <a:lnTo>
                  <a:pt x="337680" y="14358"/>
                </a:lnTo>
                <a:lnTo>
                  <a:pt x="281884" y="2844"/>
                </a:lnTo>
                <a:lnTo>
                  <a:pt x="233424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34969" y="2665844"/>
            <a:ext cx="222250" cy="314325"/>
          </a:xfrm>
          <a:custGeom>
            <a:avLst/>
            <a:gdLst/>
            <a:ahLst/>
            <a:cxnLst/>
            <a:rect l="l" t="t" r="r" b="b"/>
            <a:pathLst>
              <a:path w="222250" h="314325">
                <a:moveTo>
                  <a:pt x="178892" y="0"/>
                </a:moveTo>
                <a:lnTo>
                  <a:pt x="132212" y="20313"/>
                </a:lnTo>
                <a:lnTo>
                  <a:pt x="90348" y="50418"/>
                </a:lnTo>
                <a:lnTo>
                  <a:pt x="53933" y="89189"/>
                </a:lnTo>
                <a:lnTo>
                  <a:pt x="23605" y="135501"/>
                </a:lnTo>
                <a:lnTo>
                  <a:pt x="0" y="188226"/>
                </a:lnTo>
                <a:lnTo>
                  <a:pt x="36696" y="231583"/>
                </a:lnTo>
                <a:lnTo>
                  <a:pt x="78131" y="266744"/>
                </a:lnTo>
                <a:lnTo>
                  <a:pt x="123390" y="292824"/>
                </a:lnTo>
                <a:lnTo>
                  <a:pt x="171560" y="308941"/>
                </a:lnTo>
                <a:lnTo>
                  <a:pt x="221729" y="314210"/>
                </a:lnTo>
                <a:lnTo>
                  <a:pt x="205145" y="279276"/>
                </a:lnTo>
                <a:lnTo>
                  <a:pt x="191365" y="242012"/>
                </a:lnTo>
                <a:lnTo>
                  <a:pt x="180625" y="202627"/>
                </a:lnTo>
                <a:lnTo>
                  <a:pt x="173164" y="161328"/>
                </a:lnTo>
                <a:lnTo>
                  <a:pt x="169292" y="119461"/>
                </a:lnTo>
                <a:lnTo>
                  <a:pt x="169070" y="78435"/>
                </a:lnTo>
                <a:lnTo>
                  <a:pt x="172326" y="38523"/>
                </a:lnTo>
                <a:lnTo>
                  <a:pt x="178892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86228" y="2593873"/>
            <a:ext cx="193281" cy="1443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96934" y="2699985"/>
            <a:ext cx="645160" cy="406400"/>
          </a:xfrm>
          <a:custGeom>
            <a:avLst/>
            <a:gdLst/>
            <a:ahLst/>
            <a:cxnLst/>
            <a:rect l="l" t="t" r="r" b="b"/>
            <a:pathLst>
              <a:path w="645159" h="406400">
                <a:moveTo>
                  <a:pt x="16230" y="273617"/>
                </a:moveTo>
                <a:lnTo>
                  <a:pt x="48624" y="307505"/>
                </a:lnTo>
                <a:lnTo>
                  <a:pt x="84502" y="336981"/>
                </a:lnTo>
                <a:lnTo>
                  <a:pt x="123445" y="361704"/>
                </a:lnTo>
                <a:lnTo>
                  <a:pt x="165038" y="381330"/>
                </a:lnTo>
                <a:lnTo>
                  <a:pt x="208862" y="395520"/>
                </a:lnTo>
                <a:lnTo>
                  <a:pt x="254501" y="403931"/>
                </a:lnTo>
                <a:lnTo>
                  <a:pt x="301537" y="406222"/>
                </a:lnTo>
                <a:lnTo>
                  <a:pt x="349554" y="402052"/>
                </a:lnTo>
                <a:lnTo>
                  <a:pt x="399848" y="390488"/>
                </a:lnTo>
                <a:lnTo>
                  <a:pt x="447075" y="372224"/>
                </a:lnTo>
                <a:lnTo>
                  <a:pt x="490857" y="347815"/>
                </a:lnTo>
                <a:lnTo>
                  <a:pt x="530817" y="317816"/>
                </a:lnTo>
                <a:lnTo>
                  <a:pt x="563723" y="285577"/>
                </a:lnTo>
                <a:lnTo>
                  <a:pt x="100805" y="285577"/>
                </a:lnTo>
                <a:lnTo>
                  <a:pt x="71139" y="284255"/>
                </a:lnTo>
                <a:lnTo>
                  <a:pt x="41110" y="276353"/>
                </a:lnTo>
                <a:lnTo>
                  <a:pt x="16230" y="273617"/>
                </a:lnTo>
                <a:close/>
              </a:path>
              <a:path w="645159" h="406400">
                <a:moveTo>
                  <a:pt x="577788" y="268575"/>
                </a:moveTo>
                <a:lnTo>
                  <a:pt x="124599" y="268575"/>
                </a:lnTo>
                <a:lnTo>
                  <a:pt x="100805" y="285577"/>
                </a:lnTo>
                <a:lnTo>
                  <a:pt x="563723" y="285577"/>
                </a:lnTo>
                <a:lnTo>
                  <a:pt x="566576" y="282782"/>
                </a:lnTo>
                <a:lnTo>
                  <a:pt x="577788" y="268575"/>
                </a:lnTo>
                <a:close/>
              </a:path>
              <a:path w="645159" h="406400">
                <a:moveTo>
                  <a:pt x="350673" y="0"/>
                </a:moveTo>
                <a:lnTo>
                  <a:pt x="295325" y="4148"/>
                </a:lnTo>
                <a:lnTo>
                  <a:pt x="240603" y="17205"/>
                </a:lnTo>
                <a:lnTo>
                  <a:pt x="189585" y="38197"/>
                </a:lnTo>
                <a:lnTo>
                  <a:pt x="147732" y="62796"/>
                </a:lnTo>
                <a:lnTo>
                  <a:pt x="109516" y="92549"/>
                </a:lnTo>
                <a:lnTo>
                  <a:pt x="75285" y="126960"/>
                </a:lnTo>
                <a:lnTo>
                  <a:pt x="45389" y="165536"/>
                </a:lnTo>
                <a:lnTo>
                  <a:pt x="20178" y="207779"/>
                </a:lnTo>
                <a:lnTo>
                  <a:pt x="0" y="253195"/>
                </a:lnTo>
                <a:lnTo>
                  <a:pt x="304" y="253576"/>
                </a:lnTo>
                <a:lnTo>
                  <a:pt x="21501" y="255600"/>
                </a:lnTo>
                <a:lnTo>
                  <a:pt x="49422" y="266500"/>
                </a:lnTo>
                <a:lnTo>
                  <a:pt x="83858" y="274688"/>
                </a:lnTo>
                <a:lnTo>
                  <a:pt x="124599" y="268575"/>
                </a:lnTo>
                <a:lnTo>
                  <a:pt x="577788" y="268575"/>
                </a:lnTo>
                <a:lnTo>
                  <a:pt x="597759" y="243268"/>
                </a:lnTo>
                <a:lnTo>
                  <a:pt x="623986" y="199828"/>
                </a:lnTo>
                <a:lnTo>
                  <a:pt x="644880" y="153018"/>
                </a:lnTo>
                <a:lnTo>
                  <a:pt x="614529" y="116792"/>
                </a:lnTo>
                <a:lnTo>
                  <a:pt x="580450" y="84814"/>
                </a:lnTo>
                <a:lnTo>
                  <a:pt x="543063" y="57424"/>
                </a:lnTo>
                <a:lnTo>
                  <a:pt x="502788" y="34960"/>
                </a:lnTo>
                <a:lnTo>
                  <a:pt x="460047" y="17764"/>
                </a:lnTo>
                <a:lnTo>
                  <a:pt x="415259" y="6173"/>
                </a:lnTo>
                <a:lnTo>
                  <a:pt x="368846" y="529"/>
                </a:lnTo>
                <a:lnTo>
                  <a:pt x="350673" y="0"/>
                </a:lnTo>
                <a:close/>
              </a:path>
            </a:pathLst>
          </a:custGeom>
          <a:solidFill>
            <a:srgbClr val="6D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79445" y="3020123"/>
            <a:ext cx="170992" cy="1343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985390" y="2725498"/>
            <a:ext cx="457834" cy="174625"/>
          </a:xfrm>
          <a:custGeom>
            <a:avLst/>
            <a:gdLst/>
            <a:ahLst/>
            <a:cxnLst/>
            <a:rect l="l" t="t" r="r" b="b"/>
            <a:pathLst>
              <a:path w="457834" h="174625">
                <a:moveTo>
                  <a:pt x="249375" y="0"/>
                </a:moveTo>
                <a:lnTo>
                  <a:pt x="209461" y="2995"/>
                </a:lnTo>
                <a:lnTo>
                  <a:pt x="169973" y="12418"/>
                </a:lnTo>
                <a:lnTo>
                  <a:pt x="133172" y="27556"/>
                </a:lnTo>
                <a:lnTo>
                  <a:pt x="90657" y="54251"/>
                </a:lnTo>
                <a:lnTo>
                  <a:pt x="53822" y="88313"/>
                </a:lnTo>
                <a:lnTo>
                  <a:pt x="23369" y="128662"/>
                </a:lnTo>
                <a:lnTo>
                  <a:pt x="0" y="174216"/>
                </a:lnTo>
                <a:lnTo>
                  <a:pt x="22891" y="160909"/>
                </a:lnTo>
                <a:lnTo>
                  <a:pt x="46899" y="148505"/>
                </a:lnTo>
                <a:lnTo>
                  <a:pt x="98056" y="126680"/>
                </a:lnTo>
                <a:lnTo>
                  <a:pt x="157003" y="108098"/>
                </a:lnTo>
                <a:lnTo>
                  <a:pt x="219684" y="95070"/>
                </a:lnTo>
                <a:lnTo>
                  <a:pt x="261815" y="89970"/>
                </a:lnTo>
                <a:lnTo>
                  <a:pt x="303136" y="87729"/>
                </a:lnTo>
                <a:lnTo>
                  <a:pt x="441357" y="87729"/>
                </a:lnTo>
                <a:lnTo>
                  <a:pt x="426501" y="71458"/>
                </a:lnTo>
                <a:lnTo>
                  <a:pt x="390623" y="43205"/>
                </a:lnTo>
                <a:lnTo>
                  <a:pt x="350827" y="21515"/>
                </a:lnTo>
                <a:lnTo>
                  <a:pt x="307863" y="7026"/>
                </a:lnTo>
                <a:lnTo>
                  <a:pt x="262483" y="378"/>
                </a:lnTo>
                <a:lnTo>
                  <a:pt x="249375" y="0"/>
                </a:lnTo>
                <a:close/>
              </a:path>
              <a:path w="457834" h="174625">
                <a:moveTo>
                  <a:pt x="441357" y="87729"/>
                </a:moveTo>
                <a:lnTo>
                  <a:pt x="303136" y="87729"/>
                </a:lnTo>
                <a:lnTo>
                  <a:pt x="343868" y="88244"/>
                </a:lnTo>
                <a:lnTo>
                  <a:pt x="383346" y="91472"/>
                </a:lnTo>
                <a:lnTo>
                  <a:pt x="421361" y="97305"/>
                </a:lnTo>
                <a:lnTo>
                  <a:pt x="457708" y="105636"/>
                </a:lnTo>
                <a:lnTo>
                  <a:pt x="441357" y="87729"/>
                </a:lnTo>
                <a:close/>
              </a:path>
            </a:pathLst>
          </a:custGeom>
          <a:solidFill>
            <a:srgbClr val="94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87155" y="2840126"/>
            <a:ext cx="45085" cy="47625"/>
          </a:xfrm>
          <a:custGeom>
            <a:avLst/>
            <a:gdLst/>
            <a:ahLst/>
            <a:cxnLst/>
            <a:rect l="l" t="t" r="r" b="b"/>
            <a:pathLst>
              <a:path w="45084" h="47625">
                <a:moveTo>
                  <a:pt x="18999" y="0"/>
                </a:moveTo>
                <a:lnTo>
                  <a:pt x="10603" y="3209"/>
                </a:lnTo>
                <a:lnTo>
                  <a:pt x="4227" y="9396"/>
                </a:lnTo>
                <a:lnTo>
                  <a:pt x="487" y="17686"/>
                </a:lnTo>
                <a:lnTo>
                  <a:pt x="0" y="27203"/>
                </a:lnTo>
                <a:lnTo>
                  <a:pt x="3009" y="36176"/>
                </a:lnTo>
                <a:lnTo>
                  <a:pt x="8805" y="42984"/>
                </a:lnTo>
                <a:lnTo>
                  <a:pt x="16571" y="46975"/>
                </a:lnTo>
                <a:lnTo>
                  <a:pt x="25488" y="47498"/>
                </a:lnTo>
                <a:lnTo>
                  <a:pt x="33883" y="44283"/>
                </a:lnTo>
                <a:lnTo>
                  <a:pt x="40254" y="38096"/>
                </a:lnTo>
                <a:lnTo>
                  <a:pt x="43989" y="29810"/>
                </a:lnTo>
                <a:lnTo>
                  <a:pt x="44475" y="20294"/>
                </a:lnTo>
                <a:lnTo>
                  <a:pt x="41478" y="11321"/>
                </a:lnTo>
                <a:lnTo>
                  <a:pt x="35685" y="4513"/>
                </a:lnTo>
                <a:lnTo>
                  <a:pt x="27917" y="522"/>
                </a:lnTo>
                <a:lnTo>
                  <a:pt x="18999" y="0"/>
                </a:lnTo>
                <a:close/>
              </a:path>
            </a:pathLst>
          </a:custGeom>
          <a:solidFill>
            <a:srgbClr val="2C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87142" y="2898958"/>
            <a:ext cx="492125" cy="207645"/>
          </a:xfrm>
          <a:custGeom>
            <a:avLst/>
            <a:gdLst/>
            <a:ahLst/>
            <a:cxnLst/>
            <a:rect l="l" t="t" r="r" b="b"/>
            <a:pathLst>
              <a:path w="492125" h="207644">
                <a:moveTo>
                  <a:pt x="287420" y="0"/>
                </a:moveTo>
                <a:lnTo>
                  <a:pt x="232067" y="4159"/>
                </a:lnTo>
                <a:lnTo>
                  <a:pt x="177349" y="17215"/>
                </a:lnTo>
                <a:lnTo>
                  <a:pt x="126326" y="38195"/>
                </a:lnTo>
                <a:lnTo>
                  <a:pt x="90629" y="58784"/>
                </a:lnTo>
                <a:lnTo>
                  <a:pt x="57572" y="83186"/>
                </a:lnTo>
                <a:lnTo>
                  <a:pt x="27310" y="111049"/>
                </a:lnTo>
                <a:lnTo>
                  <a:pt x="0" y="142017"/>
                </a:lnTo>
                <a:lnTo>
                  <a:pt x="38330" y="165436"/>
                </a:lnTo>
                <a:lnTo>
                  <a:pt x="79116" y="183991"/>
                </a:lnTo>
                <a:lnTo>
                  <a:pt x="121975" y="197359"/>
                </a:lnTo>
                <a:lnTo>
                  <a:pt x="166527" y="205216"/>
                </a:lnTo>
                <a:lnTo>
                  <a:pt x="212389" y="207239"/>
                </a:lnTo>
                <a:lnTo>
                  <a:pt x="259181" y="203104"/>
                </a:lnTo>
                <a:lnTo>
                  <a:pt x="305203" y="192823"/>
                </a:lnTo>
                <a:lnTo>
                  <a:pt x="348692" y="176918"/>
                </a:lnTo>
                <a:lnTo>
                  <a:pt x="389362" y="155811"/>
                </a:lnTo>
                <a:lnTo>
                  <a:pt x="426930" y="129926"/>
                </a:lnTo>
                <a:lnTo>
                  <a:pt x="461110" y="99686"/>
                </a:lnTo>
                <a:lnTo>
                  <a:pt x="491617" y="65513"/>
                </a:lnTo>
                <a:lnTo>
                  <a:pt x="449046" y="39825"/>
                </a:lnTo>
                <a:lnTo>
                  <a:pt x="403512" y="20132"/>
                </a:lnTo>
                <a:lnTo>
                  <a:pt x="355523" y="6884"/>
                </a:lnTo>
                <a:lnTo>
                  <a:pt x="305587" y="527"/>
                </a:lnTo>
                <a:lnTo>
                  <a:pt x="287420" y="0"/>
                </a:lnTo>
                <a:close/>
              </a:path>
            </a:pathLst>
          </a:custGeom>
          <a:solidFill>
            <a:srgbClr val="3B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2280843" y="1544192"/>
            <a:ext cx="4871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STEP</a:t>
            </a:r>
            <a:r>
              <a:rPr spc="-5" dirty="0">
                <a:solidFill>
                  <a:srgbClr val="FFFFFF"/>
                </a:solidFill>
              </a:rPr>
              <a:t> 2:</a:t>
            </a:r>
          </a:p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FFFFFF"/>
                </a:solidFill>
              </a:rPr>
              <a:t>ATTRACT </a:t>
            </a:r>
            <a:r>
              <a:rPr spc="-15" dirty="0">
                <a:solidFill>
                  <a:srgbClr val="FFFFFF"/>
                </a:solidFill>
              </a:rPr>
              <a:t>YOUR </a:t>
            </a:r>
            <a:r>
              <a:rPr spc="-30" dirty="0">
                <a:solidFill>
                  <a:srgbClr val="FFFFFF"/>
                </a:solidFill>
              </a:rPr>
              <a:t>TARGET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BUYER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9660" y="3136900"/>
            <a:ext cx="43751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333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 you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deﬁne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you’re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trying 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attract, it’s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easier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ﬁgure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attract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them.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Now,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instead of wasting marketing dollars on  broad programs that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not work,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can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more strategic in where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 spend 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budget.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987550"/>
            <a:ext cx="956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EVENTS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996" y="2500629"/>
            <a:ext cx="4185920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Where 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buyer hanging out? </a:t>
            </a: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Trade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shows,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happy hours,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local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conference?</a:t>
            </a:r>
            <a:endParaRPr sz="1600">
              <a:latin typeface="Arial"/>
              <a:cs typeface="Arial"/>
            </a:endParaRPr>
          </a:p>
          <a:p>
            <a:pPr marL="12700" marR="236220">
              <a:lnSpc>
                <a:spcPct val="100000"/>
              </a:lnSpc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Now that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know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buyer is,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 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more easily pin-point which events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attending.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if there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two major trade shows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industry every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year,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buyer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tends 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one over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other,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know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which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show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invest more 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make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bigger  impact. </a:t>
            </a: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invest 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things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like buying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list of attendees, leveraging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bigger booth, or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running a contest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social media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during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event.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74178" y="240387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74178" y="289917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74178" y="339446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74178" y="388977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74178" y="438507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74178" y="4880369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74178" y="53756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243703" y="1987550"/>
            <a:ext cx="323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V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V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S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S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O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A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A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877" baseline="-3086" dirty="0">
                <a:solidFill>
                  <a:srgbClr val="918C8B"/>
                </a:solidFill>
                <a:latin typeface="Arial"/>
                <a:cs typeface="Arial"/>
              </a:rPr>
              <a:t>D</a:t>
            </a:r>
            <a:r>
              <a:rPr sz="1800" spc="-585" dirty="0">
                <a:solidFill>
                  <a:srgbClr val="908B8A"/>
                </a:solidFill>
                <a:latin typeface="Arial Rounded MT Bold"/>
                <a:cs typeface="Arial Rounded MT Bold"/>
              </a:rPr>
              <a:t>D</a:t>
            </a:r>
            <a:r>
              <a:rPr sz="1800" spc="1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IN</a:t>
            </a:r>
            <a:r>
              <a:rPr sz="1800" spc="2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2019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2749384"/>
            <a:ext cx="0" cy="2312035"/>
          </a:xfrm>
          <a:custGeom>
            <a:avLst/>
            <a:gdLst/>
            <a:ahLst/>
            <a:cxnLst/>
            <a:rect l="l" t="t" r="r" b="b"/>
            <a:pathLst>
              <a:path h="2312035">
                <a:moveTo>
                  <a:pt x="0" y="0"/>
                </a:moveTo>
                <a:lnTo>
                  <a:pt x="0" y="2311514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26736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50987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2591053"/>
            <a:ext cx="360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KEYWORD </a:t>
            </a:r>
            <a:r>
              <a:rPr sz="1800" spc="-20" dirty="0">
                <a:solidFill>
                  <a:srgbClr val="908B8A"/>
                </a:solidFill>
                <a:latin typeface="Arial Rounded MT Bold"/>
                <a:cs typeface="Arial Rounded MT Bold"/>
              </a:rPr>
              <a:t>STRATEGY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AND</a:t>
            </a:r>
            <a:r>
              <a:rPr sz="1800" spc="-3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10" dirty="0">
                <a:solidFill>
                  <a:srgbClr val="908B8A"/>
                </a:solidFill>
                <a:latin typeface="Arial Rounded MT Bold"/>
                <a:cs typeface="Arial Rounded MT Bold"/>
              </a:rPr>
              <a:t>SEO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104134"/>
            <a:ext cx="3863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Search engine optimization, or 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SEO,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is all  about creating quality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content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that is highly  relevant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target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audience.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4079494"/>
            <a:ext cx="423672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Think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buyer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keywords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might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searching 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for,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create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content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website for each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list.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800" y="3328873"/>
            <a:ext cx="41275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These terms 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directly related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business. 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Or,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an area where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buyer’s problem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expertise  intersect.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2146134"/>
            <a:ext cx="0" cy="3079750"/>
          </a:xfrm>
          <a:custGeom>
            <a:avLst/>
            <a:gdLst/>
            <a:ahLst/>
            <a:cxnLst/>
            <a:rect l="l" t="t" r="r" b="b"/>
            <a:pathLst>
              <a:path h="3079750">
                <a:moveTo>
                  <a:pt x="0" y="0"/>
                </a:moveTo>
                <a:lnTo>
                  <a:pt x="0" y="3079242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2070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5263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1993900"/>
            <a:ext cx="4045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example, let’s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say you run 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landscaping  business,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buyer persona is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“</a:t>
            </a:r>
            <a:r>
              <a:rPr sz="1600" spc="-10" dirty="0">
                <a:solidFill>
                  <a:srgbClr val="2C302F"/>
                </a:solidFill>
                <a:latin typeface="Arial Rounded MT Bold"/>
                <a:cs typeface="Arial Rounded MT Bold"/>
              </a:rPr>
              <a:t>Becky, </a:t>
            </a:r>
            <a:r>
              <a:rPr sz="1600" dirty="0">
                <a:solidFill>
                  <a:srgbClr val="2C302F"/>
                </a:solidFill>
                <a:latin typeface="Arial Rounded MT Bold"/>
                <a:cs typeface="Arial Rounded MT Bold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Stay-at-Home Soccer</a:t>
            </a:r>
            <a:r>
              <a:rPr sz="1600" spc="-15" dirty="0">
                <a:solidFill>
                  <a:srgbClr val="2C302F"/>
                </a:solidFill>
                <a:latin typeface="Arial Rounded MT Bold"/>
                <a:cs typeface="Arial Rounded MT Bold"/>
              </a:rPr>
              <a:t> </a:t>
            </a:r>
            <a:r>
              <a:rPr sz="1600" spc="-265" dirty="0">
                <a:solidFill>
                  <a:srgbClr val="2C302F"/>
                </a:solidFill>
                <a:latin typeface="Arial Rounded MT Bold"/>
                <a:cs typeface="Arial Rounded MT Bold"/>
              </a:rPr>
              <a:t>Mom</a:t>
            </a:r>
            <a:r>
              <a:rPr sz="1600" spc="-265" dirty="0">
                <a:solidFill>
                  <a:srgbClr val="2C302F"/>
                </a:solidFill>
                <a:latin typeface="Arial"/>
                <a:cs typeface="Arial"/>
              </a:rPr>
              <a:t>.”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998" y="2969259"/>
            <a:ext cx="40779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Becky might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search,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“Landscapers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near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me,”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when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she’s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ready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re-do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landscaping in  front of her home.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However,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can connect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Becky much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earlier 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sales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process.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She might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searching 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things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like: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799" y="4432300"/>
            <a:ext cx="2862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Pet-friendly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turf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Modern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landscaping</a:t>
            </a:r>
            <a:r>
              <a:rPr sz="1600" spc="-5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trends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Maintaining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trees and</a:t>
            </a:r>
            <a:r>
              <a:rPr sz="1600" spc="-9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shrubs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194" y="1993900"/>
            <a:ext cx="37414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Targeting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for every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stage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buying process, from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“Just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browsing”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 “shopping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around,”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“ready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buy”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connect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with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convert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more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0842" y="3865602"/>
            <a:ext cx="842010" cy="1184910"/>
          </a:xfrm>
          <a:custGeom>
            <a:avLst/>
            <a:gdLst/>
            <a:ahLst/>
            <a:cxnLst/>
            <a:rect l="l" t="t" r="r" b="b"/>
            <a:pathLst>
              <a:path w="842009" h="1184910">
                <a:moveTo>
                  <a:pt x="429312" y="0"/>
                </a:moveTo>
                <a:lnTo>
                  <a:pt x="360748" y="8518"/>
                </a:lnTo>
                <a:lnTo>
                  <a:pt x="290418" y="33166"/>
                </a:lnTo>
                <a:lnTo>
                  <a:pt x="255544" y="51438"/>
                </a:lnTo>
                <a:lnTo>
                  <a:pt x="221373" y="73622"/>
                </a:lnTo>
                <a:lnTo>
                  <a:pt x="188286" y="99678"/>
                </a:lnTo>
                <a:lnTo>
                  <a:pt x="156664" y="129566"/>
                </a:lnTo>
                <a:lnTo>
                  <a:pt x="126890" y="163245"/>
                </a:lnTo>
                <a:lnTo>
                  <a:pt x="99343" y="200676"/>
                </a:lnTo>
                <a:lnTo>
                  <a:pt x="74407" y="241818"/>
                </a:lnTo>
                <a:lnTo>
                  <a:pt x="52462" y="286630"/>
                </a:lnTo>
                <a:lnTo>
                  <a:pt x="33889" y="335074"/>
                </a:lnTo>
                <a:lnTo>
                  <a:pt x="19070" y="387108"/>
                </a:lnTo>
                <a:lnTo>
                  <a:pt x="8387" y="442693"/>
                </a:lnTo>
                <a:lnTo>
                  <a:pt x="2220" y="501787"/>
                </a:lnTo>
                <a:lnTo>
                  <a:pt x="0" y="572818"/>
                </a:lnTo>
                <a:lnTo>
                  <a:pt x="543" y="611969"/>
                </a:lnTo>
                <a:lnTo>
                  <a:pt x="2439" y="652935"/>
                </a:lnTo>
                <a:lnTo>
                  <a:pt x="5876" y="695259"/>
                </a:lnTo>
                <a:lnTo>
                  <a:pt x="11042" y="738486"/>
                </a:lnTo>
                <a:lnTo>
                  <a:pt x="18125" y="782159"/>
                </a:lnTo>
                <a:lnTo>
                  <a:pt x="27314" y="825822"/>
                </a:lnTo>
                <a:lnTo>
                  <a:pt x="38796" y="869018"/>
                </a:lnTo>
                <a:lnTo>
                  <a:pt x="52759" y="911292"/>
                </a:lnTo>
                <a:lnTo>
                  <a:pt x="69391" y="952186"/>
                </a:lnTo>
                <a:lnTo>
                  <a:pt x="88880" y="991244"/>
                </a:lnTo>
                <a:lnTo>
                  <a:pt x="111415" y="1028011"/>
                </a:lnTo>
                <a:lnTo>
                  <a:pt x="137183" y="1062029"/>
                </a:lnTo>
                <a:lnTo>
                  <a:pt x="166372" y="1092842"/>
                </a:lnTo>
                <a:lnTo>
                  <a:pt x="199171" y="1119995"/>
                </a:lnTo>
                <a:lnTo>
                  <a:pt x="235767" y="1143030"/>
                </a:lnTo>
                <a:lnTo>
                  <a:pt x="276348" y="1161491"/>
                </a:lnTo>
                <a:lnTo>
                  <a:pt x="321103" y="1174922"/>
                </a:lnTo>
                <a:lnTo>
                  <a:pt x="370220" y="1182867"/>
                </a:lnTo>
                <a:lnTo>
                  <a:pt x="423886" y="1184870"/>
                </a:lnTo>
                <a:lnTo>
                  <a:pt x="470779" y="1181269"/>
                </a:lnTo>
                <a:lnTo>
                  <a:pt x="514627" y="1172610"/>
                </a:lnTo>
                <a:lnTo>
                  <a:pt x="555480" y="1159196"/>
                </a:lnTo>
                <a:lnTo>
                  <a:pt x="593385" y="1141330"/>
                </a:lnTo>
                <a:lnTo>
                  <a:pt x="628391" y="1119315"/>
                </a:lnTo>
                <a:lnTo>
                  <a:pt x="660545" y="1093456"/>
                </a:lnTo>
                <a:lnTo>
                  <a:pt x="689895" y="1064055"/>
                </a:lnTo>
                <a:lnTo>
                  <a:pt x="716491" y="1031417"/>
                </a:lnTo>
                <a:lnTo>
                  <a:pt x="740379" y="995844"/>
                </a:lnTo>
                <a:lnTo>
                  <a:pt x="761609" y="957641"/>
                </a:lnTo>
                <a:lnTo>
                  <a:pt x="780228" y="917111"/>
                </a:lnTo>
                <a:lnTo>
                  <a:pt x="796284" y="874557"/>
                </a:lnTo>
                <a:lnTo>
                  <a:pt x="809826" y="830283"/>
                </a:lnTo>
                <a:lnTo>
                  <a:pt x="820902" y="784592"/>
                </a:lnTo>
                <a:lnTo>
                  <a:pt x="829560" y="737789"/>
                </a:lnTo>
                <a:lnTo>
                  <a:pt x="835847" y="690176"/>
                </a:lnTo>
                <a:lnTo>
                  <a:pt x="839813" y="642056"/>
                </a:lnTo>
                <a:lnTo>
                  <a:pt x="841505" y="593735"/>
                </a:lnTo>
                <a:lnTo>
                  <a:pt x="840972" y="545514"/>
                </a:lnTo>
                <a:lnTo>
                  <a:pt x="838261" y="497698"/>
                </a:lnTo>
                <a:lnTo>
                  <a:pt x="832267" y="438920"/>
                </a:lnTo>
                <a:lnTo>
                  <a:pt x="823685" y="381999"/>
                </a:lnTo>
                <a:lnTo>
                  <a:pt x="812412" y="327556"/>
                </a:lnTo>
                <a:lnTo>
                  <a:pt x="798345" y="276210"/>
                </a:lnTo>
                <a:lnTo>
                  <a:pt x="781383" y="228581"/>
                </a:lnTo>
                <a:lnTo>
                  <a:pt x="761423" y="185291"/>
                </a:lnTo>
                <a:lnTo>
                  <a:pt x="738363" y="146959"/>
                </a:lnTo>
                <a:lnTo>
                  <a:pt x="712100" y="114205"/>
                </a:lnTo>
                <a:lnTo>
                  <a:pt x="682531" y="87650"/>
                </a:lnTo>
                <a:lnTo>
                  <a:pt x="649555" y="67915"/>
                </a:lnTo>
                <a:lnTo>
                  <a:pt x="613069" y="55619"/>
                </a:lnTo>
                <a:lnTo>
                  <a:pt x="572971" y="51382"/>
                </a:lnTo>
                <a:lnTo>
                  <a:pt x="548936" y="32639"/>
                </a:lnTo>
                <a:lnTo>
                  <a:pt x="522172" y="18169"/>
                </a:lnTo>
                <a:lnTo>
                  <a:pt x="493059" y="7933"/>
                </a:lnTo>
                <a:lnTo>
                  <a:pt x="461978" y="1890"/>
                </a:lnTo>
                <a:lnTo>
                  <a:pt x="429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5624" y="4762436"/>
            <a:ext cx="1299845" cy="513715"/>
          </a:xfrm>
          <a:custGeom>
            <a:avLst/>
            <a:gdLst/>
            <a:ahLst/>
            <a:cxnLst/>
            <a:rect l="l" t="t" r="r" b="b"/>
            <a:pathLst>
              <a:path w="1299845" h="513714">
                <a:moveTo>
                  <a:pt x="772566" y="0"/>
                </a:moveTo>
                <a:lnTo>
                  <a:pt x="745498" y="2375"/>
                </a:lnTo>
                <a:lnTo>
                  <a:pt x="546226" y="9478"/>
                </a:lnTo>
                <a:lnTo>
                  <a:pt x="519049" y="11836"/>
                </a:lnTo>
                <a:lnTo>
                  <a:pt x="489880" y="46656"/>
                </a:lnTo>
                <a:lnTo>
                  <a:pt x="455036" y="77206"/>
                </a:lnTo>
                <a:lnTo>
                  <a:pt x="415547" y="103846"/>
                </a:lnTo>
                <a:lnTo>
                  <a:pt x="372441" y="126936"/>
                </a:lnTo>
                <a:lnTo>
                  <a:pt x="326747" y="146836"/>
                </a:lnTo>
                <a:lnTo>
                  <a:pt x="279494" y="163907"/>
                </a:lnTo>
                <a:lnTo>
                  <a:pt x="231711" y="178507"/>
                </a:lnTo>
                <a:lnTo>
                  <a:pt x="184427" y="190998"/>
                </a:lnTo>
                <a:lnTo>
                  <a:pt x="138671" y="201739"/>
                </a:lnTo>
                <a:lnTo>
                  <a:pt x="94446" y="219074"/>
                </a:lnTo>
                <a:lnTo>
                  <a:pt x="60793" y="247191"/>
                </a:lnTo>
                <a:lnTo>
                  <a:pt x="36267" y="283792"/>
                </a:lnTo>
                <a:lnTo>
                  <a:pt x="19424" y="326580"/>
                </a:lnTo>
                <a:lnTo>
                  <a:pt x="8820" y="373256"/>
                </a:lnTo>
                <a:lnTo>
                  <a:pt x="3007" y="421609"/>
                </a:lnTo>
                <a:lnTo>
                  <a:pt x="552" y="469109"/>
                </a:lnTo>
                <a:lnTo>
                  <a:pt x="0" y="513638"/>
                </a:lnTo>
                <a:lnTo>
                  <a:pt x="1299527" y="513638"/>
                </a:lnTo>
                <a:lnTo>
                  <a:pt x="1299087" y="469084"/>
                </a:lnTo>
                <a:lnTo>
                  <a:pt x="1296888" y="421524"/>
                </a:lnTo>
                <a:lnTo>
                  <a:pt x="1291418" y="373417"/>
                </a:lnTo>
                <a:lnTo>
                  <a:pt x="1281112" y="326809"/>
                </a:lnTo>
                <a:lnTo>
                  <a:pt x="1264441" y="284060"/>
                </a:lnTo>
                <a:lnTo>
                  <a:pt x="1239866" y="247448"/>
                </a:lnTo>
                <a:lnTo>
                  <a:pt x="1205850" y="219249"/>
                </a:lnTo>
                <a:lnTo>
                  <a:pt x="1160856" y="201739"/>
                </a:lnTo>
                <a:lnTo>
                  <a:pt x="1114154" y="190642"/>
                </a:lnTo>
                <a:lnTo>
                  <a:pt x="1065525" y="177418"/>
                </a:lnTo>
                <a:lnTo>
                  <a:pt x="1016175" y="161766"/>
                </a:lnTo>
                <a:lnTo>
                  <a:pt x="967313" y="143386"/>
                </a:lnTo>
                <a:lnTo>
                  <a:pt x="920144" y="121975"/>
                </a:lnTo>
                <a:lnTo>
                  <a:pt x="875878" y="97232"/>
                </a:lnTo>
                <a:lnTo>
                  <a:pt x="835721" y="68856"/>
                </a:lnTo>
                <a:lnTo>
                  <a:pt x="800881" y="36546"/>
                </a:lnTo>
                <a:lnTo>
                  <a:pt x="772566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5193" y="4395698"/>
            <a:ext cx="260985" cy="516890"/>
          </a:xfrm>
          <a:custGeom>
            <a:avLst/>
            <a:gdLst/>
            <a:ahLst/>
            <a:cxnLst/>
            <a:rect l="l" t="t" r="r" b="b"/>
            <a:pathLst>
              <a:path w="260984" h="516889">
                <a:moveTo>
                  <a:pt x="130200" y="0"/>
                </a:moveTo>
                <a:lnTo>
                  <a:pt x="67511" y="14355"/>
                </a:lnTo>
                <a:lnTo>
                  <a:pt x="19288" y="57420"/>
                </a:lnTo>
                <a:lnTo>
                  <a:pt x="0" y="129197"/>
                </a:lnTo>
                <a:lnTo>
                  <a:pt x="0" y="448170"/>
                </a:lnTo>
                <a:lnTo>
                  <a:pt x="33215" y="481721"/>
                </a:lnTo>
                <a:lnTo>
                  <a:pt x="70415" y="504372"/>
                </a:lnTo>
                <a:lnTo>
                  <a:pt x="110006" y="515954"/>
                </a:lnTo>
                <a:lnTo>
                  <a:pt x="150394" y="516295"/>
                </a:lnTo>
                <a:lnTo>
                  <a:pt x="189984" y="505225"/>
                </a:lnTo>
                <a:lnTo>
                  <a:pt x="227185" y="482574"/>
                </a:lnTo>
                <a:lnTo>
                  <a:pt x="260400" y="448170"/>
                </a:lnTo>
                <a:lnTo>
                  <a:pt x="260400" y="129197"/>
                </a:lnTo>
                <a:lnTo>
                  <a:pt x="255277" y="89720"/>
                </a:lnTo>
                <a:lnTo>
                  <a:pt x="219713" y="32299"/>
                </a:lnTo>
                <a:lnTo>
                  <a:pt x="162449" y="3588"/>
                </a:lnTo>
                <a:lnTo>
                  <a:pt x="130200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5193" y="4395698"/>
            <a:ext cx="260985" cy="403225"/>
          </a:xfrm>
          <a:custGeom>
            <a:avLst/>
            <a:gdLst/>
            <a:ahLst/>
            <a:cxnLst/>
            <a:rect l="l" t="t" r="r" b="b"/>
            <a:pathLst>
              <a:path w="260984" h="403225">
                <a:moveTo>
                  <a:pt x="130200" y="0"/>
                </a:moveTo>
                <a:lnTo>
                  <a:pt x="67511" y="14355"/>
                </a:lnTo>
                <a:lnTo>
                  <a:pt x="19288" y="57420"/>
                </a:lnTo>
                <a:lnTo>
                  <a:pt x="0" y="129197"/>
                </a:lnTo>
                <a:lnTo>
                  <a:pt x="0" y="342760"/>
                </a:lnTo>
                <a:lnTo>
                  <a:pt x="36424" y="368409"/>
                </a:lnTo>
                <a:lnTo>
                  <a:pt x="71034" y="387270"/>
                </a:lnTo>
                <a:lnTo>
                  <a:pt x="102677" y="398906"/>
                </a:lnTo>
                <a:lnTo>
                  <a:pt x="130200" y="402882"/>
                </a:lnTo>
                <a:lnTo>
                  <a:pt x="157721" y="398906"/>
                </a:lnTo>
                <a:lnTo>
                  <a:pt x="189361" y="387270"/>
                </a:lnTo>
                <a:lnTo>
                  <a:pt x="223971" y="368409"/>
                </a:lnTo>
                <a:lnTo>
                  <a:pt x="260400" y="342760"/>
                </a:lnTo>
                <a:lnTo>
                  <a:pt x="260400" y="129197"/>
                </a:lnTo>
                <a:lnTo>
                  <a:pt x="255277" y="89720"/>
                </a:lnTo>
                <a:lnTo>
                  <a:pt x="219713" y="32299"/>
                </a:lnTo>
                <a:lnTo>
                  <a:pt x="162449" y="3588"/>
                </a:lnTo>
                <a:lnTo>
                  <a:pt x="130200" y="0"/>
                </a:lnTo>
                <a:close/>
              </a:path>
            </a:pathLst>
          </a:custGeom>
          <a:solidFill>
            <a:srgbClr val="F7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52010" y="3952188"/>
            <a:ext cx="667385" cy="793750"/>
          </a:xfrm>
          <a:custGeom>
            <a:avLst/>
            <a:gdLst/>
            <a:ahLst/>
            <a:cxnLst/>
            <a:rect l="l" t="t" r="r" b="b"/>
            <a:pathLst>
              <a:path w="667384" h="793750">
                <a:moveTo>
                  <a:pt x="333383" y="0"/>
                </a:moveTo>
                <a:lnTo>
                  <a:pt x="281609" y="3579"/>
                </a:lnTo>
                <a:lnTo>
                  <a:pt x="234217" y="13890"/>
                </a:lnTo>
                <a:lnTo>
                  <a:pt x="191201" y="30293"/>
                </a:lnTo>
                <a:lnTo>
                  <a:pt x="152556" y="52147"/>
                </a:lnTo>
                <a:lnTo>
                  <a:pt x="118275" y="78811"/>
                </a:lnTo>
                <a:lnTo>
                  <a:pt x="88353" y="109647"/>
                </a:lnTo>
                <a:lnTo>
                  <a:pt x="62782" y="144013"/>
                </a:lnTo>
                <a:lnTo>
                  <a:pt x="41558" y="181269"/>
                </a:lnTo>
                <a:lnTo>
                  <a:pt x="24673" y="220775"/>
                </a:lnTo>
                <a:lnTo>
                  <a:pt x="12123" y="261890"/>
                </a:lnTo>
                <a:lnTo>
                  <a:pt x="3900" y="303975"/>
                </a:lnTo>
                <a:lnTo>
                  <a:pt x="0" y="346389"/>
                </a:lnTo>
                <a:lnTo>
                  <a:pt x="415" y="388491"/>
                </a:lnTo>
                <a:lnTo>
                  <a:pt x="5140" y="429642"/>
                </a:lnTo>
                <a:lnTo>
                  <a:pt x="14168" y="469201"/>
                </a:lnTo>
                <a:lnTo>
                  <a:pt x="34273" y="524658"/>
                </a:lnTo>
                <a:lnTo>
                  <a:pt x="60491" y="576205"/>
                </a:lnTo>
                <a:lnTo>
                  <a:pt x="91516" y="623389"/>
                </a:lnTo>
                <a:lnTo>
                  <a:pt x="126038" y="665754"/>
                </a:lnTo>
                <a:lnTo>
                  <a:pt x="162750" y="702848"/>
                </a:lnTo>
                <a:lnTo>
                  <a:pt x="200345" y="734215"/>
                </a:lnTo>
                <a:lnTo>
                  <a:pt x="237513" y="759403"/>
                </a:lnTo>
                <a:lnTo>
                  <a:pt x="272948" y="777956"/>
                </a:lnTo>
                <a:lnTo>
                  <a:pt x="333383" y="793343"/>
                </a:lnTo>
                <a:lnTo>
                  <a:pt x="361425" y="789421"/>
                </a:lnTo>
                <a:lnTo>
                  <a:pt x="429250" y="759403"/>
                </a:lnTo>
                <a:lnTo>
                  <a:pt x="466417" y="734215"/>
                </a:lnTo>
                <a:lnTo>
                  <a:pt x="504011" y="702848"/>
                </a:lnTo>
                <a:lnTo>
                  <a:pt x="540722" y="665754"/>
                </a:lnTo>
                <a:lnTo>
                  <a:pt x="575244" y="623389"/>
                </a:lnTo>
                <a:lnTo>
                  <a:pt x="606269" y="576205"/>
                </a:lnTo>
                <a:lnTo>
                  <a:pt x="632490" y="524658"/>
                </a:lnTo>
                <a:lnTo>
                  <a:pt x="652597" y="469201"/>
                </a:lnTo>
                <a:lnTo>
                  <a:pt x="661626" y="429642"/>
                </a:lnTo>
                <a:lnTo>
                  <a:pt x="666350" y="388491"/>
                </a:lnTo>
                <a:lnTo>
                  <a:pt x="666765" y="346389"/>
                </a:lnTo>
                <a:lnTo>
                  <a:pt x="662864" y="303975"/>
                </a:lnTo>
                <a:lnTo>
                  <a:pt x="654640" y="261890"/>
                </a:lnTo>
                <a:lnTo>
                  <a:pt x="642089" y="220775"/>
                </a:lnTo>
                <a:lnTo>
                  <a:pt x="625204" y="181269"/>
                </a:lnTo>
                <a:lnTo>
                  <a:pt x="603979" y="144013"/>
                </a:lnTo>
                <a:lnTo>
                  <a:pt x="578408" y="109647"/>
                </a:lnTo>
                <a:lnTo>
                  <a:pt x="548485" y="78811"/>
                </a:lnTo>
                <a:lnTo>
                  <a:pt x="514204" y="52147"/>
                </a:lnTo>
                <a:lnTo>
                  <a:pt x="475559" y="30293"/>
                </a:lnTo>
                <a:lnTo>
                  <a:pt x="432545" y="13890"/>
                </a:lnTo>
                <a:lnTo>
                  <a:pt x="385155" y="3579"/>
                </a:lnTo>
                <a:lnTo>
                  <a:pt x="333383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3273" y="4532472"/>
            <a:ext cx="204228" cy="10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8746" y="4303540"/>
            <a:ext cx="121688" cy="173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7853" y="4303540"/>
            <a:ext cx="121683" cy="17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16607" y="3904017"/>
            <a:ext cx="734060" cy="522605"/>
          </a:xfrm>
          <a:custGeom>
            <a:avLst/>
            <a:gdLst/>
            <a:ahLst/>
            <a:cxnLst/>
            <a:rect l="l" t="t" r="r" b="b"/>
            <a:pathLst>
              <a:path w="734059" h="522604">
                <a:moveTo>
                  <a:pt x="326521" y="0"/>
                </a:moveTo>
                <a:lnTo>
                  <a:pt x="286586" y="3156"/>
                </a:lnTo>
                <a:lnTo>
                  <a:pt x="248229" y="12385"/>
                </a:lnTo>
                <a:lnTo>
                  <a:pt x="211695" y="27330"/>
                </a:lnTo>
                <a:lnTo>
                  <a:pt x="177227" y="47632"/>
                </a:lnTo>
                <a:lnTo>
                  <a:pt x="145071" y="72933"/>
                </a:lnTo>
                <a:lnTo>
                  <a:pt x="115471" y="102874"/>
                </a:lnTo>
                <a:lnTo>
                  <a:pt x="88627" y="137167"/>
                </a:lnTo>
                <a:lnTo>
                  <a:pt x="64914" y="175247"/>
                </a:lnTo>
                <a:lnTo>
                  <a:pt x="44447" y="216962"/>
                </a:lnTo>
                <a:lnTo>
                  <a:pt x="27513" y="261885"/>
                </a:lnTo>
                <a:lnTo>
                  <a:pt x="14357" y="309658"/>
                </a:lnTo>
                <a:lnTo>
                  <a:pt x="5223" y="359922"/>
                </a:lnTo>
                <a:lnTo>
                  <a:pt x="356" y="412320"/>
                </a:lnTo>
                <a:lnTo>
                  <a:pt x="0" y="466493"/>
                </a:lnTo>
                <a:lnTo>
                  <a:pt x="4398" y="522084"/>
                </a:lnTo>
                <a:lnTo>
                  <a:pt x="58241" y="484013"/>
                </a:lnTo>
                <a:lnTo>
                  <a:pt x="114222" y="434826"/>
                </a:lnTo>
                <a:lnTo>
                  <a:pt x="144355" y="405910"/>
                </a:lnTo>
                <a:lnTo>
                  <a:pt x="176629" y="374030"/>
                </a:lnTo>
                <a:lnTo>
                  <a:pt x="249751" y="301134"/>
                </a:lnTo>
                <a:lnTo>
                  <a:pt x="291670" y="259994"/>
                </a:lnTo>
                <a:lnTo>
                  <a:pt x="337876" y="215644"/>
                </a:lnTo>
                <a:lnTo>
                  <a:pt x="388904" y="168023"/>
                </a:lnTo>
                <a:lnTo>
                  <a:pt x="445292" y="117068"/>
                </a:lnTo>
                <a:lnTo>
                  <a:pt x="651394" y="117068"/>
                </a:lnTo>
                <a:lnTo>
                  <a:pt x="639671" y="104338"/>
                </a:lnTo>
                <a:lnTo>
                  <a:pt x="582610" y="61368"/>
                </a:lnTo>
                <a:lnTo>
                  <a:pt x="518981" y="31478"/>
                </a:lnTo>
                <a:lnTo>
                  <a:pt x="452569" y="12638"/>
                </a:lnTo>
                <a:lnTo>
                  <a:pt x="387154" y="2821"/>
                </a:lnTo>
                <a:lnTo>
                  <a:pt x="356004" y="663"/>
                </a:lnTo>
                <a:lnTo>
                  <a:pt x="326521" y="0"/>
                </a:lnTo>
                <a:close/>
              </a:path>
              <a:path w="734059" h="522604">
                <a:moveTo>
                  <a:pt x="704876" y="198310"/>
                </a:moveTo>
                <a:lnTo>
                  <a:pt x="589157" y="198310"/>
                </a:lnTo>
                <a:lnTo>
                  <a:pt x="602423" y="248194"/>
                </a:lnTo>
                <a:lnTo>
                  <a:pt x="617234" y="298313"/>
                </a:lnTo>
                <a:lnTo>
                  <a:pt x="633570" y="347568"/>
                </a:lnTo>
                <a:lnTo>
                  <a:pt x="651411" y="394857"/>
                </a:lnTo>
                <a:lnTo>
                  <a:pt x="670736" y="439081"/>
                </a:lnTo>
                <a:lnTo>
                  <a:pt x="691525" y="479139"/>
                </a:lnTo>
                <a:lnTo>
                  <a:pt x="713757" y="513930"/>
                </a:lnTo>
                <a:lnTo>
                  <a:pt x="726593" y="447567"/>
                </a:lnTo>
                <a:lnTo>
                  <a:pt x="733058" y="387009"/>
                </a:lnTo>
                <a:lnTo>
                  <a:pt x="733627" y="332002"/>
                </a:lnTo>
                <a:lnTo>
                  <a:pt x="728770" y="282292"/>
                </a:lnTo>
                <a:lnTo>
                  <a:pt x="718962" y="237627"/>
                </a:lnTo>
                <a:lnTo>
                  <a:pt x="704876" y="198310"/>
                </a:lnTo>
                <a:close/>
              </a:path>
              <a:path w="734059" h="522604">
                <a:moveTo>
                  <a:pt x="651394" y="117068"/>
                </a:moveTo>
                <a:lnTo>
                  <a:pt x="445292" y="117068"/>
                </a:lnTo>
                <a:lnTo>
                  <a:pt x="433844" y="137167"/>
                </a:lnTo>
                <a:lnTo>
                  <a:pt x="419661" y="160549"/>
                </a:lnTo>
                <a:lnTo>
                  <a:pt x="380003" y="218137"/>
                </a:lnTo>
                <a:lnTo>
                  <a:pt x="352988" y="252831"/>
                </a:lnTo>
                <a:lnTo>
                  <a:pt x="320154" y="291785"/>
                </a:lnTo>
                <a:lnTo>
                  <a:pt x="280731" y="335243"/>
                </a:lnTo>
                <a:lnTo>
                  <a:pt x="233948" y="383449"/>
                </a:lnTo>
                <a:lnTo>
                  <a:pt x="179034" y="436648"/>
                </a:lnTo>
                <a:lnTo>
                  <a:pt x="115219" y="495084"/>
                </a:lnTo>
                <a:lnTo>
                  <a:pt x="148035" y="496604"/>
                </a:lnTo>
                <a:lnTo>
                  <a:pt x="223967" y="480074"/>
                </a:lnTo>
                <a:lnTo>
                  <a:pt x="265603" y="463191"/>
                </a:lnTo>
                <a:lnTo>
                  <a:pt x="308699" y="441340"/>
                </a:lnTo>
                <a:lnTo>
                  <a:pt x="352516" y="415105"/>
                </a:lnTo>
                <a:lnTo>
                  <a:pt x="396316" y="385070"/>
                </a:lnTo>
                <a:lnTo>
                  <a:pt x="439357" y="351818"/>
                </a:lnTo>
                <a:lnTo>
                  <a:pt x="480902" y="315933"/>
                </a:lnTo>
                <a:lnTo>
                  <a:pt x="520210" y="277997"/>
                </a:lnTo>
                <a:lnTo>
                  <a:pt x="556541" y="238595"/>
                </a:lnTo>
                <a:lnTo>
                  <a:pt x="589157" y="198310"/>
                </a:lnTo>
                <a:lnTo>
                  <a:pt x="704876" y="198310"/>
                </a:lnTo>
                <a:lnTo>
                  <a:pt x="704676" y="197752"/>
                </a:lnTo>
                <a:lnTo>
                  <a:pt x="686383" y="162415"/>
                </a:lnTo>
                <a:lnTo>
                  <a:pt x="664557" y="131361"/>
                </a:lnTo>
                <a:lnTo>
                  <a:pt x="651394" y="117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5624" y="4888458"/>
            <a:ext cx="1299845" cy="387985"/>
          </a:xfrm>
          <a:custGeom>
            <a:avLst/>
            <a:gdLst/>
            <a:ahLst/>
            <a:cxnLst/>
            <a:rect l="l" t="t" r="r" b="b"/>
            <a:pathLst>
              <a:path w="1299845" h="387985">
                <a:moveTo>
                  <a:pt x="371843" y="1193"/>
                </a:moveTo>
                <a:lnTo>
                  <a:pt x="326241" y="21007"/>
                </a:lnTo>
                <a:lnTo>
                  <a:pt x="279103" y="38011"/>
                </a:lnTo>
                <a:lnTo>
                  <a:pt x="231448" y="52561"/>
                </a:lnTo>
                <a:lnTo>
                  <a:pt x="184297" y="65011"/>
                </a:lnTo>
                <a:lnTo>
                  <a:pt x="138671" y="75717"/>
                </a:lnTo>
                <a:lnTo>
                  <a:pt x="94446" y="93051"/>
                </a:lnTo>
                <a:lnTo>
                  <a:pt x="60791" y="121167"/>
                </a:lnTo>
                <a:lnTo>
                  <a:pt x="36264" y="157767"/>
                </a:lnTo>
                <a:lnTo>
                  <a:pt x="19419" y="200555"/>
                </a:lnTo>
                <a:lnTo>
                  <a:pt x="8815" y="247232"/>
                </a:lnTo>
                <a:lnTo>
                  <a:pt x="3001" y="295587"/>
                </a:lnTo>
                <a:lnTo>
                  <a:pt x="548" y="343091"/>
                </a:lnTo>
                <a:lnTo>
                  <a:pt x="0" y="387629"/>
                </a:lnTo>
                <a:lnTo>
                  <a:pt x="1299527" y="387629"/>
                </a:lnTo>
                <a:lnTo>
                  <a:pt x="1299087" y="343066"/>
                </a:lnTo>
                <a:lnTo>
                  <a:pt x="1298181" y="323418"/>
                </a:lnTo>
                <a:lnTo>
                  <a:pt x="649770" y="323418"/>
                </a:lnTo>
                <a:lnTo>
                  <a:pt x="626947" y="309030"/>
                </a:lnTo>
                <a:lnTo>
                  <a:pt x="573952" y="265196"/>
                </a:lnTo>
                <a:lnTo>
                  <a:pt x="544168" y="235380"/>
                </a:lnTo>
                <a:lnTo>
                  <a:pt x="512515" y="200098"/>
                </a:lnTo>
                <a:lnTo>
                  <a:pt x="479224" y="159194"/>
                </a:lnTo>
                <a:lnTo>
                  <a:pt x="444527" y="112513"/>
                </a:lnTo>
                <a:lnTo>
                  <a:pt x="408656" y="59899"/>
                </a:lnTo>
                <a:lnTo>
                  <a:pt x="371843" y="1193"/>
                </a:lnTo>
                <a:close/>
              </a:path>
              <a:path w="1299845" h="387985">
                <a:moveTo>
                  <a:pt x="928408" y="0"/>
                </a:moveTo>
                <a:lnTo>
                  <a:pt x="891360" y="59167"/>
                </a:lnTo>
                <a:lnTo>
                  <a:pt x="855418" y="111943"/>
                </a:lnTo>
                <a:lnTo>
                  <a:pt x="820650" y="158763"/>
                </a:lnTo>
                <a:lnTo>
                  <a:pt x="787288" y="199784"/>
                </a:lnTo>
                <a:lnTo>
                  <a:pt x="755568" y="235164"/>
                </a:lnTo>
                <a:lnTo>
                  <a:pt x="725723" y="265061"/>
                </a:lnTo>
                <a:lnTo>
                  <a:pt x="672544" y="309059"/>
                </a:lnTo>
                <a:lnTo>
                  <a:pt x="649770" y="323418"/>
                </a:lnTo>
                <a:lnTo>
                  <a:pt x="1298181" y="323418"/>
                </a:lnTo>
                <a:lnTo>
                  <a:pt x="1291418" y="247393"/>
                </a:lnTo>
                <a:lnTo>
                  <a:pt x="1281112" y="200783"/>
                </a:lnTo>
                <a:lnTo>
                  <a:pt x="1264441" y="158035"/>
                </a:lnTo>
                <a:lnTo>
                  <a:pt x="1239866" y="121424"/>
                </a:lnTo>
                <a:lnTo>
                  <a:pt x="1205850" y="93226"/>
                </a:lnTo>
                <a:lnTo>
                  <a:pt x="1160856" y="75717"/>
                </a:lnTo>
                <a:lnTo>
                  <a:pt x="1115865" y="65047"/>
                </a:lnTo>
                <a:lnTo>
                  <a:pt x="1069043" y="52409"/>
                </a:lnTo>
                <a:lnTo>
                  <a:pt x="1021473" y="37535"/>
                </a:lnTo>
                <a:lnTo>
                  <a:pt x="974234" y="20155"/>
                </a:lnTo>
                <a:lnTo>
                  <a:pt x="9284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2019" y="5182273"/>
            <a:ext cx="26034" cy="93980"/>
          </a:xfrm>
          <a:custGeom>
            <a:avLst/>
            <a:gdLst/>
            <a:ahLst/>
            <a:cxnLst/>
            <a:rect l="l" t="t" r="r" b="b"/>
            <a:pathLst>
              <a:path w="26035" h="93979">
                <a:moveTo>
                  <a:pt x="25412" y="0"/>
                </a:moveTo>
                <a:lnTo>
                  <a:pt x="17396" y="26342"/>
                </a:lnTo>
                <a:lnTo>
                  <a:pt x="10548" y="50631"/>
                </a:lnTo>
                <a:lnTo>
                  <a:pt x="4779" y="73059"/>
                </a:lnTo>
                <a:lnTo>
                  <a:pt x="0" y="93814"/>
                </a:lnTo>
                <a:lnTo>
                  <a:pt x="16129" y="93814"/>
                </a:lnTo>
                <a:lnTo>
                  <a:pt x="17045" y="73650"/>
                </a:lnTo>
                <a:lnTo>
                  <a:pt x="18756" y="51388"/>
                </a:lnTo>
                <a:lnTo>
                  <a:pt x="21474" y="26886"/>
                </a:lnTo>
                <a:lnTo>
                  <a:pt x="25412" y="0"/>
                </a:lnTo>
                <a:close/>
              </a:path>
            </a:pathLst>
          </a:custGeom>
          <a:solidFill>
            <a:srgbClr val="3C8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3343" y="5182273"/>
            <a:ext cx="26034" cy="93980"/>
          </a:xfrm>
          <a:custGeom>
            <a:avLst/>
            <a:gdLst/>
            <a:ahLst/>
            <a:cxnLst/>
            <a:rect l="l" t="t" r="r" b="b"/>
            <a:pathLst>
              <a:path w="26034" h="93979">
                <a:moveTo>
                  <a:pt x="0" y="0"/>
                </a:moveTo>
                <a:lnTo>
                  <a:pt x="3945" y="26886"/>
                </a:lnTo>
                <a:lnTo>
                  <a:pt x="6667" y="51388"/>
                </a:lnTo>
                <a:lnTo>
                  <a:pt x="8379" y="73650"/>
                </a:lnTo>
                <a:lnTo>
                  <a:pt x="9296" y="93814"/>
                </a:lnTo>
                <a:lnTo>
                  <a:pt x="25425" y="93814"/>
                </a:lnTo>
                <a:lnTo>
                  <a:pt x="20645" y="73059"/>
                </a:lnTo>
                <a:lnTo>
                  <a:pt x="14874" y="50631"/>
                </a:lnTo>
                <a:lnTo>
                  <a:pt x="8023" y="26342"/>
                </a:lnTo>
                <a:lnTo>
                  <a:pt x="0" y="0"/>
                </a:lnTo>
                <a:close/>
              </a:path>
            </a:pathLst>
          </a:custGeom>
          <a:solidFill>
            <a:srgbClr val="3C8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3896" y="4899368"/>
            <a:ext cx="301625" cy="349250"/>
          </a:xfrm>
          <a:custGeom>
            <a:avLst/>
            <a:gdLst/>
            <a:ahLst/>
            <a:cxnLst/>
            <a:rect l="l" t="t" r="r" b="b"/>
            <a:pathLst>
              <a:path w="301625" h="349250">
                <a:moveTo>
                  <a:pt x="0" y="0"/>
                </a:moveTo>
                <a:lnTo>
                  <a:pt x="22474" y="42829"/>
                </a:lnTo>
                <a:lnTo>
                  <a:pt x="49122" y="87686"/>
                </a:lnTo>
                <a:lnTo>
                  <a:pt x="79336" y="133266"/>
                </a:lnTo>
                <a:lnTo>
                  <a:pt x="112510" y="178264"/>
                </a:lnTo>
                <a:lnTo>
                  <a:pt x="148034" y="221376"/>
                </a:lnTo>
                <a:lnTo>
                  <a:pt x="185301" y="261297"/>
                </a:lnTo>
                <a:lnTo>
                  <a:pt x="223704" y="296722"/>
                </a:lnTo>
                <a:lnTo>
                  <a:pt x="262634" y="326348"/>
                </a:lnTo>
                <a:lnTo>
                  <a:pt x="301485" y="348869"/>
                </a:lnTo>
              </a:path>
            </a:pathLst>
          </a:custGeom>
          <a:ln w="1524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5381" y="4899368"/>
            <a:ext cx="301625" cy="349250"/>
          </a:xfrm>
          <a:custGeom>
            <a:avLst/>
            <a:gdLst/>
            <a:ahLst/>
            <a:cxnLst/>
            <a:rect l="l" t="t" r="r" b="b"/>
            <a:pathLst>
              <a:path w="301625" h="349250">
                <a:moveTo>
                  <a:pt x="301485" y="0"/>
                </a:moveTo>
                <a:lnTo>
                  <a:pt x="279015" y="42829"/>
                </a:lnTo>
                <a:lnTo>
                  <a:pt x="252371" y="87686"/>
                </a:lnTo>
                <a:lnTo>
                  <a:pt x="222159" y="133266"/>
                </a:lnTo>
                <a:lnTo>
                  <a:pt x="188988" y="178264"/>
                </a:lnTo>
                <a:lnTo>
                  <a:pt x="153465" y="221376"/>
                </a:lnTo>
                <a:lnTo>
                  <a:pt x="116197" y="261297"/>
                </a:lnTo>
                <a:lnTo>
                  <a:pt x="77792" y="296722"/>
                </a:lnTo>
                <a:lnTo>
                  <a:pt x="38857" y="326348"/>
                </a:lnTo>
                <a:lnTo>
                  <a:pt x="0" y="348869"/>
                </a:lnTo>
              </a:path>
            </a:pathLst>
          </a:custGeom>
          <a:ln w="1524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75486" y="4002874"/>
            <a:ext cx="81915" cy="42545"/>
          </a:xfrm>
          <a:custGeom>
            <a:avLst/>
            <a:gdLst/>
            <a:ahLst/>
            <a:cxnLst/>
            <a:rect l="l" t="t" r="r" b="b"/>
            <a:pathLst>
              <a:path w="81915" h="42545">
                <a:moveTo>
                  <a:pt x="49123" y="0"/>
                </a:moveTo>
                <a:lnTo>
                  <a:pt x="35668" y="330"/>
                </a:lnTo>
                <a:lnTo>
                  <a:pt x="26066" y="2647"/>
                </a:lnTo>
                <a:lnTo>
                  <a:pt x="15712" y="8936"/>
                </a:lnTo>
                <a:lnTo>
                  <a:pt x="0" y="21183"/>
                </a:lnTo>
                <a:lnTo>
                  <a:pt x="4503" y="24495"/>
                </a:lnTo>
                <a:lnTo>
                  <a:pt x="16103" y="31781"/>
                </a:lnTo>
                <a:lnTo>
                  <a:pt x="31932" y="39067"/>
                </a:lnTo>
                <a:lnTo>
                  <a:pt x="49123" y="42379"/>
                </a:lnTo>
                <a:lnTo>
                  <a:pt x="63706" y="40714"/>
                </a:lnTo>
                <a:lnTo>
                  <a:pt x="73821" y="36172"/>
                </a:lnTo>
                <a:lnTo>
                  <a:pt x="79713" y="29435"/>
                </a:lnTo>
                <a:lnTo>
                  <a:pt x="81622" y="21183"/>
                </a:lnTo>
                <a:lnTo>
                  <a:pt x="79713" y="12939"/>
                </a:lnTo>
                <a:lnTo>
                  <a:pt x="73821" y="6205"/>
                </a:lnTo>
                <a:lnTo>
                  <a:pt x="63706" y="1665"/>
                </a:lnTo>
                <a:lnTo>
                  <a:pt x="49123" y="0"/>
                </a:lnTo>
                <a:close/>
              </a:path>
            </a:pathLst>
          </a:custGeom>
          <a:solidFill>
            <a:srgbClr val="1C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75498" y="4024058"/>
            <a:ext cx="81915" cy="21590"/>
          </a:xfrm>
          <a:custGeom>
            <a:avLst/>
            <a:gdLst/>
            <a:ahLst/>
            <a:cxnLst/>
            <a:rect l="l" t="t" r="r" b="b"/>
            <a:pathLst>
              <a:path w="81915" h="21589">
                <a:moveTo>
                  <a:pt x="81610" y="0"/>
                </a:moveTo>
                <a:lnTo>
                  <a:pt x="0" y="0"/>
                </a:lnTo>
                <a:lnTo>
                  <a:pt x="15705" y="12261"/>
                </a:lnTo>
                <a:lnTo>
                  <a:pt x="26057" y="18557"/>
                </a:lnTo>
                <a:lnTo>
                  <a:pt x="35661" y="20877"/>
                </a:lnTo>
                <a:lnTo>
                  <a:pt x="49123" y="21209"/>
                </a:lnTo>
                <a:lnTo>
                  <a:pt x="63699" y="19543"/>
                </a:lnTo>
                <a:lnTo>
                  <a:pt x="73810" y="15000"/>
                </a:lnTo>
                <a:lnTo>
                  <a:pt x="79700" y="8259"/>
                </a:lnTo>
                <a:lnTo>
                  <a:pt x="81610" y="0"/>
                </a:lnTo>
                <a:close/>
              </a:path>
            </a:pathLst>
          </a:custGeom>
          <a:solidFill>
            <a:srgbClr val="2BC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13851" y="3731717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154"/>
                </a:lnTo>
              </a:path>
            </a:pathLst>
          </a:custGeom>
          <a:ln w="8175">
            <a:solidFill>
              <a:srgbClr val="1C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6004" y="3657600"/>
            <a:ext cx="364832" cy="420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61554" y="3691382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860" y="453707"/>
                </a:moveTo>
                <a:lnTo>
                  <a:pt x="272582" y="449098"/>
                </a:lnTo>
                <a:lnTo>
                  <a:pt x="315169" y="435880"/>
                </a:lnTo>
                <a:lnTo>
                  <a:pt x="353706" y="414965"/>
                </a:lnTo>
                <a:lnTo>
                  <a:pt x="387283" y="387265"/>
                </a:lnTo>
                <a:lnTo>
                  <a:pt x="414986" y="353693"/>
                </a:lnTo>
                <a:lnTo>
                  <a:pt x="435904" y="315159"/>
                </a:lnTo>
                <a:lnTo>
                  <a:pt x="449123" y="272578"/>
                </a:lnTo>
                <a:lnTo>
                  <a:pt x="453732" y="226860"/>
                </a:lnTo>
                <a:lnTo>
                  <a:pt x="449123" y="181137"/>
                </a:lnTo>
                <a:lnTo>
                  <a:pt x="435904" y="138553"/>
                </a:lnTo>
                <a:lnTo>
                  <a:pt x="414986" y="100017"/>
                </a:lnTo>
                <a:lnTo>
                  <a:pt x="387283" y="66443"/>
                </a:lnTo>
                <a:lnTo>
                  <a:pt x="353706" y="38742"/>
                </a:lnTo>
                <a:lnTo>
                  <a:pt x="315169" y="17826"/>
                </a:lnTo>
                <a:lnTo>
                  <a:pt x="272582" y="4608"/>
                </a:lnTo>
                <a:lnTo>
                  <a:pt x="226860" y="0"/>
                </a:lnTo>
                <a:lnTo>
                  <a:pt x="181141" y="4608"/>
                </a:lnTo>
                <a:lnTo>
                  <a:pt x="138558" y="17826"/>
                </a:lnTo>
                <a:lnTo>
                  <a:pt x="100023" y="38742"/>
                </a:lnTo>
                <a:lnTo>
                  <a:pt x="66447" y="66443"/>
                </a:lnTo>
                <a:lnTo>
                  <a:pt x="38745" y="100017"/>
                </a:lnTo>
                <a:lnTo>
                  <a:pt x="17828" y="138553"/>
                </a:lnTo>
                <a:lnTo>
                  <a:pt x="4609" y="181137"/>
                </a:lnTo>
                <a:lnTo>
                  <a:pt x="0" y="226860"/>
                </a:lnTo>
                <a:lnTo>
                  <a:pt x="4609" y="272578"/>
                </a:lnTo>
                <a:lnTo>
                  <a:pt x="17828" y="315159"/>
                </a:lnTo>
                <a:lnTo>
                  <a:pt x="38745" y="353693"/>
                </a:lnTo>
                <a:lnTo>
                  <a:pt x="66447" y="387265"/>
                </a:lnTo>
                <a:lnTo>
                  <a:pt x="100023" y="414965"/>
                </a:lnTo>
                <a:lnTo>
                  <a:pt x="138558" y="435880"/>
                </a:lnTo>
                <a:lnTo>
                  <a:pt x="181141" y="449098"/>
                </a:lnTo>
                <a:lnTo>
                  <a:pt x="226860" y="453707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48028" y="4075391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860" y="453707"/>
                </a:moveTo>
                <a:lnTo>
                  <a:pt x="272578" y="449098"/>
                </a:lnTo>
                <a:lnTo>
                  <a:pt x="315159" y="435880"/>
                </a:lnTo>
                <a:lnTo>
                  <a:pt x="353693" y="414965"/>
                </a:lnTo>
                <a:lnTo>
                  <a:pt x="387265" y="387265"/>
                </a:lnTo>
                <a:lnTo>
                  <a:pt x="414965" y="353693"/>
                </a:lnTo>
                <a:lnTo>
                  <a:pt x="435880" y="315159"/>
                </a:lnTo>
                <a:lnTo>
                  <a:pt x="449098" y="272578"/>
                </a:lnTo>
                <a:lnTo>
                  <a:pt x="453707" y="226860"/>
                </a:lnTo>
                <a:lnTo>
                  <a:pt x="449098" y="181137"/>
                </a:lnTo>
                <a:lnTo>
                  <a:pt x="435880" y="138553"/>
                </a:lnTo>
                <a:lnTo>
                  <a:pt x="414965" y="100017"/>
                </a:lnTo>
                <a:lnTo>
                  <a:pt x="387265" y="66443"/>
                </a:lnTo>
                <a:lnTo>
                  <a:pt x="353693" y="38742"/>
                </a:lnTo>
                <a:lnTo>
                  <a:pt x="315159" y="17826"/>
                </a:lnTo>
                <a:lnTo>
                  <a:pt x="272578" y="4608"/>
                </a:lnTo>
                <a:lnTo>
                  <a:pt x="226860" y="0"/>
                </a:lnTo>
                <a:lnTo>
                  <a:pt x="181141" y="4608"/>
                </a:lnTo>
                <a:lnTo>
                  <a:pt x="138558" y="17826"/>
                </a:lnTo>
                <a:lnTo>
                  <a:pt x="100023" y="38742"/>
                </a:lnTo>
                <a:lnTo>
                  <a:pt x="66447" y="66443"/>
                </a:lnTo>
                <a:lnTo>
                  <a:pt x="38745" y="100017"/>
                </a:lnTo>
                <a:lnTo>
                  <a:pt x="17828" y="138553"/>
                </a:lnTo>
                <a:lnTo>
                  <a:pt x="4609" y="181137"/>
                </a:lnTo>
                <a:lnTo>
                  <a:pt x="0" y="226860"/>
                </a:lnTo>
                <a:lnTo>
                  <a:pt x="4609" y="272578"/>
                </a:lnTo>
                <a:lnTo>
                  <a:pt x="17828" y="315159"/>
                </a:lnTo>
                <a:lnTo>
                  <a:pt x="38745" y="353693"/>
                </a:lnTo>
                <a:lnTo>
                  <a:pt x="66447" y="387265"/>
                </a:lnTo>
                <a:lnTo>
                  <a:pt x="100023" y="414965"/>
                </a:lnTo>
                <a:lnTo>
                  <a:pt x="138558" y="435880"/>
                </a:lnTo>
                <a:lnTo>
                  <a:pt x="181141" y="449098"/>
                </a:lnTo>
                <a:lnTo>
                  <a:pt x="226860" y="453707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28444" y="4306442"/>
            <a:ext cx="118110" cy="114300"/>
          </a:xfrm>
          <a:custGeom>
            <a:avLst/>
            <a:gdLst/>
            <a:ahLst/>
            <a:cxnLst/>
            <a:rect l="l" t="t" r="r" b="b"/>
            <a:pathLst>
              <a:path w="118109" h="114300">
                <a:moveTo>
                  <a:pt x="3352" y="0"/>
                </a:moveTo>
                <a:lnTo>
                  <a:pt x="0" y="7302"/>
                </a:lnTo>
                <a:lnTo>
                  <a:pt x="118008" y="114134"/>
                </a:lnTo>
                <a:lnTo>
                  <a:pt x="115239" y="73939"/>
                </a:lnTo>
                <a:lnTo>
                  <a:pt x="3352" y="0"/>
                </a:lnTo>
                <a:close/>
              </a:path>
            </a:pathLst>
          </a:custGeom>
          <a:solidFill>
            <a:srgbClr val="9D7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75739" y="4384928"/>
            <a:ext cx="118110" cy="114300"/>
          </a:xfrm>
          <a:custGeom>
            <a:avLst/>
            <a:gdLst/>
            <a:ahLst/>
            <a:cxnLst/>
            <a:rect l="l" t="t" r="r" b="b"/>
            <a:pathLst>
              <a:path w="118109" h="114300">
                <a:moveTo>
                  <a:pt x="114668" y="0"/>
                </a:moveTo>
                <a:lnTo>
                  <a:pt x="2768" y="73939"/>
                </a:lnTo>
                <a:lnTo>
                  <a:pt x="0" y="114134"/>
                </a:lnTo>
                <a:lnTo>
                  <a:pt x="117995" y="7302"/>
                </a:lnTo>
                <a:lnTo>
                  <a:pt x="114668" y="0"/>
                </a:lnTo>
                <a:close/>
              </a:path>
            </a:pathLst>
          </a:custGeom>
          <a:solidFill>
            <a:srgbClr val="9D7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61032" y="4206049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666"/>
                </a:lnTo>
              </a:path>
            </a:pathLst>
          </a:custGeom>
          <a:ln w="45186">
            <a:solidFill>
              <a:srgbClr val="9D7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40395" y="4018775"/>
            <a:ext cx="241300" cy="263525"/>
          </a:xfrm>
          <a:custGeom>
            <a:avLst/>
            <a:gdLst/>
            <a:ahLst/>
            <a:cxnLst/>
            <a:rect l="l" t="t" r="r" b="b"/>
            <a:pathLst>
              <a:path w="241300" h="263525">
                <a:moveTo>
                  <a:pt x="120650" y="0"/>
                </a:moveTo>
                <a:lnTo>
                  <a:pt x="73685" y="10338"/>
                </a:lnTo>
                <a:lnTo>
                  <a:pt x="35336" y="38530"/>
                </a:lnTo>
                <a:lnTo>
                  <a:pt x="9480" y="80340"/>
                </a:lnTo>
                <a:lnTo>
                  <a:pt x="0" y="131533"/>
                </a:lnTo>
                <a:lnTo>
                  <a:pt x="9480" y="182747"/>
                </a:lnTo>
                <a:lnTo>
                  <a:pt x="35336" y="224564"/>
                </a:lnTo>
                <a:lnTo>
                  <a:pt x="73685" y="252756"/>
                </a:lnTo>
                <a:lnTo>
                  <a:pt x="120650" y="263093"/>
                </a:lnTo>
                <a:lnTo>
                  <a:pt x="167591" y="252756"/>
                </a:lnTo>
                <a:lnTo>
                  <a:pt x="205930" y="224564"/>
                </a:lnTo>
                <a:lnTo>
                  <a:pt x="231781" y="182747"/>
                </a:lnTo>
                <a:lnTo>
                  <a:pt x="241261" y="131533"/>
                </a:lnTo>
                <a:lnTo>
                  <a:pt x="231781" y="80340"/>
                </a:lnTo>
                <a:lnTo>
                  <a:pt x="205930" y="38530"/>
                </a:lnTo>
                <a:lnTo>
                  <a:pt x="167591" y="10338"/>
                </a:lnTo>
                <a:lnTo>
                  <a:pt x="120650" y="0"/>
                </a:lnTo>
                <a:close/>
              </a:path>
            </a:pathLst>
          </a:custGeom>
          <a:solidFill>
            <a:srgbClr val="1C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68385" y="4237304"/>
            <a:ext cx="105029" cy="1145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14905" y="4281868"/>
            <a:ext cx="166484" cy="181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40407" y="4018788"/>
            <a:ext cx="120650" cy="263525"/>
          </a:xfrm>
          <a:custGeom>
            <a:avLst/>
            <a:gdLst/>
            <a:ahLst/>
            <a:cxnLst/>
            <a:rect l="l" t="t" r="r" b="b"/>
            <a:pathLst>
              <a:path w="120650" h="263525">
                <a:moveTo>
                  <a:pt x="120637" y="0"/>
                </a:moveTo>
                <a:lnTo>
                  <a:pt x="73675" y="10336"/>
                </a:lnTo>
                <a:lnTo>
                  <a:pt x="35329" y="38525"/>
                </a:lnTo>
                <a:lnTo>
                  <a:pt x="9478" y="80335"/>
                </a:lnTo>
                <a:lnTo>
                  <a:pt x="0" y="131533"/>
                </a:lnTo>
                <a:lnTo>
                  <a:pt x="9478" y="182742"/>
                </a:lnTo>
                <a:lnTo>
                  <a:pt x="35329" y="224559"/>
                </a:lnTo>
                <a:lnTo>
                  <a:pt x="73675" y="252754"/>
                </a:lnTo>
                <a:lnTo>
                  <a:pt x="120637" y="263093"/>
                </a:lnTo>
                <a:lnTo>
                  <a:pt x="120637" y="0"/>
                </a:lnTo>
                <a:close/>
              </a:path>
            </a:pathLst>
          </a:custGeom>
          <a:solidFill>
            <a:srgbClr val="2BC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68385" y="4237304"/>
            <a:ext cx="52705" cy="114935"/>
          </a:xfrm>
          <a:custGeom>
            <a:avLst/>
            <a:gdLst/>
            <a:ahLst/>
            <a:cxnLst/>
            <a:rect l="l" t="t" r="r" b="b"/>
            <a:pathLst>
              <a:path w="52704" h="114935">
                <a:moveTo>
                  <a:pt x="52527" y="0"/>
                </a:moveTo>
                <a:lnTo>
                  <a:pt x="32077" y="4502"/>
                </a:lnTo>
                <a:lnTo>
                  <a:pt x="15381" y="16778"/>
                </a:lnTo>
                <a:lnTo>
                  <a:pt x="4126" y="34981"/>
                </a:lnTo>
                <a:lnTo>
                  <a:pt x="0" y="57264"/>
                </a:lnTo>
                <a:lnTo>
                  <a:pt x="4126" y="79562"/>
                </a:lnTo>
                <a:lnTo>
                  <a:pt x="15381" y="97772"/>
                </a:lnTo>
                <a:lnTo>
                  <a:pt x="32077" y="110051"/>
                </a:lnTo>
                <a:lnTo>
                  <a:pt x="52527" y="114554"/>
                </a:lnTo>
                <a:lnTo>
                  <a:pt x="52527" y="0"/>
                </a:lnTo>
                <a:close/>
              </a:path>
            </a:pathLst>
          </a:custGeom>
          <a:solidFill>
            <a:srgbClr val="2BC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14893" y="4281868"/>
            <a:ext cx="83235" cy="181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85125" y="4779517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860" y="453707"/>
                </a:moveTo>
                <a:lnTo>
                  <a:pt x="272578" y="449098"/>
                </a:lnTo>
                <a:lnTo>
                  <a:pt x="315161" y="435881"/>
                </a:lnTo>
                <a:lnTo>
                  <a:pt x="353697" y="414966"/>
                </a:lnTo>
                <a:lnTo>
                  <a:pt x="387272" y="387267"/>
                </a:lnTo>
                <a:lnTo>
                  <a:pt x="414974" y="353696"/>
                </a:lnTo>
                <a:lnTo>
                  <a:pt x="435891" y="315165"/>
                </a:lnTo>
                <a:lnTo>
                  <a:pt x="449110" y="272586"/>
                </a:lnTo>
                <a:lnTo>
                  <a:pt x="453720" y="226872"/>
                </a:lnTo>
                <a:lnTo>
                  <a:pt x="449110" y="181146"/>
                </a:lnTo>
                <a:lnTo>
                  <a:pt x="435891" y="138558"/>
                </a:lnTo>
                <a:lnTo>
                  <a:pt x="414974" y="100020"/>
                </a:lnTo>
                <a:lnTo>
                  <a:pt x="387272" y="66444"/>
                </a:lnTo>
                <a:lnTo>
                  <a:pt x="353697" y="38743"/>
                </a:lnTo>
                <a:lnTo>
                  <a:pt x="315161" y="17827"/>
                </a:lnTo>
                <a:lnTo>
                  <a:pt x="272578" y="4608"/>
                </a:lnTo>
                <a:lnTo>
                  <a:pt x="226860" y="0"/>
                </a:lnTo>
                <a:lnTo>
                  <a:pt x="181141" y="4608"/>
                </a:lnTo>
                <a:lnTo>
                  <a:pt x="138558" y="17827"/>
                </a:lnTo>
                <a:lnTo>
                  <a:pt x="100023" y="38743"/>
                </a:lnTo>
                <a:lnTo>
                  <a:pt x="66447" y="66444"/>
                </a:lnTo>
                <a:lnTo>
                  <a:pt x="38745" y="100020"/>
                </a:lnTo>
                <a:lnTo>
                  <a:pt x="17828" y="138558"/>
                </a:lnTo>
                <a:lnTo>
                  <a:pt x="4609" y="181146"/>
                </a:lnTo>
                <a:lnTo>
                  <a:pt x="0" y="226872"/>
                </a:lnTo>
                <a:lnTo>
                  <a:pt x="4609" y="272586"/>
                </a:lnTo>
                <a:lnTo>
                  <a:pt x="17828" y="315165"/>
                </a:lnTo>
                <a:lnTo>
                  <a:pt x="38745" y="353696"/>
                </a:lnTo>
                <a:lnTo>
                  <a:pt x="66447" y="387267"/>
                </a:lnTo>
                <a:lnTo>
                  <a:pt x="100023" y="414966"/>
                </a:lnTo>
                <a:lnTo>
                  <a:pt x="138558" y="435881"/>
                </a:lnTo>
                <a:lnTo>
                  <a:pt x="181141" y="449098"/>
                </a:lnTo>
                <a:lnTo>
                  <a:pt x="226860" y="453707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97316" y="5113108"/>
            <a:ext cx="77914" cy="114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81485" y="4866111"/>
            <a:ext cx="88698" cy="1102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15008" y="4885299"/>
            <a:ext cx="418465" cy="349885"/>
          </a:xfrm>
          <a:custGeom>
            <a:avLst/>
            <a:gdLst/>
            <a:ahLst/>
            <a:cxnLst/>
            <a:rect l="l" t="t" r="r" b="b"/>
            <a:pathLst>
              <a:path w="418465" h="349885">
                <a:moveTo>
                  <a:pt x="411994" y="233866"/>
                </a:moveTo>
                <a:lnTo>
                  <a:pt x="84315" y="233866"/>
                </a:lnTo>
                <a:lnTo>
                  <a:pt x="94031" y="240256"/>
                </a:lnTo>
                <a:lnTo>
                  <a:pt x="111653" y="244742"/>
                </a:lnTo>
                <a:lnTo>
                  <a:pt x="128554" y="247388"/>
                </a:lnTo>
                <a:lnTo>
                  <a:pt x="136105" y="248256"/>
                </a:lnTo>
                <a:lnTo>
                  <a:pt x="136083" y="293508"/>
                </a:lnTo>
                <a:lnTo>
                  <a:pt x="134356" y="317999"/>
                </a:lnTo>
                <a:lnTo>
                  <a:pt x="129376" y="330196"/>
                </a:lnTo>
                <a:lnTo>
                  <a:pt x="119595" y="338565"/>
                </a:lnTo>
                <a:lnTo>
                  <a:pt x="118925" y="346181"/>
                </a:lnTo>
                <a:lnTo>
                  <a:pt x="134172" y="349605"/>
                </a:lnTo>
                <a:lnTo>
                  <a:pt x="153100" y="347509"/>
                </a:lnTo>
                <a:lnTo>
                  <a:pt x="163474" y="338565"/>
                </a:lnTo>
                <a:lnTo>
                  <a:pt x="167472" y="320371"/>
                </a:lnTo>
                <a:lnTo>
                  <a:pt x="174134" y="295800"/>
                </a:lnTo>
                <a:lnTo>
                  <a:pt x="187566" y="254136"/>
                </a:lnTo>
                <a:lnTo>
                  <a:pt x="272132" y="235983"/>
                </a:lnTo>
                <a:lnTo>
                  <a:pt x="324186" y="234628"/>
                </a:lnTo>
                <a:lnTo>
                  <a:pt x="411870" y="234628"/>
                </a:lnTo>
                <a:lnTo>
                  <a:pt x="411994" y="233866"/>
                </a:lnTo>
                <a:close/>
              </a:path>
              <a:path w="418465" h="349885">
                <a:moveTo>
                  <a:pt x="195537" y="0"/>
                </a:moveTo>
                <a:lnTo>
                  <a:pt x="157518" y="3877"/>
                </a:lnTo>
                <a:lnTo>
                  <a:pt x="109808" y="19694"/>
                </a:lnTo>
                <a:lnTo>
                  <a:pt x="62420" y="43021"/>
                </a:lnTo>
                <a:lnTo>
                  <a:pt x="25363" y="69428"/>
                </a:lnTo>
                <a:lnTo>
                  <a:pt x="8362" y="134042"/>
                </a:lnTo>
                <a:lnTo>
                  <a:pt x="14590" y="177340"/>
                </a:lnTo>
                <a:lnTo>
                  <a:pt x="23530" y="214383"/>
                </a:lnTo>
                <a:lnTo>
                  <a:pt x="31381" y="235175"/>
                </a:lnTo>
                <a:lnTo>
                  <a:pt x="31800" y="247388"/>
                </a:lnTo>
                <a:lnTo>
                  <a:pt x="31889" y="254136"/>
                </a:lnTo>
                <a:lnTo>
                  <a:pt x="24415" y="283498"/>
                </a:lnTo>
                <a:lnTo>
                  <a:pt x="12454" y="314381"/>
                </a:lnTo>
                <a:lnTo>
                  <a:pt x="0" y="335936"/>
                </a:lnTo>
                <a:lnTo>
                  <a:pt x="730" y="345757"/>
                </a:lnTo>
                <a:lnTo>
                  <a:pt x="17452" y="348905"/>
                </a:lnTo>
                <a:lnTo>
                  <a:pt x="37704" y="346225"/>
                </a:lnTo>
                <a:lnTo>
                  <a:pt x="49022" y="338565"/>
                </a:lnTo>
                <a:lnTo>
                  <a:pt x="54972" y="323367"/>
                </a:lnTo>
                <a:lnTo>
                  <a:pt x="65135" y="299189"/>
                </a:lnTo>
                <a:lnTo>
                  <a:pt x="76064" y="268524"/>
                </a:lnTo>
                <a:lnTo>
                  <a:pt x="84315" y="233866"/>
                </a:lnTo>
                <a:lnTo>
                  <a:pt x="411994" y="233866"/>
                </a:lnTo>
                <a:lnTo>
                  <a:pt x="418046" y="196678"/>
                </a:lnTo>
                <a:lnTo>
                  <a:pt x="414350" y="121764"/>
                </a:lnTo>
                <a:lnTo>
                  <a:pt x="415925" y="116252"/>
                </a:lnTo>
                <a:lnTo>
                  <a:pt x="416814" y="110486"/>
                </a:lnTo>
                <a:lnTo>
                  <a:pt x="416814" y="104479"/>
                </a:lnTo>
                <a:lnTo>
                  <a:pt x="411969" y="80267"/>
                </a:lnTo>
                <a:lnTo>
                  <a:pt x="398759" y="60494"/>
                </a:lnTo>
                <a:lnTo>
                  <a:pt x="380435" y="48027"/>
                </a:lnTo>
                <a:lnTo>
                  <a:pt x="329387" y="48027"/>
                </a:lnTo>
                <a:lnTo>
                  <a:pt x="322484" y="39814"/>
                </a:lnTo>
                <a:lnTo>
                  <a:pt x="316311" y="35404"/>
                </a:lnTo>
                <a:lnTo>
                  <a:pt x="266217" y="35404"/>
                </a:lnTo>
                <a:lnTo>
                  <a:pt x="260070" y="26781"/>
                </a:lnTo>
                <a:lnTo>
                  <a:pt x="252023" y="20108"/>
                </a:lnTo>
                <a:lnTo>
                  <a:pt x="247162" y="17916"/>
                </a:lnTo>
                <a:lnTo>
                  <a:pt x="215671" y="17916"/>
                </a:lnTo>
                <a:lnTo>
                  <a:pt x="214934" y="16163"/>
                </a:lnTo>
                <a:lnTo>
                  <a:pt x="214263" y="14271"/>
                </a:lnTo>
                <a:lnTo>
                  <a:pt x="213855" y="12493"/>
                </a:lnTo>
                <a:lnTo>
                  <a:pt x="195537" y="0"/>
                </a:lnTo>
                <a:close/>
              </a:path>
              <a:path w="418465" h="349885">
                <a:moveTo>
                  <a:pt x="411870" y="234628"/>
                </a:moveTo>
                <a:lnTo>
                  <a:pt x="324186" y="234628"/>
                </a:lnTo>
                <a:lnTo>
                  <a:pt x="348526" y="244319"/>
                </a:lnTo>
                <a:lnTo>
                  <a:pt x="352305" y="269717"/>
                </a:lnTo>
                <a:lnTo>
                  <a:pt x="350263" y="295831"/>
                </a:lnTo>
                <a:lnTo>
                  <a:pt x="344000" y="318065"/>
                </a:lnTo>
                <a:lnTo>
                  <a:pt x="335064" y="332012"/>
                </a:lnTo>
                <a:lnTo>
                  <a:pt x="337052" y="339306"/>
                </a:lnTo>
                <a:lnTo>
                  <a:pt x="354288" y="343285"/>
                </a:lnTo>
                <a:lnTo>
                  <a:pt x="374415" y="341951"/>
                </a:lnTo>
                <a:lnTo>
                  <a:pt x="385076" y="333307"/>
                </a:lnTo>
                <a:lnTo>
                  <a:pt x="393317" y="307735"/>
                </a:lnTo>
                <a:lnTo>
                  <a:pt x="407671" y="260430"/>
                </a:lnTo>
                <a:lnTo>
                  <a:pt x="411870" y="234628"/>
                </a:lnTo>
                <a:close/>
              </a:path>
              <a:path w="418465" h="349885">
                <a:moveTo>
                  <a:pt x="355168" y="42274"/>
                </a:moveTo>
                <a:lnTo>
                  <a:pt x="348361" y="42657"/>
                </a:lnTo>
                <a:lnTo>
                  <a:pt x="341772" y="43774"/>
                </a:lnTo>
                <a:lnTo>
                  <a:pt x="335437" y="45580"/>
                </a:lnTo>
                <a:lnTo>
                  <a:pt x="329387" y="48027"/>
                </a:lnTo>
                <a:lnTo>
                  <a:pt x="380435" y="48027"/>
                </a:lnTo>
                <a:lnTo>
                  <a:pt x="379164" y="47163"/>
                </a:lnTo>
                <a:lnTo>
                  <a:pt x="355168" y="42274"/>
                </a:lnTo>
                <a:close/>
              </a:path>
              <a:path w="418465" h="349885">
                <a:moveTo>
                  <a:pt x="291541" y="27936"/>
                </a:moveTo>
                <a:lnTo>
                  <a:pt x="284610" y="28442"/>
                </a:lnTo>
                <a:lnTo>
                  <a:pt x="278026" y="29908"/>
                </a:lnTo>
                <a:lnTo>
                  <a:pt x="271869" y="32254"/>
                </a:lnTo>
                <a:lnTo>
                  <a:pt x="266217" y="35404"/>
                </a:lnTo>
                <a:lnTo>
                  <a:pt x="316311" y="35404"/>
                </a:lnTo>
                <a:lnTo>
                  <a:pt x="313607" y="33472"/>
                </a:lnTo>
                <a:lnTo>
                  <a:pt x="303158" y="29384"/>
                </a:lnTo>
                <a:lnTo>
                  <a:pt x="291541" y="27936"/>
                </a:lnTo>
                <a:close/>
              </a:path>
              <a:path w="418465" h="349885">
                <a:moveTo>
                  <a:pt x="231800" y="14271"/>
                </a:moveTo>
                <a:lnTo>
                  <a:pt x="226047" y="14271"/>
                </a:lnTo>
                <a:lnTo>
                  <a:pt x="220599" y="15579"/>
                </a:lnTo>
                <a:lnTo>
                  <a:pt x="215671" y="17916"/>
                </a:lnTo>
                <a:lnTo>
                  <a:pt x="247162" y="17916"/>
                </a:lnTo>
                <a:lnTo>
                  <a:pt x="242469" y="15799"/>
                </a:lnTo>
                <a:lnTo>
                  <a:pt x="231800" y="14271"/>
                </a:lnTo>
                <a:close/>
              </a:path>
            </a:pathLst>
          </a:custGeom>
          <a:solidFill>
            <a:srgbClr val="C69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84220" y="4805949"/>
            <a:ext cx="255270" cy="214629"/>
          </a:xfrm>
          <a:custGeom>
            <a:avLst/>
            <a:gdLst/>
            <a:ahLst/>
            <a:cxnLst/>
            <a:rect l="l" t="t" r="r" b="b"/>
            <a:pathLst>
              <a:path w="255270" h="214629">
                <a:moveTo>
                  <a:pt x="27838" y="0"/>
                </a:moveTo>
                <a:lnTo>
                  <a:pt x="10582" y="3375"/>
                </a:lnTo>
                <a:lnTo>
                  <a:pt x="2494" y="28185"/>
                </a:lnTo>
                <a:lnTo>
                  <a:pt x="0" y="76740"/>
                </a:lnTo>
                <a:lnTo>
                  <a:pt x="7606" y="132291"/>
                </a:lnTo>
                <a:lnTo>
                  <a:pt x="29822" y="178089"/>
                </a:lnTo>
                <a:lnTo>
                  <a:pt x="65427" y="204330"/>
                </a:lnTo>
                <a:lnTo>
                  <a:pt x="106921" y="214281"/>
                </a:lnTo>
                <a:lnTo>
                  <a:pt x="149362" y="210797"/>
                </a:lnTo>
                <a:lnTo>
                  <a:pt x="187810" y="196733"/>
                </a:lnTo>
                <a:lnTo>
                  <a:pt x="238241" y="140433"/>
                </a:lnTo>
                <a:lnTo>
                  <a:pt x="252929" y="98501"/>
                </a:lnTo>
                <a:lnTo>
                  <a:pt x="254755" y="53036"/>
                </a:lnTo>
                <a:lnTo>
                  <a:pt x="239334" y="8277"/>
                </a:lnTo>
                <a:lnTo>
                  <a:pt x="136591" y="8277"/>
                </a:lnTo>
                <a:lnTo>
                  <a:pt x="95532" y="6131"/>
                </a:lnTo>
                <a:lnTo>
                  <a:pt x="57718" y="2145"/>
                </a:lnTo>
                <a:lnTo>
                  <a:pt x="27838" y="0"/>
                </a:lnTo>
                <a:close/>
              </a:path>
              <a:path w="255270" h="214629">
                <a:moveTo>
                  <a:pt x="220361" y="412"/>
                </a:moveTo>
                <a:lnTo>
                  <a:pt x="199074" y="1286"/>
                </a:lnTo>
                <a:lnTo>
                  <a:pt x="172231" y="5656"/>
                </a:lnTo>
                <a:lnTo>
                  <a:pt x="136591" y="8277"/>
                </a:lnTo>
                <a:lnTo>
                  <a:pt x="239334" y="8277"/>
                </a:lnTo>
                <a:lnTo>
                  <a:pt x="220361" y="412"/>
                </a:lnTo>
                <a:close/>
              </a:path>
            </a:pathLst>
          </a:custGeom>
          <a:solidFill>
            <a:srgbClr val="C69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50644" y="4778235"/>
            <a:ext cx="335443" cy="24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40522" y="4930469"/>
            <a:ext cx="6985" cy="31750"/>
          </a:xfrm>
          <a:custGeom>
            <a:avLst/>
            <a:gdLst/>
            <a:ahLst/>
            <a:cxnLst/>
            <a:rect l="l" t="t" r="r" b="b"/>
            <a:pathLst>
              <a:path w="6984" h="31750">
                <a:moveTo>
                  <a:pt x="2946" y="0"/>
                </a:moveTo>
                <a:lnTo>
                  <a:pt x="698" y="3187"/>
                </a:lnTo>
                <a:lnTo>
                  <a:pt x="1503" y="4347"/>
                </a:lnTo>
                <a:lnTo>
                  <a:pt x="2749" y="8520"/>
                </a:lnTo>
                <a:lnTo>
                  <a:pt x="2795" y="16862"/>
                </a:lnTo>
                <a:lnTo>
                  <a:pt x="0" y="30530"/>
                </a:lnTo>
                <a:lnTo>
                  <a:pt x="3695" y="31623"/>
                </a:lnTo>
                <a:lnTo>
                  <a:pt x="6716" y="16144"/>
                </a:lnTo>
                <a:lnTo>
                  <a:pt x="6316" y="6591"/>
                </a:lnTo>
                <a:lnTo>
                  <a:pt x="4419" y="1647"/>
                </a:lnTo>
                <a:lnTo>
                  <a:pt x="2946" y="0"/>
                </a:lnTo>
                <a:close/>
              </a:path>
            </a:pathLst>
          </a:custGeom>
          <a:solidFill>
            <a:srgbClr val="A28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0850" y="240387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9" y="332991"/>
                </a:lnTo>
                <a:lnTo>
                  <a:pt x="432704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0850" y="290117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47" y="332881"/>
                </a:lnTo>
                <a:lnTo>
                  <a:pt x="4327047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0850" y="339841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79"/>
                </a:moveTo>
                <a:lnTo>
                  <a:pt x="4327049" y="332979"/>
                </a:lnTo>
                <a:lnTo>
                  <a:pt x="4327049" y="0"/>
                </a:lnTo>
                <a:lnTo>
                  <a:pt x="0" y="0"/>
                </a:lnTo>
                <a:lnTo>
                  <a:pt x="0" y="332979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0850" y="3895719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7" y="332868"/>
                </a:lnTo>
                <a:lnTo>
                  <a:pt x="4327047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0850" y="439294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9" y="332991"/>
                </a:lnTo>
                <a:lnTo>
                  <a:pt x="432704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0850" y="489026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7" y="332868"/>
                </a:lnTo>
                <a:lnTo>
                  <a:pt x="4327047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0850" y="538747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9" y="332991"/>
                </a:lnTo>
                <a:lnTo>
                  <a:pt x="432704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67828" y="239216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67829" y="288939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67828" y="3386709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67829" y="388392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67828" y="4381238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48" y="332881"/>
                </a:lnTo>
                <a:lnTo>
                  <a:pt x="4327048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67829" y="487846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67829" y="53756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43102" y="1987550"/>
            <a:ext cx="365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989" baseline="-3086" dirty="0">
                <a:solidFill>
                  <a:srgbClr val="918C8B"/>
                </a:solidFill>
                <a:latin typeface="Arial"/>
                <a:cs typeface="Arial"/>
              </a:rPr>
              <a:t>K</a:t>
            </a:r>
            <a:r>
              <a:rPr sz="1800" spc="-660" dirty="0">
                <a:solidFill>
                  <a:srgbClr val="908B8A"/>
                </a:solidFill>
                <a:latin typeface="Arial Rounded MT Bold"/>
                <a:cs typeface="Arial Rounded MT Bold"/>
              </a:rPr>
              <a:t>K</a:t>
            </a:r>
            <a:r>
              <a:rPr sz="2700" b="1" spc="-989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660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989" baseline="-3086" dirty="0">
                <a:solidFill>
                  <a:srgbClr val="918C8B"/>
                </a:solidFill>
                <a:latin typeface="Arial"/>
                <a:cs typeface="Arial"/>
              </a:rPr>
              <a:t>Y</a:t>
            </a:r>
            <a:r>
              <a:rPr sz="1800" spc="-660" dirty="0">
                <a:solidFill>
                  <a:srgbClr val="908B8A"/>
                </a:solidFill>
                <a:latin typeface="Arial Rounded MT Bold"/>
                <a:cs typeface="Arial Rounded MT Bold"/>
              </a:rPr>
              <a:t>Y</a:t>
            </a:r>
            <a:r>
              <a:rPr sz="2700" b="1" spc="-989" baseline="-3086" dirty="0">
                <a:solidFill>
                  <a:srgbClr val="918C8B"/>
                </a:solidFill>
                <a:latin typeface="Arial"/>
                <a:cs typeface="Arial"/>
              </a:rPr>
              <a:t>W</a:t>
            </a:r>
            <a:r>
              <a:rPr sz="1800" spc="-660" dirty="0">
                <a:solidFill>
                  <a:srgbClr val="908B8A"/>
                </a:solidFill>
                <a:latin typeface="Arial Rounded MT Bold"/>
                <a:cs typeface="Arial Rounded MT Bold"/>
              </a:rPr>
              <a:t>W</a:t>
            </a:r>
            <a:r>
              <a:rPr sz="2700" b="1" spc="-989" baseline="-3086" dirty="0">
                <a:solidFill>
                  <a:srgbClr val="918C8B"/>
                </a:solidFill>
                <a:latin typeface="Arial"/>
                <a:cs typeface="Arial"/>
              </a:rPr>
              <a:t>O</a:t>
            </a:r>
            <a:r>
              <a:rPr sz="1800" spc="-660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2700" b="1" spc="-989" baseline="-3086" dirty="0">
                <a:solidFill>
                  <a:srgbClr val="918C8B"/>
                </a:solidFill>
                <a:latin typeface="Arial"/>
                <a:cs typeface="Arial"/>
              </a:rPr>
              <a:t>R</a:t>
            </a:r>
            <a:r>
              <a:rPr sz="1800" spc="-660" dirty="0">
                <a:solidFill>
                  <a:srgbClr val="908B8A"/>
                </a:solidFill>
                <a:latin typeface="Arial Rounded MT Bold"/>
                <a:cs typeface="Arial Rounded MT Bold"/>
              </a:rPr>
              <a:t>R</a:t>
            </a:r>
            <a:r>
              <a:rPr sz="2700" b="1" spc="-989" baseline="-3086" dirty="0">
                <a:solidFill>
                  <a:srgbClr val="918C8B"/>
                </a:solidFill>
                <a:latin typeface="Arial"/>
                <a:cs typeface="Arial"/>
              </a:rPr>
              <a:t>D</a:t>
            </a:r>
            <a:r>
              <a:rPr sz="1800" spc="-660" dirty="0">
                <a:solidFill>
                  <a:srgbClr val="908B8A"/>
                </a:solidFill>
                <a:latin typeface="Arial Rounded MT Bold"/>
                <a:cs typeface="Arial Rounded MT Bold"/>
              </a:rPr>
              <a:t>D</a:t>
            </a:r>
            <a:r>
              <a:rPr sz="2700" b="1" spc="-989" baseline="-3086" dirty="0">
                <a:solidFill>
                  <a:srgbClr val="918C8B"/>
                </a:solidFill>
                <a:latin typeface="Arial"/>
                <a:cs typeface="Arial"/>
              </a:rPr>
              <a:t>S</a:t>
            </a:r>
            <a:r>
              <a:rPr sz="1800" spc="-660" dirty="0">
                <a:solidFill>
                  <a:srgbClr val="908B8A"/>
                </a:solidFill>
                <a:latin typeface="Arial Rounded MT Bold"/>
                <a:cs typeface="Arial Rounded MT Bold"/>
              </a:rPr>
              <a:t>S</a:t>
            </a:r>
            <a:r>
              <a:rPr sz="1800" spc="-29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2700" b="1" spc="-869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80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69" baseline="-3086" dirty="0">
                <a:solidFill>
                  <a:srgbClr val="918C8B"/>
                </a:solidFill>
                <a:latin typeface="Arial"/>
                <a:cs typeface="Arial"/>
              </a:rPr>
              <a:t>O</a:t>
            </a:r>
            <a:r>
              <a:rPr sz="1800" spc="-580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1800" spc="-254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A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A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R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R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G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G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I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I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2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2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0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0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2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1</a:t>
            </a:r>
            <a:r>
              <a:rPr sz="2700" b="1" spc="-765" baseline="-3086" dirty="0">
                <a:solidFill>
                  <a:srgbClr val="918C8B"/>
                </a:solidFill>
                <a:latin typeface="Arial"/>
                <a:cs typeface="Arial"/>
              </a:rPr>
              <a:t>0</a:t>
            </a:r>
            <a:r>
              <a:rPr sz="1800" spc="-509" dirty="0">
                <a:solidFill>
                  <a:srgbClr val="908B8A"/>
                </a:solidFill>
                <a:latin typeface="Arial Rounded MT Bold"/>
                <a:cs typeface="Arial Rounded MT Bold"/>
              </a:rPr>
              <a:t>9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2145766"/>
            <a:ext cx="0" cy="2691765"/>
          </a:xfrm>
          <a:custGeom>
            <a:avLst/>
            <a:gdLst/>
            <a:ahLst/>
            <a:cxnLst/>
            <a:rect l="l" t="t" r="r" b="b"/>
            <a:pathLst>
              <a:path h="2691765">
                <a:moveTo>
                  <a:pt x="0" y="0"/>
                </a:moveTo>
                <a:lnTo>
                  <a:pt x="0" y="2691411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2070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1987550"/>
            <a:ext cx="244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CONTENT</a:t>
            </a:r>
            <a:r>
              <a:rPr sz="1800" spc="-6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20" dirty="0">
                <a:solidFill>
                  <a:srgbClr val="908B8A"/>
                </a:solidFill>
                <a:latin typeface="Arial Rounded MT Bold"/>
                <a:cs typeface="Arial Rounded MT Bold"/>
              </a:rPr>
              <a:t>STRATEGY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793" y="2500629"/>
            <a:ext cx="39757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Now that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you’ve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outlined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want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target,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can map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content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strategy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match.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Each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list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broken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down into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several content  topics.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793" y="3963670"/>
            <a:ext cx="41249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Back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our landscaping example,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think</a:t>
            </a:r>
            <a:r>
              <a:rPr sz="1600" spc="-8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about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589" y="4207509"/>
            <a:ext cx="39630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phrase, “Maintaining 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Trees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Shrubs.”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189" y="1993849"/>
            <a:ext cx="2634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Content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topics might</a:t>
            </a:r>
            <a:r>
              <a:rPr sz="1600" spc="-9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include: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9990" y="2481529"/>
            <a:ext cx="3866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How often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water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my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trees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guide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pruning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shrubs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When to mulch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around trees and</a:t>
            </a:r>
            <a:r>
              <a:rPr sz="1600" spc="-9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shrubs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5772" y="4837178"/>
            <a:ext cx="1232535" cy="302260"/>
          </a:xfrm>
          <a:custGeom>
            <a:avLst/>
            <a:gdLst/>
            <a:ahLst/>
            <a:cxnLst/>
            <a:rect l="l" t="t" r="r" b="b"/>
            <a:pathLst>
              <a:path w="1232535" h="302260">
                <a:moveTo>
                  <a:pt x="0" y="301749"/>
                </a:moveTo>
                <a:lnTo>
                  <a:pt x="1232272" y="301749"/>
                </a:lnTo>
                <a:lnTo>
                  <a:pt x="1232272" y="0"/>
                </a:lnTo>
                <a:lnTo>
                  <a:pt x="0" y="0"/>
                </a:lnTo>
                <a:lnTo>
                  <a:pt x="0" y="30174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3714" y="5138927"/>
            <a:ext cx="1136650" cy="250825"/>
          </a:xfrm>
          <a:custGeom>
            <a:avLst/>
            <a:gdLst/>
            <a:ahLst/>
            <a:cxnLst/>
            <a:rect l="l" t="t" r="r" b="b"/>
            <a:pathLst>
              <a:path w="1136650" h="250825">
                <a:moveTo>
                  <a:pt x="0" y="250799"/>
                </a:moveTo>
                <a:lnTo>
                  <a:pt x="1136357" y="250799"/>
                </a:lnTo>
                <a:lnTo>
                  <a:pt x="1136357" y="0"/>
                </a:lnTo>
                <a:lnTo>
                  <a:pt x="0" y="0"/>
                </a:lnTo>
                <a:lnTo>
                  <a:pt x="0" y="250799"/>
                </a:lnTo>
                <a:close/>
              </a:path>
            </a:pathLst>
          </a:custGeom>
          <a:solidFill>
            <a:srgbClr val="18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9972" y="5385958"/>
            <a:ext cx="742315" cy="250825"/>
          </a:xfrm>
          <a:custGeom>
            <a:avLst/>
            <a:gdLst/>
            <a:ahLst/>
            <a:cxnLst/>
            <a:rect l="l" t="t" r="r" b="b"/>
            <a:pathLst>
              <a:path w="742314" h="250825">
                <a:moveTo>
                  <a:pt x="0" y="250809"/>
                </a:moveTo>
                <a:lnTo>
                  <a:pt x="741946" y="250809"/>
                </a:lnTo>
                <a:lnTo>
                  <a:pt x="741946" y="0"/>
                </a:lnTo>
                <a:lnTo>
                  <a:pt x="0" y="0"/>
                </a:lnTo>
                <a:lnTo>
                  <a:pt x="0" y="250809"/>
                </a:lnTo>
                <a:close/>
              </a:path>
            </a:pathLst>
          </a:custGeom>
          <a:solidFill>
            <a:srgbClr val="2BA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1867" y="5385958"/>
            <a:ext cx="278130" cy="250825"/>
          </a:xfrm>
          <a:custGeom>
            <a:avLst/>
            <a:gdLst/>
            <a:ahLst/>
            <a:cxnLst/>
            <a:rect l="l" t="t" r="r" b="b"/>
            <a:pathLst>
              <a:path w="278129" h="250825">
                <a:moveTo>
                  <a:pt x="0" y="250809"/>
                </a:moveTo>
                <a:lnTo>
                  <a:pt x="278104" y="250809"/>
                </a:lnTo>
                <a:lnTo>
                  <a:pt x="278104" y="0"/>
                </a:lnTo>
                <a:lnTo>
                  <a:pt x="0" y="0"/>
                </a:lnTo>
                <a:lnTo>
                  <a:pt x="0" y="2508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5497" y="5455945"/>
            <a:ext cx="110845" cy="11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4145" y="5636767"/>
            <a:ext cx="404495" cy="501650"/>
          </a:xfrm>
          <a:custGeom>
            <a:avLst/>
            <a:gdLst/>
            <a:ahLst/>
            <a:cxnLst/>
            <a:rect l="l" t="t" r="r" b="b"/>
            <a:pathLst>
              <a:path w="404495" h="501650">
                <a:moveTo>
                  <a:pt x="0" y="501561"/>
                </a:moveTo>
                <a:lnTo>
                  <a:pt x="403882" y="501561"/>
                </a:lnTo>
                <a:lnTo>
                  <a:pt x="403882" y="0"/>
                </a:lnTo>
                <a:lnTo>
                  <a:pt x="0" y="0"/>
                </a:lnTo>
                <a:lnTo>
                  <a:pt x="0" y="501561"/>
                </a:lnTo>
                <a:close/>
              </a:path>
            </a:pathLst>
          </a:custGeom>
          <a:solidFill>
            <a:srgbClr val="2B3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5772" y="5636767"/>
            <a:ext cx="351790" cy="501650"/>
          </a:xfrm>
          <a:custGeom>
            <a:avLst/>
            <a:gdLst/>
            <a:ahLst/>
            <a:cxnLst/>
            <a:rect l="l" t="t" r="r" b="b"/>
            <a:pathLst>
              <a:path w="351789" h="501650">
                <a:moveTo>
                  <a:pt x="0" y="501561"/>
                </a:moveTo>
                <a:lnTo>
                  <a:pt x="351269" y="501561"/>
                </a:lnTo>
                <a:lnTo>
                  <a:pt x="351269" y="0"/>
                </a:lnTo>
                <a:lnTo>
                  <a:pt x="0" y="0"/>
                </a:lnTo>
                <a:lnTo>
                  <a:pt x="0" y="501561"/>
                </a:lnTo>
                <a:close/>
              </a:path>
            </a:pathLst>
          </a:custGeom>
          <a:solidFill>
            <a:srgbClr val="2B3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7041" y="5636767"/>
            <a:ext cx="477520" cy="501650"/>
          </a:xfrm>
          <a:custGeom>
            <a:avLst/>
            <a:gdLst/>
            <a:ahLst/>
            <a:cxnLst/>
            <a:rect l="l" t="t" r="r" b="b"/>
            <a:pathLst>
              <a:path w="477520" h="501650">
                <a:moveTo>
                  <a:pt x="0" y="501561"/>
                </a:moveTo>
                <a:lnTo>
                  <a:pt x="477103" y="501561"/>
                </a:lnTo>
                <a:lnTo>
                  <a:pt x="477103" y="0"/>
                </a:lnTo>
                <a:lnTo>
                  <a:pt x="0" y="0"/>
                </a:lnTo>
                <a:lnTo>
                  <a:pt x="0" y="501561"/>
                </a:lnTo>
                <a:close/>
              </a:path>
            </a:pathLst>
          </a:custGeom>
          <a:solidFill>
            <a:srgbClr val="53EF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79214" y="6138329"/>
            <a:ext cx="1325880" cy="250825"/>
          </a:xfrm>
          <a:custGeom>
            <a:avLst/>
            <a:gdLst/>
            <a:ahLst/>
            <a:cxnLst/>
            <a:rect l="l" t="t" r="r" b="b"/>
            <a:pathLst>
              <a:path w="1325879" h="250825">
                <a:moveTo>
                  <a:pt x="0" y="250799"/>
                </a:moveTo>
                <a:lnTo>
                  <a:pt x="1325372" y="250799"/>
                </a:lnTo>
                <a:lnTo>
                  <a:pt x="1325372" y="0"/>
                </a:lnTo>
                <a:lnTo>
                  <a:pt x="0" y="0"/>
                </a:lnTo>
                <a:lnTo>
                  <a:pt x="0" y="250799"/>
                </a:lnTo>
                <a:close/>
              </a:path>
            </a:pathLst>
          </a:custGeom>
          <a:solidFill>
            <a:srgbClr val="882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8228" y="6256240"/>
            <a:ext cx="732790" cy="0"/>
          </a:xfrm>
          <a:custGeom>
            <a:avLst/>
            <a:gdLst/>
            <a:ahLst/>
            <a:cxnLst/>
            <a:rect l="l" t="t" r="r" b="b"/>
            <a:pathLst>
              <a:path w="732789">
                <a:moveTo>
                  <a:pt x="0" y="0"/>
                </a:moveTo>
                <a:lnTo>
                  <a:pt x="732457" y="0"/>
                </a:lnTo>
              </a:path>
            </a:pathLst>
          </a:custGeom>
          <a:ln w="67528">
            <a:solidFill>
              <a:srgbClr val="FFB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220969" y="3456889"/>
            <a:ext cx="3851910" cy="7600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indent="10160">
              <a:lnSpc>
                <a:spcPct val="100600"/>
              </a:lnSpc>
              <a:spcBef>
                <a:spcPts val="85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Creating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quality,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in-depth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content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for each  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keywords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list will help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b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b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u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u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s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s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s </a:t>
            </a:r>
            <a:r>
              <a:rPr sz="1600" spc="-360" dirty="0">
                <a:solidFill>
                  <a:srgbClr val="2C3130"/>
                </a:solidFill>
                <a:latin typeface="Arial"/>
                <a:cs typeface="Arial"/>
              </a:rPr>
              <a:t>g</a:t>
            </a:r>
            <a:r>
              <a:rPr sz="1600" spc="-360" dirty="0">
                <a:solidFill>
                  <a:srgbClr val="2C302F"/>
                </a:solidFill>
                <a:latin typeface="Arial"/>
                <a:cs typeface="Arial"/>
              </a:rPr>
              <a:t>g</a:t>
            </a:r>
            <a:r>
              <a:rPr sz="1600" spc="-36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360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360" dirty="0">
                <a:solidFill>
                  <a:srgbClr val="2C3130"/>
                </a:solidFill>
                <a:latin typeface="Arial"/>
                <a:cs typeface="Arial"/>
              </a:rPr>
              <a:t>t</a:t>
            </a:r>
            <a:r>
              <a:rPr sz="1600" spc="-360" dirty="0">
                <a:solidFill>
                  <a:srgbClr val="2C302F"/>
                </a:solidFill>
                <a:latin typeface="Arial"/>
                <a:cs typeface="Arial"/>
              </a:rPr>
              <a:t>t 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f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f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u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u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d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d </a:t>
            </a:r>
            <a:r>
              <a:rPr sz="1600" spc="-355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55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55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355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355" dirty="0">
                <a:solidFill>
                  <a:srgbClr val="2C3130"/>
                </a:solidFill>
                <a:latin typeface="Arial"/>
                <a:cs typeface="Arial"/>
              </a:rPr>
              <a:t>l</a:t>
            </a:r>
            <a:r>
              <a:rPr sz="1600" spc="-355" dirty="0">
                <a:solidFill>
                  <a:srgbClr val="2C302F"/>
                </a:solidFill>
                <a:latin typeface="Arial"/>
                <a:cs typeface="Arial"/>
              </a:rPr>
              <a:t>l</a:t>
            </a:r>
            <a:r>
              <a:rPr sz="1600" spc="-355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355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355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355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355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355" dirty="0">
                <a:solidFill>
                  <a:srgbClr val="2C302F"/>
                </a:solidFill>
                <a:latin typeface="Arial"/>
                <a:cs typeface="Arial"/>
              </a:rPr>
              <a:t>e </a:t>
            </a:r>
            <a:r>
              <a:rPr sz="1600" spc="-295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295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295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295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21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2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0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1</a:t>
            </a:r>
            <a:r>
              <a:rPr sz="1600" spc="-395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2400" spc="-592" baseline="-6944" dirty="0">
                <a:solidFill>
                  <a:srgbClr val="2C3130"/>
                </a:solidFill>
                <a:latin typeface="Arial"/>
                <a:cs typeface="Arial"/>
              </a:rPr>
              <a:t>.</a:t>
            </a:r>
            <a:r>
              <a:rPr sz="1600" spc="-395" dirty="0">
                <a:solidFill>
                  <a:srgbClr val="2C302F"/>
                </a:solidFill>
                <a:latin typeface="Arial"/>
                <a:cs typeface="Arial"/>
              </a:rPr>
              <a:t>9.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8393" y="2656097"/>
            <a:ext cx="4147820" cy="24612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860" marR="94615" indent="-10795">
              <a:lnSpc>
                <a:spcPts val="1889"/>
              </a:lnSpc>
              <a:spcBef>
                <a:spcPts val="195"/>
              </a:spcBef>
            </a:pPr>
            <a:r>
              <a:rPr sz="1600" spc="-45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690" baseline="173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45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690" baseline="173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5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690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5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690" baseline="1736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45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690" baseline="1736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97" baseline="17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487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487" baseline="1736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600" spc="-4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735" baseline="1736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735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9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735" baseline="1736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735" baseline="173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4" baseline="17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667" baseline="173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44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667" baseline="1736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spc="-4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667" baseline="173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44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667" baseline="1736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baseline="1736" dirty="0">
                <a:solidFill>
                  <a:srgbClr val="FFFFFF"/>
                </a:solidFill>
                <a:latin typeface="Arial"/>
                <a:cs typeface="Arial"/>
              </a:rPr>
              <a:t> the year that you’ll truly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tackle marketing for your small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12700" marR="5080" indent="1016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There’s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 better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 to start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planning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 the  </a:t>
            </a:r>
            <a:r>
              <a:rPr sz="1600" spc="-4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719" baseline="173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4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719" baseline="173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719" baseline="1736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97" baseline="17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77" baseline="1736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-3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77" baseline="173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3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77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77" baseline="1736" dirty="0">
                <a:solidFill>
                  <a:srgbClr val="FFFFFF"/>
                </a:solidFill>
                <a:latin typeface="Arial"/>
                <a:cs typeface="Arial"/>
              </a:rPr>
              <a:t>r  </a:t>
            </a:r>
            <a:r>
              <a:rPr sz="1600" spc="-3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77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8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77" baseline="1736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3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77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77" baseline="1736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600" spc="-4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637" baseline="173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4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637" baseline="173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4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637" baseline="1736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spc="-4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-637" baseline="1736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600" spc="-3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02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02" baseline="1736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400" spc="-667" baseline="173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4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667" baseline="1736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spc="-44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667" baseline="173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4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667" baseline="1736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600" spc="-44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aseline="1736" dirty="0">
                <a:solidFill>
                  <a:srgbClr val="FFFFFF"/>
                </a:solidFill>
                <a:latin typeface="Arial"/>
                <a:cs typeface="Arial"/>
              </a:rPr>
              <a:t>Marketing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Planner,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we’ll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tackle 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deﬁning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 target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buyer, attracting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right type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 prospect,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converting more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prospects into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turning your customers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raving fans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3550" y="426808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35" y="332881"/>
                </a:lnTo>
                <a:lnTo>
                  <a:pt x="4327035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4505" y="481635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79"/>
                </a:moveTo>
                <a:lnTo>
                  <a:pt x="4327073" y="332979"/>
                </a:lnTo>
                <a:lnTo>
                  <a:pt x="4327073" y="0"/>
                </a:lnTo>
                <a:lnTo>
                  <a:pt x="0" y="0"/>
                </a:lnTo>
                <a:lnTo>
                  <a:pt x="0" y="332979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4505" y="536473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73" y="332991"/>
                </a:lnTo>
                <a:lnTo>
                  <a:pt x="432707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67829" y="207469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67829" y="2623078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67828" y="317144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67829" y="371972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79"/>
                </a:moveTo>
                <a:lnTo>
                  <a:pt x="4327043" y="332979"/>
                </a:lnTo>
                <a:lnTo>
                  <a:pt x="4327043" y="0"/>
                </a:lnTo>
                <a:lnTo>
                  <a:pt x="0" y="0"/>
                </a:lnTo>
                <a:lnTo>
                  <a:pt x="0" y="332979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67828" y="426808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48" y="332881"/>
                </a:lnTo>
                <a:lnTo>
                  <a:pt x="4327048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67829" y="481635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67829" y="536474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43102" y="1983382"/>
            <a:ext cx="4080510" cy="1792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b="1" spc="-930" baseline="-4629" dirty="0">
                <a:solidFill>
                  <a:srgbClr val="918C8B"/>
                </a:solidFill>
                <a:latin typeface="Arial"/>
                <a:cs typeface="Arial"/>
              </a:rPr>
              <a:t>C</a:t>
            </a:r>
            <a:r>
              <a:rPr sz="1800" spc="-620" dirty="0">
                <a:solidFill>
                  <a:srgbClr val="908B8A"/>
                </a:solidFill>
                <a:latin typeface="Arial Rounded MT Bold"/>
                <a:cs typeface="Arial Rounded MT Bold"/>
              </a:rPr>
              <a:t>C</a:t>
            </a:r>
            <a:r>
              <a:rPr sz="2700" b="1" spc="-930" baseline="-4629" dirty="0">
                <a:solidFill>
                  <a:srgbClr val="918C8B"/>
                </a:solidFill>
                <a:latin typeface="Arial"/>
                <a:cs typeface="Arial"/>
              </a:rPr>
              <a:t>O</a:t>
            </a:r>
            <a:r>
              <a:rPr sz="1800" spc="-620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2700" b="1" spc="-930" baseline="-4629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620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930" baseline="-4629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620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930" baseline="-4629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620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930" baseline="-4629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620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930" baseline="-4629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620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1800" spc="-34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2700" b="1" spc="-810" baseline="-4629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10" baseline="-4629" dirty="0">
                <a:solidFill>
                  <a:srgbClr val="918C8B"/>
                </a:solidFill>
                <a:latin typeface="Arial"/>
                <a:cs typeface="Arial"/>
              </a:rPr>
              <a:t>O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2700" b="1" spc="-810" baseline="-4629" dirty="0">
                <a:solidFill>
                  <a:srgbClr val="918C8B"/>
                </a:solidFill>
                <a:latin typeface="Arial"/>
                <a:cs typeface="Arial"/>
              </a:rPr>
              <a:t>P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P</a:t>
            </a:r>
            <a:r>
              <a:rPr sz="2700" b="1" spc="-810" baseline="-4629" dirty="0">
                <a:solidFill>
                  <a:srgbClr val="918C8B"/>
                </a:solidFill>
                <a:latin typeface="Arial"/>
                <a:cs typeface="Arial"/>
              </a:rPr>
              <a:t>I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I</a:t>
            </a:r>
            <a:r>
              <a:rPr sz="2700" b="1" spc="-810" baseline="-4629" dirty="0">
                <a:solidFill>
                  <a:srgbClr val="918C8B"/>
                </a:solidFill>
                <a:latin typeface="Arial"/>
                <a:cs typeface="Arial"/>
              </a:rPr>
              <a:t>C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C</a:t>
            </a:r>
            <a:r>
              <a:rPr sz="2700" b="1" spc="-810" baseline="-4629" dirty="0">
                <a:solidFill>
                  <a:srgbClr val="918C8B"/>
                </a:solidFill>
                <a:latin typeface="Arial"/>
                <a:cs typeface="Arial"/>
              </a:rPr>
              <a:t>S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S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 FOR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2019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 Rounded MT Bold"/>
              <a:cs typeface="Arial Rounded MT Bold"/>
            </a:endParaRPr>
          </a:p>
          <a:p>
            <a:pPr marL="15875" marR="5080" indent="1016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Our </a:t>
            </a:r>
            <a:r>
              <a:rPr sz="1600" u="sng" spc="-5" dirty="0">
                <a:solidFill>
                  <a:srgbClr val="205E9D"/>
                </a:solidFill>
                <a:uFill>
                  <a:solidFill>
                    <a:srgbClr val="205E9D"/>
                  </a:solidFill>
                </a:uFill>
                <a:latin typeface="Arial"/>
                <a:cs typeface="Arial"/>
              </a:rPr>
              <a:t>Content </a:t>
            </a:r>
            <a:r>
              <a:rPr sz="1600" u="sng" dirty="0">
                <a:solidFill>
                  <a:srgbClr val="205E9D"/>
                </a:solidFill>
                <a:uFill>
                  <a:solidFill>
                    <a:srgbClr val="205E9D"/>
                  </a:solidFill>
                </a:uFill>
                <a:latin typeface="Arial"/>
                <a:cs typeface="Arial"/>
              </a:rPr>
              <a:t>Strategy Playbook</a:t>
            </a:r>
            <a:r>
              <a:rPr sz="1600" dirty="0">
                <a:solidFill>
                  <a:srgbClr val="205E9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great  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r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s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u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u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r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c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c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e </a:t>
            </a:r>
            <a:r>
              <a:rPr sz="1600" spc="-310" dirty="0">
                <a:solidFill>
                  <a:srgbClr val="2C3130"/>
                </a:solidFill>
                <a:latin typeface="Arial"/>
                <a:cs typeface="Arial"/>
              </a:rPr>
              <a:t>f</a:t>
            </a:r>
            <a:r>
              <a:rPr sz="2400" spc="-465" baseline="1736" dirty="0">
                <a:solidFill>
                  <a:srgbClr val="2C302F"/>
                </a:solidFill>
                <a:latin typeface="Arial"/>
                <a:cs typeface="Arial"/>
              </a:rPr>
              <a:t>f</a:t>
            </a:r>
            <a:r>
              <a:rPr sz="1600" spc="-31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2400" spc="-465" baseline="1736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10" dirty="0">
                <a:solidFill>
                  <a:srgbClr val="2C3130"/>
                </a:solidFill>
                <a:latin typeface="Arial"/>
                <a:cs typeface="Arial"/>
              </a:rPr>
              <a:t>r</a:t>
            </a:r>
            <a:r>
              <a:rPr sz="2400" spc="-465" baseline="1736" dirty="0">
                <a:solidFill>
                  <a:srgbClr val="2C302F"/>
                </a:solidFill>
                <a:latin typeface="Arial"/>
                <a:cs typeface="Arial"/>
              </a:rPr>
              <a:t>r</a:t>
            </a:r>
            <a:r>
              <a:rPr sz="2400" spc="-270" baseline="1736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d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d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v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v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l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l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p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p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g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g y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y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u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u</a:t>
            </a:r>
            <a:r>
              <a:rPr sz="2400" spc="-585" baseline="1736" dirty="0">
                <a:solidFill>
                  <a:srgbClr val="2C302F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r </a:t>
            </a:r>
            <a:r>
              <a:rPr sz="2400" spc="-667" baseline="1736" dirty="0">
                <a:solidFill>
                  <a:srgbClr val="2C302F"/>
                </a:solidFill>
                <a:latin typeface="Arial"/>
                <a:cs typeface="Arial"/>
              </a:rPr>
              <a:t>2</a:t>
            </a:r>
            <a:r>
              <a:rPr sz="1600" spc="-445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2400" spc="-667" baseline="1736" dirty="0">
                <a:solidFill>
                  <a:srgbClr val="2C302F"/>
                </a:solidFill>
                <a:latin typeface="Arial"/>
                <a:cs typeface="Arial"/>
              </a:rPr>
              <a:t>0</a:t>
            </a:r>
            <a:r>
              <a:rPr sz="1600" spc="-445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2400" spc="-667" baseline="1736" dirty="0">
                <a:solidFill>
                  <a:srgbClr val="2C302F"/>
                </a:solidFill>
                <a:latin typeface="Arial"/>
                <a:cs typeface="Arial"/>
              </a:rPr>
              <a:t>1</a:t>
            </a:r>
            <a:r>
              <a:rPr sz="1600" spc="-445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2400" spc="-667" baseline="1736" dirty="0">
                <a:solidFill>
                  <a:srgbClr val="2C302F"/>
                </a:solidFill>
                <a:latin typeface="Arial"/>
                <a:cs typeface="Arial"/>
              </a:rPr>
              <a:t>9</a:t>
            </a:r>
            <a:r>
              <a:rPr sz="1600" spc="-445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1600" spc="-30" dirty="0">
                <a:solidFill>
                  <a:srgbClr val="2C3130"/>
                </a:solidFill>
                <a:latin typeface="Arial"/>
                <a:cs typeface="Arial"/>
              </a:rPr>
              <a:t> </a:t>
            </a:r>
            <a:r>
              <a:rPr sz="2400" baseline="1736" dirty="0">
                <a:solidFill>
                  <a:srgbClr val="2C302F"/>
                </a:solidFill>
                <a:latin typeface="Arial"/>
                <a:cs typeface="Arial"/>
              </a:rPr>
              <a:t>content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strategy,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can start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here by listing out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content topics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that relate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your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strategy.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987550"/>
            <a:ext cx="304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CONTENT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TOPICS</a:t>
            </a:r>
            <a:r>
              <a:rPr sz="1800" spc="-8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(CONT.)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3550" y="263400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3550" y="318238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3550" y="373075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35" y="332868"/>
                </a:lnTo>
                <a:lnTo>
                  <a:pt x="4327035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3550" y="427902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3550" y="482739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48" y="332881"/>
                </a:lnTo>
                <a:lnTo>
                  <a:pt x="4327048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3550" y="53756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76858" y="207469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76858" y="2623078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76846" y="317144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76845" y="371972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79"/>
                </a:moveTo>
                <a:lnTo>
                  <a:pt x="4327043" y="332979"/>
                </a:lnTo>
                <a:lnTo>
                  <a:pt x="4327043" y="0"/>
                </a:lnTo>
                <a:lnTo>
                  <a:pt x="0" y="0"/>
                </a:lnTo>
                <a:lnTo>
                  <a:pt x="0" y="332979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76846" y="426808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76858" y="481635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76858" y="536474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987550"/>
            <a:ext cx="2991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SOCIAL MEDIA</a:t>
            </a:r>
            <a:r>
              <a:rPr sz="1800" spc="-7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20" dirty="0">
                <a:solidFill>
                  <a:srgbClr val="908B8A"/>
                </a:solidFill>
                <a:latin typeface="Arial Rounded MT Bold"/>
                <a:cs typeface="Arial Rounded MT Bold"/>
              </a:rPr>
              <a:t>STRATEGY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996" y="2500629"/>
            <a:ext cx="4090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Targeting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right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creating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valuable content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audience will attract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buyer as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search</a:t>
            </a: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online.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996" y="3475990"/>
            <a:ext cx="4068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Another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way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engage 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audience is  through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social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media: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797" y="4207509"/>
            <a:ext cx="35375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Share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content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you’re creating</a:t>
            </a:r>
            <a:r>
              <a:rPr sz="1600" spc="-5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for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website.</a:t>
            </a:r>
            <a:endParaRPr sz="1600">
              <a:latin typeface="Arial"/>
              <a:cs typeface="Arial"/>
            </a:endParaRPr>
          </a:p>
          <a:p>
            <a:pPr marL="241300" marR="21653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Have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two-way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conversation with  prospects and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customers.</a:t>
            </a:r>
            <a:endParaRPr sz="1600">
              <a:latin typeface="Arial"/>
              <a:cs typeface="Arial"/>
            </a:endParaRPr>
          </a:p>
          <a:p>
            <a:pPr marL="241300" marR="37528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Listen in on what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</a:t>
            </a:r>
            <a:r>
              <a:rPr sz="1600" spc="-7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 prospects are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saying.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7800" y="1993900"/>
            <a:ext cx="409194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One social media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pitfall 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small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businesses  is spreading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themselves too thin.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That’s why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know 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buyer 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key.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Instead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tackling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every new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social media channel,</a:t>
            </a:r>
            <a:r>
              <a:rPr sz="1600" spc="-10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 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focus 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top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one 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two channels  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engage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with.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800" y="3700779"/>
            <a:ext cx="42691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back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our landscaping business,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Becky  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stay-at-home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soccer mom might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on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Facebook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Instagram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all day posting pics of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kids,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but is less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likely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hanging out on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LinkedIn.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800" y="5163820"/>
            <a:ext cx="4044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0091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If 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need more help 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social</a:t>
            </a:r>
            <a:r>
              <a:rPr sz="1600" spc="-8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media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strategy,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check</a:t>
            </a:r>
            <a:r>
              <a:rPr sz="1600" spc="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</a:t>
            </a:r>
            <a:r>
              <a:rPr sz="1600" spc="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our</a:t>
            </a:r>
            <a:r>
              <a:rPr sz="1600" spc="-5" dirty="0">
                <a:solidFill>
                  <a:srgbClr val="2C302F"/>
                </a:solidFill>
                <a:latin typeface="Times New Roman"/>
                <a:cs typeface="Times New Roman"/>
              </a:rPr>
              <a:t>	</a:t>
            </a:r>
            <a:r>
              <a:rPr sz="1600" u="sng" dirty="0">
                <a:solidFill>
                  <a:srgbClr val="205E9D"/>
                </a:solidFill>
                <a:uFill>
                  <a:solidFill>
                    <a:srgbClr val="205E9D"/>
                  </a:solidFill>
                </a:uFill>
                <a:latin typeface="Arial"/>
                <a:cs typeface="Arial"/>
              </a:rPr>
              <a:t>social media</a:t>
            </a:r>
            <a:r>
              <a:rPr sz="1600" u="sng" spc="-70" dirty="0">
                <a:solidFill>
                  <a:srgbClr val="205E9D"/>
                </a:solidFill>
                <a:uFill>
                  <a:solidFill>
                    <a:srgbClr val="205E9D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5" dirty="0">
                <a:solidFill>
                  <a:srgbClr val="205E9D"/>
                </a:solidFill>
                <a:uFill>
                  <a:solidFill>
                    <a:srgbClr val="205E9D"/>
                  </a:solidFill>
                </a:uFill>
                <a:latin typeface="Arial"/>
                <a:cs typeface="Arial"/>
              </a:rPr>
              <a:t>series</a:t>
            </a:r>
            <a:r>
              <a:rPr sz="1600" spc="5" dirty="0">
                <a:solidFill>
                  <a:srgbClr val="2C302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077" y="15074"/>
            <a:ext cx="271780" cy="516255"/>
          </a:xfrm>
          <a:custGeom>
            <a:avLst/>
            <a:gdLst/>
            <a:ahLst/>
            <a:cxnLst/>
            <a:rect l="l" t="t" r="r" b="b"/>
            <a:pathLst>
              <a:path w="271779" h="516255">
                <a:moveTo>
                  <a:pt x="245242" y="413639"/>
                </a:moveTo>
                <a:lnTo>
                  <a:pt x="147129" y="413639"/>
                </a:lnTo>
                <a:lnTo>
                  <a:pt x="269278" y="515734"/>
                </a:lnTo>
                <a:lnTo>
                  <a:pt x="269265" y="506412"/>
                </a:lnTo>
                <a:lnTo>
                  <a:pt x="271321" y="506370"/>
                </a:lnTo>
                <a:lnTo>
                  <a:pt x="271321" y="441109"/>
                </a:lnTo>
                <a:lnTo>
                  <a:pt x="269189" y="441109"/>
                </a:lnTo>
                <a:lnTo>
                  <a:pt x="259643" y="439180"/>
                </a:lnTo>
                <a:lnTo>
                  <a:pt x="251844" y="433920"/>
                </a:lnTo>
                <a:lnTo>
                  <a:pt x="246582" y="426117"/>
                </a:lnTo>
                <a:lnTo>
                  <a:pt x="244652" y="416560"/>
                </a:lnTo>
                <a:lnTo>
                  <a:pt x="245242" y="413639"/>
                </a:lnTo>
                <a:close/>
              </a:path>
              <a:path w="271779" h="516255">
                <a:moveTo>
                  <a:pt x="144093" y="359727"/>
                </a:moveTo>
                <a:lnTo>
                  <a:pt x="49390" y="359727"/>
                </a:lnTo>
                <a:lnTo>
                  <a:pt x="53163" y="368271"/>
                </a:lnTo>
                <a:lnTo>
                  <a:pt x="57259" y="376602"/>
                </a:lnTo>
                <a:lnTo>
                  <a:pt x="61672" y="384748"/>
                </a:lnTo>
                <a:lnTo>
                  <a:pt x="66395" y="392734"/>
                </a:lnTo>
                <a:lnTo>
                  <a:pt x="36918" y="410756"/>
                </a:lnTo>
                <a:lnTo>
                  <a:pt x="45718" y="424139"/>
                </a:lnTo>
                <a:lnTo>
                  <a:pt x="55291" y="436986"/>
                </a:lnTo>
                <a:lnTo>
                  <a:pt x="65599" y="449259"/>
                </a:lnTo>
                <a:lnTo>
                  <a:pt x="76606" y="460921"/>
                </a:lnTo>
                <a:lnTo>
                  <a:pt x="101053" y="436410"/>
                </a:lnTo>
                <a:lnTo>
                  <a:pt x="128093" y="436410"/>
                </a:lnTo>
                <a:lnTo>
                  <a:pt x="147129" y="413639"/>
                </a:lnTo>
                <a:lnTo>
                  <a:pt x="245242" y="413639"/>
                </a:lnTo>
                <a:lnTo>
                  <a:pt x="246582" y="407000"/>
                </a:lnTo>
                <a:lnTo>
                  <a:pt x="251844" y="399192"/>
                </a:lnTo>
                <a:lnTo>
                  <a:pt x="254186" y="397611"/>
                </a:lnTo>
                <a:lnTo>
                  <a:pt x="157861" y="397611"/>
                </a:lnTo>
                <a:lnTo>
                  <a:pt x="151574" y="395198"/>
                </a:lnTo>
                <a:lnTo>
                  <a:pt x="146765" y="390398"/>
                </a:lnTo>
                <a:lnTo>
                  <a:pt x="141386" y="382281"/>
                </a:lnTo>
                <a:lnTo>
                  <a:pt x="139592" y="373043"/>
                </a:lnTo>
                <a:lnTo>
                  <a:pt x="141387" y="363805"/>
                </a:lnTo>
                <a:lnTo>
                  <a:pt x="144093" y="359727"/>
                </a:lnTo>
                <a:close/>
              </a:path>
              <a:path w="271779" h="516255">
                <a:moveTo>
                  <a:pt x="128093" y="436410"/>
                </a:moveTo>
                <a:lnTo>
                  <a:pt x="101053" y="436410"/>
                </a:lnTo>
                <a:lnTo>
                  <a:pt x="105956" y="441299"/>
                </a:lnTo>
                <a:lnTo>
                  <a:pt x="111074" y="445973"/>
                </a:lnTo>
                <a:lnTo>
                  <a:pt x="116382" y="450418"/>
                </a:lnTo>
                <a:lnTo>
                  <a:pt x="128093" y="436410"/>
                </a:lnTo>
                <a:close/>
              </a:path>
              <a:path w="271779" h="516255">
                <a:moveTo>
                  <a:pt x="271321" y="440678"/>
                </a:moveTo>
                <a:lnTo>
                  <a:pt x="269189" y="441109"/>
                </a:lnTo>
                <a:lnTo>
                  <a:pt x="271321" y="441109"/>
                </a:lnTo>
                <a:lnTo>
                  <a:pt x="271321" y="440678"/>
                </a:lnTo>
                <a:close/>
              </a:path>
              <a:path w="271779" h="516255">
                <a:moveTo>
                  <a:pt x="271321" y="348500"/>
                </a:moveTo>
                <a:lnTo>
                  <a:pt x="170421" y="348500"/>
                </a:lnTo>
                <a:lnTo>
                  <a:pt x="176707" y="350901"/>
                </a:lnTo>
                <a:lnTo>
                  <a:pt x="181521" y="355688"/>
                </a:lnTo>
                <a:lnTo>
                  <a:pt x="186914" y="363805"/>
                </a:lnTo>
                <a:lnTo>
                  <a:pt x="188712" y="373043"/>
                </a:lnTo>
                <a:lnTo>
                  <a:pt x="186911" y="382286"/>
                </a:lnTo>
                <a:lnTo>
                  <a:pt x="181508" y="390410"/>
                </a:lnTo>
                <a:lnTo>
                  <a:pt x="176707" y="395198"/>
                </a:lnTo>
                <a:lnTo>
                  <a:pt x="170421" y="397611"/>
                </a:lnTo>
                <a:lnTo>
                  <a:pt x="254186" y="397611"/>
                </a:lnTo>
                <a:lnTo>
                  <a:pt x="259643" y="393928"/>
                </a:lnTo>
                <a:lnTo>
                  <a:pt x="269189" y="391998"/>
                </a:lnTo>
                <a:lnTo>
                  <a:pt x="271321" y="391998"/>
                </a:lnTo>
                <a:lnTo>
                  <a:pt x="271321" y="348500"/>
                </a:lnTo>
                <a:close/>
              </a:path>
              <a:path w="271779" h="516255">
                <a:moveTo>
                  <a:pt x="271321" y="391998"/>
                </a:moveTo>
                <a:lnTo>
                  <a:pt x="269189" y="391998"/>
                </a:lnTo>
                <a:lnTo>
                  <a:pt x="271321" y="392428"/>
                </a:lnTo>
                <a:lnTo>
                  <a:pt x="271321" y="391998"/>
                </a:lnTo>
                <a:close/>
              </a:path>
              <a:path w="271779" h="516255">
                <a:moveTo>
                  <a:pt x="10566" y="204749"/>
                </a:moveTo>
                <a:lnTo>
                  <a:pt x="8363" y="220326"/>
                </a:lnTo>
                <a:lnTo>
                  <a:pt x="8296" y="236100"/>
                </a:lnTo>
                <a:lnTo>
                  <a:pt x="9148" y="252010"/>
                </a:lnTo>
                <a:lnTo>
                  <a:pt x="9702" y="267995"/>
                </a:lnTo>
                <a:lnTo>
                  <a:pt x="9702" y="276009"/>
                </a:lnTo>
                <a:lnTo>
                  <a:pt x="31267" y="276009"/>
                </a:lnTo>
                <a:lnTo>
                  <a:pt x="31480" y="284843"/>
                </a:lnTo>
                <a:lnTo>
                  <a:pt x="32040" y="292769"/>
                </a:lnTo>
                <a:lnTo>
                  <a:pt x="32940" y="300530"/>
                </a:lnTo>
                <a:lnTo>
                  <a:pt x="34175" y="308864"/>
                </a:lnTo>
                <a:lnTo>
                  <a:pt x="0" y="312559"/>
                </a:lnTo>
                <a:lnTo>
                  <a:pt x="2985" y="328234"/>
                </a:lnTo>
                <a:lnTo>
                  <a:pt x="6899" y="343535"/>
                </a:lnTo>
                <a:lnTo>
                  <a:pt x="11722" y="358569"/>
                </a:lnTo>
                <a:lnTo>
                  <a:pt x="17437" y="373443"/>
                </a:lnTo>
                <a:lnTo>
                  <a:pt x="49390" y="359727"/>
                </a:lnTo>
                <a:lnTo>
                  <a:pt x="144093" y="359727"/>
                </a:lnTo>
                <a:lnTo>
                  <a:pt x="146773" y="355688"/>
                </a:lnTo>
                <a:lnTo>
                  <a:pt x="151574" y="350901"/>
                </a:lnTo>
                <a:lnTo>
                  <a:pt x="157861" y="348500"/>
                </a:lnTo>
                <a:lnTo>
                  <a:pt x="271321" y="348500"/>
                </a:lnTo>
                <a:lnTo>
                  <a:pt x="271321" y="321602"/>
                </a:lnTo>
                <a:lnTo>
                  <a:pt x="269189" y="321602"/>
                </a:lnTo>
                <a:lnTo>
                  <a:pt x="258951" y="320621"/>
                </a:lnTo>
                <a:lnTo>
                  <a:pt x="249016" y="317679"/>
                </a:lnTo>
                <a:lnTo>
                  <a:pt x="239694" y="312777"/>
                </a:lnTo>
                <a:lnTo>
                  <a:pt x="231292" y="305917"/>
                </a:lnTo>
                <a:lnTo>
                  <a:pt x="222420" y="292557"/>
                </a:lnTo>
                <a:lnTo>
                  <a:pt x="120650" y="292557"/>
                </a:lnTo>
                <a:lnTo>
                  <a:pt x="111079" y="290626"/>
                </a:lnTo>
                <a:lnTo>
                  <a:pt x="103273" y="285362"/>
                </a:lnTo>
                <a:lnTo>
                  <a:pt x="98015" y="277555"/>
                </a:lnTo>
                <a:lnTo>
                  <a:pt x="96088" y="267995"/>
                </a:lnTo>
                <a:lnTo>
                  <a:pt x="98018" y="258450"/>
                </a:lnTo>
                <a:lnTo>
                  <a:pt x="103282" y="250650"/>
                </a:lnTo>
                <a:lnTo>
                  <a:pt x="111090" y="245389"/>
                </a:lnTo>
                <a:lnTo>
                  <a:pt x="120650" y="243459"/>
                </a:lnTo>
                <a:lnTo>
                  <a:pt x="222437" y="243459"/>
                </a:lnTo>
                <a:lnTo>
                  <a:pt x="231292" y="230124"/>
                </a:lnTo>
                <a:lnTo>
                  <a:pt x="239705" y="223249"/>
                </a:lnTo>
                <a:lnTo>
                  <a:pt x="249026" y="218339"/>
                </a:lnTo>
                <a:lnTo>
                  <a:pt x="258954" y="215395"/>
                </a:lnTo>
                <a:lnTo>
                  <a:pt x="269189" y="214414"/>
                </a:lnTo>
                <a:lnTo>
                  <a:pt x="271321" y="214414"/>
                </a:lnTo>
                <a:lnTo>
                  <a:pt x="271321" y="212915"/>
                </a:lnTo>
                <a:lnTo>
                  <a:pt x="37642" y="212915"/>
                </a:lnTo>
                <a:lnTo>
                  <a:pt x="10566" y="204749"/>
                </a:lnTo>
                <a:close/>
              </a:path>
              <a:path w="271779" h="516255">
                <a:moveTo>
                  <a:pt x="271321" y="321430"/>
                </a:moveTo>
                <a:lnTo>
                  <a:pt x="269189" y="321602"/>
                </a:lnTo>
                <a:lnTo>
                  <a:pt x="271321" y="321602"/>
                </a:lnTo>
                <a:lnTo>
                  <a:pt x="271321" y="321430"/>
                </a:lnTo>
                <a:close/>
              </a:path>
              <a:path w="271779" h="516255">
                <a:moveTo>
                  <a:pt x="222437" y="243459"/>
                </a:moveTo>
                <a:lnTo>
                  <a:pt x="120650" y="243459"/>
                </a:lnTo>
                <a:lnTo>
                  <a:pt x="130195" y="245389"/>
                </a:lnTo>
                <a:lnTo>
                  <a:pt x="137995" y="250650"/>
                </a:lnTo>
                <a:lnTo>
                  <a:pt x="143256" y="258450"/>
                </a:lnTo>
                <a:lnTo>
                  <a:pt x="145181" y="268020"/>
                </a:lnTo>
                <a:lnTo>
                  <a:pt x="143256" y="277555"/>
                </a:lnTo>
                <a:lnTo>
                  <a:pt x="137995" y="285362"/>
                </a:lnTo>
                <a:lnTo>
                  <a:pt x="130195" y="290626"/>
                </a:lnTo>
                <a:lnTo>
                  <a:pt x="120650" y="292557"/>
                </a:lnTo>
                <a:lnTo>
                  <a:pt x="222420" y="292557"/>
                </a:lnTo>
                <a:lnTo>
                  <a:pt x="219519" y="288188"/>
                </a:lnTo>
                <a:lnTo>
                  <a:pt x="215600" y="267995"/>
                </a:lnTo>
                <a:lnTo>
                  <a:pt x="219519" y="247853"/>
                </a:lnTo>
                <a:lnTo>
                  <a:pt x="222437" y="243459"/>
                </a:lnTo>
                <a:close/>
              </a:path>
              <a:path w="271779" h="516255">
                <a:moveTo>
                  <a:pt x="271321" y="214414"/>
                </a:moveTo>
                <a:lnTo>
                  <a:pt x="269189" y="214414"/>
                </a:lnTo>
                <a:lnTo>
                  <a:pt x="271321" y="214585"/>
                </a:lnTo>
                <a:lnTo>
                  <a:pt x="271321" y="214414"/>
                </a:lnTo>
                <a:close/>
              </a:path>
              <a:path w="271779" h="516255">
                <a:moveTo>
                  <a:pt x="48501" y="108064"/>
                </a:moveTo>
                <a:lnTo>
                  <a:pt x="39450" y="121341"/>
                </a:lnTo>
                <a:lnTo>
                  <a:pt x="31200" y="135116"/>
                </a:lnTo>
                <a:lnTo>
                  <a:pt x="23783" y="149342"/>
                </a:lnTo>
                <a:lnTo>
                  <a:pt x="17233" y="163969"/>
                </a:lnTo>
                <a:lnTo>
                  <a:pt x="49212" y="177190"/>
                </a:lnTo>
                <a:lnTo>
                  <a:pt x="45809" y="185887"/>
                </a:lnTo>
                <a:lnTo>
                  <a:pt x="42746" y="194748"/>
                </a:lnTo>
                <a:lnTo>
                  <a:pt x="40023" y="203761"/>
                </a:lnTo>
                <a:lnTo>
                  <a:pt x="37642" y="212915"/>
                </a:lnTo>
                <a:lnTo>
                  <a:pt x="271321" y="212915"/>
                </a:lnTo>
                <a:lnTo>
                  <a:pt x="271321" y="187528"/>
                </a:lnTo>
                <a:lnTo>
                  <a:pt x="157861" y="187528"/>
                </a:lnTo>
                <a:lnTo>
                  <a:pt x="151574" y="185127"/>
                </a:lnTo>
                <a:lnTo>
                  <a:pt x="146773" y="180327"/>
                </a:lnTo>
                <a:lnTo>
                  <a:pt x="141387" y="172199"/>
                </a:lnTo>
                <a:lnTo>
                  <a:pt x="139592" y="162961"/>
                </a:lnTo>
                <a:lnTo>
                  <a:pt x="141391" y="153725"/>
                </a:lnTo>
                <a:lnTo>
                  <a:pt x="146786" y="145605"/>
                </a:lnTo>
                <a:lnTo>
                  <a:pt x="151574" y="140817"/>
                </a:lnTo>
                <a:lnTo>
                  <a:pt x="157861" y="138417"/>
                </a:lnTo>
                <a:lnTo>
                  <a:pt x="254190" y="138417"/>
                </a:lnTo>
                <a:lnTo>
                  <a:pt x="251834" y="136828"/>
                </a:lnTo>
                <a:lnTo>
                  <a:pt x="246579" y="129021"/>
                </a:lnTo>
                <a:lnTo>
                  <a:pt x="246450" y="128384"/>
                </a:lnTo>
                <a:lnTo>
                  <a:pt x="76517" y="128384"/>
                </a:lnTo>
                <a:lnTo>
                  <a:pt x="48501" y="108064"/>
                </a:lnTo>
                <a:close/>
              </a:path>
              <a:path w="271779" h="516255">
                <a:moveTo>
                  <a:pt x="254190" y="138417"/>
                </a:moveTo>
                <a:lnTo>
                  <a:pt x="170446" y="138417"/>
                </a:lnTo>
                <a:lnTo>
                  <a:pt x="176707" y="140817"/>
                </a:lnTo>
                <a:lnTo>
                  <a:pt x="181529" y="145618"/>
                </a:lnTo>
                <a:lnTo>
                  <a:pt x="186915" y="153731"/>
                </a:lnTo>
                <a:lnTo>
                  <a:pt x="188712" y="162963"/>
                </a:lnTo>
                <a:lnTo>
                  <a:pt x="186914" y="172200"/>
                </a:lnTo>
                <a:lnTo>
                  <a:pt x="181521" y="180327"/>
                </a:lnTo>
                <a:lnTo>
                  <a:pt x="176707" y="185127"/>
                </a:lnTo>
                <a:lnTo>
                  <a:pt x="170421" y="187528"/>
                </a:lnTo>
                <a:lnTo>
                  <a:pt x="271321" y="187528"/>
                </a:lnTo>
                <a:lnTo>
                  <a:pt x="271321" y="144018"/>
                </a:lnTo>
                <a:lnTo>
                  <a:pt x="269189" y="144018"/>
                </a:lnTo>
                <a:lnTo>
                  <a:pt x="259633" y="142089"/>
                </a:lnTo>
                <a:lnTo>
                  <a:pt x="254190" y="138417"/>
                </a:lnTo>
                <a:close/>
              </a:path>
              <a:path w="271779" h="516255">
                <a:moveTo>
                  <a:pt x="271321" y="143587"/>
                </a:moveTo>
                <a:lnTo>
                  <a:pt x="269189" y="144018"/>
                </a:lnTo>
                <a:lnTo>
                  <a:pt x="271321" y="144018"/>
                </a:lnTo>
                <a:lnTo>
                  <a:pt x="271321" y="143587"/>
                </a:lnTo>
                <a:close/>
              </a:path>
              <a:path w="271779" h="516255">
                <a:moveTo>
                  <a:pt x="126403" y="35877"/>
                </a:moveTo>
                <a:lnTo>
                  <a:pt x="113017" y="44678"/>
                </a:lnTo>
                <a:lnTo>
                  <a:pt x="100168" y="54244"/>
                </a:lnTo>
                <a:lnTo>
                  <a:pt x="87894" y="64548"/>
                </a:lnTo>
                <a:lnTo>
                  <a:pt x="76238" y="75565"/>
                </a:lnTo>
                <a:lnTo>
                  <a:pt x="100736" y="99999"/>
                </a:lnTo>
                <a:lnTo>
                  <a:pt x="94271" y="106729"/>
                </a:lnTo>
                <a:lnTo>
                  <a:pt x="88079" y="113711"/>
                </a:lnTo>
                <a:lnTo>
                  <a:pt x="82160" y="120932"/>
                </a:lnTo>
                <a:lnTo>
                  <a:pt x="76517" y="128384"/>
                </a:lnTo>
                <a:lnTo>
                  <a:pt x="246450" y="128384"/>
                </a:lnTo>
                <a:lnTo>
                  <a:pt x="244652" y="119456"/>
                </a:lnTo>
                <a:lnTo>
                  <a:pt x="246579" y="109903"/>
                </a:lnTo>
                <a:lnTo>
                  <a:pt x="251834" y="102100"/>
                </a:lnTo>
                <a:lnTo>
                  <a:pt x="259633" y="96837"/>
                </a:lnTo>
                <a:lnTo>
                  <a:pt x="269189" y="94907"/>
                </a:lnTo>
                <a:lnTo>
                  <a:pt x="271321" y="94907"/>
                </a:lnTo>
                <a:lnTo>
                  <a:pt x="271321" y="65430"/>
                </a:lnTo>
                <a:lnTo>
                  <a:pt x="144551" y="65430"/>
                </a:lnTo>
                <a:lnTo>
                  <a:pt x="126403" y="35877"/>
                </a:lnTo>
                <a:close/>
              </a:path>
              <a:path w="271779" h="516255">
                <a:moveTo>
                  <a:pt x="271321" y="94907"/>
                </a:moveTo>
                <a:lnTo>
                  <a:pt x="269189" y="94907"/>
                </a:lnTo>
                <a:lnTo>
                  <a:pt x="271321" y="95337"/>
                </a:lnTo>
                <a:lnTo>
                  <a:pt x="271321" y="94907"/>
                </a:lnTo>
                <a:close/>
              </a:path>
              <a:path w="271779" h="516255">
                <a:moveTo>
                  <a:pt x="226174" y="0"/>
                </a:moveTo>
                <a:lnTo>
                  <a:pt x="210379" y="2907"/>
                </a:lnTo>
                <a:lnTo>
                  <a:pt x="194800" y="6627"/>
                </a:lnTo>
                <a:lnTo>
                  <a:pt x="179480" y="11260"/>
                </a:lnTo>
                <a:lnTo>
                  <a:pt x="164465" y="16903"/>
                </a:lnTo>
                <a:lnTo>
                  <a:pt x="177774" y="48564"/>
                </a:lnTo>
                <a:lnTo>
                  <a:pt x="169199" y="52310"/>
                </a:lnTo>
                <a:lnTo>
                  <a:pt x="160796" y="56359"/>
                </a:lnTo>
                <a:lnTo>
                  <a:pt x="152576" y="60727"/>
                </a:lnTo>
                <a:lnTo>
                  <a:pt x="144551" y="65430"/>
                </a:lnTo>
                <a:lnTo>
                  <a:pt x="271321" y="65430"/>
                </a:lnTo>
                <a:lnTo>
                  <a:pt x="271321" y="35344"/>
                </a:lnTo>
                <a:lnTo>
                  <a:pt x="231584" y="35344"/>
                </a:lnTo>
                <a:lnTo>
                  <a:pt x="226174" y="0"/>
                </a:lnTo>
                <a:close/>
              </a:path>
              <a:path w="271779" h="516255">
                <a:moveTo>
                  <a:pt x="253885" y="34290"/>
                </a:moveTo>
                <a:lnTo>
                  <a:pt x="241795" y="34290"/>
                </a:lnTo>
                <a:lnTo>
                  <a:pt x="236664" y="34518"/>
                </a:lnTo>
                <a:lnTo>
                  <a:pt x="231584" y="35344"/>
                </a:lnTo>
                <a:lnTo>
                  <a:pt x="271321" y="35344"/>
                </a:lnTo>
                <a:lnTo>
                  <a:pt x="271321" y="34721"/>
                </a:lnTo>
                <a:lnTo>
                  <a:pt x="260896" y="34721"/>
                </a:lnTo>
                <a:lnTo>
                  <a:pt x="253885" y="34290"/>
                </a:lnTo>
                <a:close/>
              </a:path>
              <a:path w="271779" h="516255">
                <a:moveTo>
                  <a:pt x="271321" y="9263"/>
                </a:moveTo>
                <a:lnTo>
                  <a:pt x="269189" y="9309"/>
                </a:lnTo>
                <a:lnTo>
                  <a:pt x="268897" y="9309"/>
                </a:lnTo>
                <a:lnTo>
                  <a:pt x="268262" y="34721"/>
                </a:lnTo>
                <a:lnTo>
                  <a:pt x="271321" y="34721"/>
                </a:lnTo>
                <a:lnTo>
                  <a:pt x="271321" y="9263"/>
                </a:lnTo>
                <a:close/>
              </a:path>
            </a:pathLst>
          </a:custGeom>
          <a:solidFill>
            <a:srgbClr val="D1F5F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080" y="5891783"/>
            <a:ext cx="1219200" cy="1206500"/>
          </a:xfrm>
          <a:custGeom>
            <a:avLst/>
            <a:gdLst/>
            <a:ahLst/>
            <a:cxnLst/>
            <a:rect l="l" t="t" r="r" b="b"/>
            <a:pathLst>
              <a:path w="1219200" h="1206500">
                <a:moveTo>
                  <a:pt x="850361" y="1013414"/>
                </a:moveTo>
                <a:lnTo>
                  <a:pt x="372060" y="1013414"/>
                </a:lnTo>
                <a:lnTo>
                  <a:pt x="392194" y="1024410"/>
                </a:lnTo>
                <a:lnTo>
                  <a:pt x="412901" y="1034459"/>
                </a:lnTo>
                <a:lnTo>
                  <a:pt x="434150" y="1043526"/>
                </a:lnTo>
                <a:lnTo>
                  <a:pt x="455914" y="1051579"/>
                </a:lnTo>
                <a:lnTo>
                  <a:pt x="414834" y="1172099"/>
                </a:lnTo>
                <a:lnTo>
                  <a:pt x="462617" y="1186604"/>
                </a:lnTo>
                <a:lnTo>
                  <a:pt x="511349" y="1197413"/>
                </a:lnTo>
                <a:lnTo>
                  <a:pt x="560858" y="1204163"/>
                </a:lnTo>
                <a:lnTo>
                  <a:pt x="610971" y="1206493"/>
                </a:lnTo>
                <a:lnTo>
                  <a:pt x="611200" y="1206493"/>
                </a:lnTo>
                <a:lnTo>
                  <a:pt x="611073" y="1077515"/>
                </a:lnTo>
                <a:lnTo>
                  <a:pt x="634417" y="1076917"/>
                </a:lnTo>
                <a:lnTo>
                  <a:pt x="657472" y="1075201"/>
                </a:lnTo>
                <a:lnTo>
                  <a:pt x="680214" y="1072412"/>
                </a:lnTo>
                <a:lnTo>
                  <a:pt x="702614" y="1068594"/>
                </a:lnTo>
                <a:lnTo>
                  <a:pt x="882300" y="1068594"/>
                </a:lnTo>
                <a:lnTo>
                  <a:pt x="850361" y="1013414"/>
                </a:lnTo>
                <a:close/>
              </a:path>
              <a:path w="1219200" h="1206500">
                <a:moveTo>
                  <a:pt x="882300" y="1068594"/>
                </a:moveTo>
                <a:lnTo>
                  <a:pt x="702614" y="1068594"/>
                </a:lnTo>
                <a:lnTo>
                  <a:pt x="726541" y="1191888"/>
                </a:lnTo>
                <a:lnTo>
                  <a:pt x="775294" y="1180309"/>
                </a:lnTo>
                <a:lnTo>
                  <a:pt x="822764" y="1164758"/>
                </a:lnTo>
                <a:lnTo>
                  <a:pt x="868789" y="1145297"/>
                </a:lnTo>
                <a:lnTo>
                  <a:pt x="913206" y="1121989"/>
                </a:lnTo>
                <a:lnTo>
                  <a:pt x="882300" y="1068594"/>
                </a:lnTo>
                <a:close/>
              </a:path>
              <a:path w="1219200" h="1206500">
                <a:moveTo>
                  <a:pt x="1025886" y="838461"/>
                </a:moveTo>
                <a:lnTo>
                  <a:pt x="196875" y="838461"/>
                </a:lnTo>
                <a:lnTo>
                  <a:pt x="208911" y="858131"/>
                </a:lnTo>
                <a:lnTo>
                  <a:pt x="221851" y="877152"/>
                </a:lnTo>
                <a:lnTo>
                  <a:pt x="235666" y="895495"/>
                </a:lnTo>
                <a:lnTo>
                  <a:pt x="250328" y="913133"/>
                </a:lnTo>
                <a:lnTo>
                  <a:pt x="155614" y="995714"/>
                </a:lnTo>
                <a:lnTo>
                  <a:pt x="190045" y="1032078"/>
                </a:lnTo>
                <a:lnTo>
                  <a:pt x="227207" y="1065360"/>
                </a:lnTo>
                <a:lnTo>
                  <a:pt x="266967" y="1095448"/>
                </a:lnTo>
                <a:lnTo>
                  <a:pt x="309195" y="1122227"/>
                </a:lnTo>
                <a:lnTo>
                  <a:pt x="372060" y="1013414"/>
                </a:lnTo>
                <a:lnTo>
                  <a:pt x="850361" y="1013414"/>
                </a:lnTo>
                <a:lnTo>
                  <a:pt x="850252" y="1013226"/>
                </a:lnTo>
                <a:lnTo>
                  <a:pt x="869918" y="1001198"/>
                </a:lnTo>
                <a:lnTo>
                  <a:pt x="888947" y="988263"/>
                </a:lnTo>
                <a:lnTo>
                  <a:pt x="907307" y="974452"/>
                </a:lnTo>
                <a:lnTo>
                  <a:pt x="924966" y="959796"/>
                </a:lnTo>
                <a:lnTo>
                  <a:pt x="1094720" y="959796"/>
                </a:lnTo>
                <a:lnTo>
                  <a:pt x="1107249" y="943250"/>
                </a:lnTo>
                <a:lnTo>
                  <a:pt x="1134046" y="901044"/>
                </a:lnTo>
                <a:lnTo>
                  <a:pt x="1025886" y="838461"/>
                </a:lnTo>
                <a:close/>
              </a:path>
              <a:path w="1219200" h="1206500">
                <a:moveTo>
                  <a:pt x="1094720" y="959796"/>
                </a:moveTo>
                <a:lnTo>
                  <a:pt x="924966" y="959796"/>
                </a:lnTo>
                <a:lnTo>
                  <a:pt x="1007478" y="1054564"/>
                </a:lnTo>
                <a:lnTo>
                  <a:pt x="1043854" y="1020152"/>
                </a:lnTo>
                <a:lnTo>
                  <a:pt x="1077148" y="983000"/>
                </a:lnTo>
                <a:lnTo>
                  <a:pt x="1094720" y="959796"/>
                </a:lnTo>
                <a:close/>
              </a:path>
              <a:path w="1219200" h="1206500">
                <a:moveTo>
                  <a:pt x="373236" y="599211"/>
                </a:moveTo>
                <a:lnTo>
                  <a:pt x="131608" y="599211"/>
                </a:lnTo>
                <a:lnTo>
                  <a:pt x="132269" y="622584"/>
                </a:lnTo>
                <a:lnTo>
                  <a:pt x="134140" y="645665"/>
                </a:lnTo>
                <a:lnTo>
                  <a:pt x="137092" y="668432"/>
                </a:lnTo>
                <a:lnTo>
                  <a:pt x="140995" y="690859"/>
                </a:lnTo>
                <a:lnTo>
                  <a:pt x="18047" y="714865"/>
                </a:lnTo>
                <a:lnTo>
                  <a:pt x="29660" y="763598"/>
                </a:lnTo>
                <a:lnTo>
                  <a:pt x="45250" y="811052"/>
                </a:lnTo>
                <a:lnTo>
                  <a:pt x="64746" y="857059"/>
                </a:lnTo>
                <a:lnTo>
                  <a:pt x="88077" y="901451"/>
                </a:lnTo>
                <a:lnTo>
                  <a:pt x="196875" y="838461"/>
                </a:lnTo>
                <a:lnTo>
                  <a:pt x="1025886" y="838461"/>
                </a:lnTo>
                <a:lnTo>
                  <a:pt x="1025296" y="838120"/>
                </a:lnTo>
                <a:lnTo>
                  <a:pt x="1026034" y="836770"/>
                </a:lnTo>
                <a:lnTo>
                  <a:pt x="610971" y="836770"/>
                </a:lnTo>
                <a:lnTo>
                  <a:pt x="563056" y="831939"/>
                </a:lnTo>
                <a:lnTo>
                  <a:pt x="518428" y="818085"/>
                </a:lnTo>
                <a:lnTo>
                  <a:pt x="478042" y="796163"/>
                </a:lnTo>
                <a:lnTo>
                  <a:pt x="442854" y="767130"/>
                </a:lnTo>
                <a:lnTo>
                  <a:pt x="413822" y="731942"/>
                </a:lnTo>
                <a:lnTo>
                  <a:pt x="391900" y="691555"/>
                </a:lnTo>
                <a:lnTo>
                  <a:pt x="378046" y="646924"/>
                </a:lnTo>
                <a:lnTo>
                  <a:pt x="373236" y="599211"/>
                </a:lnTo>
                <a:close/>
              </a:path>
              <a:path w="1219200" h="1206500">
                <a:moveTo>
                  <a:pt x="1165717" y="361238"/>
                </a:moveTo>
                <a:lnTo>
                  <a:pt x="610971" y="361238"/>
                </a:lnTo>
                <a:lnTo>
                  <a:pt x="658895" y="366068"/>
                </a:lnTo>
                <a:lnTo>
                  <a:pt x="703530" y="379921"/>
                </a:lnTo>
                <a:lnTo>
                  <a:pt x="743921" y="401842"/>
                </a:lnTo>
                <a:lnTo>
                  <a:pt x="779111" y="430874"/>
                </a:lnTo>
                <a:lnTo>
                  <a:pt x="808146" y="466062"/>
                </a:lnTo>
                <a:lnTo>
                  <a:pt x="830068" y="506451"/>
                </a:lnTo>
                <a:lnTo>
                  <a:pt x="843923" y="551085"/>
                </a:lnTo>
                <a:lnTo>
                  <a:pt x="848753" y="599008"/>
                </a:lnTo>
                <a:lnTo>
                  <a:pt x="843923" y="646924"/>
                </a:lnTo>
                <a:lnTo>
                  <a:pt x="830068" y="691555"/>
                </a:lnTo>
                <a:lnTo>
                  <a:pt x="808146" y="731942"/>
                </a:lnTo>
                <a:lnTo>
                  <a:pt x="779111" y="767130"/>
                </a:lnTo>
                <a:lnTo>
                  <a:pt x="743921" y="796163"/>
                </a:lnTo>
                <a:lnTo>
                  <a:pt x="703530" y="818085"/>
                </a:lnTo>
                <a:lnTo>
                  <a:pt x="658895" y="831939"/>
                </a:lnTo>
                <a:lnTo>
                  <a:pt x="610971" y="836770"/>
                </a:lnTo>
                <a:lnTo>
                  <a:pt x="1026034" y="836770"/>
                </a:lnTo>
                <a:lnTo>
                  <a:pt x="1036246" y="818085"/>
                </a:lnTo>
                <a:lnTo>
                  <a:pt x="1046235" y="797529"/>
                </a:lnTo>
                <a:lnTo>
                  <a:pt x="1055268" y="776417"/>
                </a:lnTo>
                <a:lnTo>
                  <a:pt x="1063307" y="754805"/>
                </a:lnTo>
                <a:lnTo>
                  <a:pt x="1196806" y="754805"/>
                </a:lnTo>
                <a:lnTo>
                  <a:pt x="1198958" y="747785"/>
                </a:lnTo>
                <a:lnTo>
                  <a:pt x="1209916" y="699493"/>
                </a:lnTo>
                <a:lnTo>
                  <a:pt x="1216807" y="650426"/>
                </a:lnTo>
                <a:lnTo>
                  <a:pt x="1219200" y="600481"/>
                </a:lnTo>
                <a:lnTo>
                  <a:pt x="1219200" y="596900"/>
                </a:lnTo>
                <a:lnTo>
                  <a:pt x="1089240" y="596900"/>
                </a:lnTo>
                <a:lnTo>
                  <a:pt x="1088573" y="576219"/>
                </a:lnTo>
                <a:lnTo>
                  <a:pt x="1086851" y="553310"/>
                </a:lnTo>
                <a:lnTo>
                  <a:pt x="1084099" y="529720"/>
                </a:lnTo>
                <a:lnTo>
                  <a:pt x="1080338" y="506996"/>
                </a:lnTo>
                <a:lnTo>
                  <a:pt x="1203680" y="482663"/>
                </a:lnTo>
                <a:lnTo>
                  <a:pt x="1192036" y="433931"/>
                </a:lnTo>
                <a:lnTo>
                  <a:pt x="1176424" y="386475"/>
                </a:lnTo>
                <a:lnTo>
                  <a:pt x="1165717" y="361238"/>
                </a:lnTo>
                <a:close/>
              </a:path>
              <a:path w="1219200" h="1206500">
                <a:moveTo>
                  <a:pt x="1196806" y="754805"/>
                </a:moveTo>
                <a:lnTo>
                  <a:pt x="1063307" y="754805"/>
                </a:lnTo>
                <a:lnTo>
                  <a:pt x="1184363" y="795406"/>
                </a:lnTo>
                <a:lnTo>
                  <a:pt x="1196806" y="754805"/>
                </a:lnTo>
                <a:close/>
              </a:path>
              <a:path w="1219200" h="1206500">
                <a:moveTo>
                  <a:pt x="36031" y="403123"/>
                </a:moveTo>
                <a:lnTo>
                  <a:pt x="21303" y="450855"/>
                </a:lnTo>
                <a:lnTo>
                  <a:pt x="9928" y="499527"/>
                </a:lnTo>
                <a:lnTo>
                  <a:pt x="2597" y="548968"/>
                </a:lnTo>
                <a:lnTo>
                  <a:pt x="109" y="596900"/>
                </a:lnTo>
                <a:lnTo>
                  <a:pt x="0" y="599452"/>
                </a:lnTo>
                <a:lnTo>
                  <a:pt x="373236" y="599211"/>
                </a:lnTo>
                <a:lnTo>
                  <a:pt x="373216" y="599008"/>
                </a:lnTo>
                <a:lnTo>
                  <a:pt x="378046" y="551085"/>
                </a:lnTo>
                <a:lnTo>
                  <a:pt x="391900" y="506451"/>
                </a:lnTo>
                <a:lnTo>
                  <a:pt x="413822" y="466062"/>
                </a:lnTo>
                <a:lnTo>
                  <a:pt x="431895" y="444157"/>
                </a:lnTo>
                <a:lnTo>
                  <a:pt x="158318" y="444157"/>
                </a:lnTo>
                <a:lnTo>
                  <a:pt x="36031" y="403123"/>
                </a:lnTo>
                <a:close/>
              </a:path>
              <a:path w="1219200" h="1206500">
                <a:moveTo>
                  <a:pt x="214059" y="143827"/>
                </a:moveTo>
                <a:lnTo>
                  <a:pt x="177712" y="178267"/>
                </a:lnTo>
                <a:lnTo>
                  <a:pt x="144452" y="215445"/>
                </a:lnTo>
                <a:lnTo>
                  <a:pt x="114388" y="255220"/>
                </a:lnTo>
                <a:lnTo>
                  <a:pt x="87630" y="297446"/>
                </a:lnTo>
                <a:lnTo>
                  <a:pt x="196443" y="360286"/>
                </a:lnTo>
                <a:lnTo>
                  <a:pt x="185459" y="380418"/>
                </a:lnTo>
                <a:lnTo>
                  <a:pt x="175423" y="401131"/>
                </a:lnTo>
                <a:lnTo>
                  <a:pt x="166366" y="422388"/>
                </a:lnTo>
                <a:lnTo>
                  <a:pt x="158318" y="444157"/>
                </a:lnTo>
                <a:lnTo>
                  <a:pt x="431895" y="444157"/>
                </a:lnTo>
                <a:lnTo>
                  <a:pt x="442854" y="430874"/>
                </a:lnTo>
                <a:lnTo>
                  <a:pt x="478042" y="401842"/>
                </a:lnTo>
                <a:lnTo>
                  <a:pt x="518428" y="379921"/>
                </a:lnTo>
                <a:lnTo>
                  <a:pt x="563056" y="366068"/>
                </a:lnTo>
                <a:lnTo>
                  <a:pt x="610971" y="361238"/>
                </a:lnTo>
                <a:lnTo>
                  <a:pt x="1165717" y="361238"/>
                </a:lnTo>
                <a:lnTo>
                  <a:pt x="1164844" y="359181"/>
                </a:lnTo>
                <a:lnTo>
                  <a:pt x="1024864" y="359181"/>
                </a:lnTo>
                <a:lnTo>
                  <a:pt x="1012810" y="339520"/>
                </a:lnTo>
                <a:lnTo>
                  <a:pt x="999851" y="320505"/>
                </a:lnTo>
                <a:lnTo>
                  <a:pt x="986016" y="302168"/>
                </a:lnTo>
                <a:lnTo>
                  <a:pt x="971334" y="284543"/>
                </a:lnTo>
                <a:lnTo>
                  <a:pt x="1024025" y="238506"/>
                </a:lnTo>
                <a:lnTo>
                  <a:pt x="296683" y="238506"/>
                </a:lnTo>
                <a:lnTo>
                  <a:pt x="214059" y="143827"/>
                </a:lnTo>
                <a:close/>
              </a:path>
              <a:path w="1219200" h="1206500">
                <a:moveTo>
                  <a:pt x="1133538" y="296087"/>
                </a:moveTo>
                <a:lnTo>
                  <a:pt x="1024864" y="359181"/>
                </a:lnTo>
                <a:lnTo>
                  <a:pt x="1164844" y="359181"/>
                </a:lnTo>
                <a:lnTo>
                  <a:pt x="1156905" y="340468"/>
                </a:lnTo>
                <a:lnTo>
                  <a:pt x="1133538" y="296087"/>
                </a:lnTo>
                <a:close/>
              </a:path>
              <a:path w="1219200" h="1206500">
                <a:moveTo>
                  <a:pt x="495032" y="6248"/>
                </a:moveTo>
                <a:lnTo>
                  <a:pt x="446280" y="17865"/>
                </a:lnTo>
                <a:lnTo>
                  <a:pt x="398800" y="33456"/>
                </a:lnTo>
                <a:lnTo>
                  <a:pt x="352767" y="52959"/>
                </a:lnTo>
                <a:lnTo>
                  <a:pt x="308357" y="76314"/>
                </a:lnTo>
                <a:lnTo>
                  <a:pt x="371360" y="185026"/>
                </a:lnTo>
                <a:lnTo>
                  <a:pt x="351703" y="197063"/>
                </a:lnTo>
                <a:lnTo>
                  <a:pt x="332684" y="210008"/>
                </a:lnTo>
                <a:lnTo>
                  <a:pt x="314334" y="223832"/>
                </a:lnTo>
                <a:lnTo>
                  <a:pt x="296683" y="238506"/>
                </a:lnTo>
                <a:lnTo>
                  <a:pt x="1024025" y="238506"/>
                </a:lnTo>
                <a:lnTo>
                  <a:pt x="1065974" y="201853"/>
                </a:lnTo>
                <a:lnTo>
                  <a:pt x="1049377" y="184353"/>
                </a:lnTo>
                <a:lnTo>
                  <a:pt x="849515" y="184353"/>
                </a:lnTo>
                <a:lnTo>
                  <a:pt x="829556" y="173475"/>
                </a:lnTo>
                <a:lnTo>
                  <a:pt x="809036" y="163533"/>
                </a:lnTo>
                <a:lnTo>
                  <a:pt x="787984" y="154554"/>
                </a:lnTo>
                <a:lnTo>
                  <a:pt x="766432" y="146570"/>
                </a:lnTo>
                <a:lnTo>
                  <a:pt x="772265" y="129603"/>
                </a:lnTo>
                <a:lnTo>
                  <a:pt x="519595" y="129603"/>
                </a:lnTo>
                <a:lnTo>
                  <a:pt x="516547" y="115747"/>
                </a:lnTo>
                <a:lnTo>
                  <a:pt x="495032" y="6248"/>
                </a:lnTo>
                <a:close/>
              </a:path>
              <a:path w="1219200" h="1206500">
                <a:moveTo>
                  <a:pt x="912279" y="75514"/>
                </a:moveTo>
                <a:lnTo>
                  <a:pt x="849515" y="184353"/>
                </a:lnTo>
                <a:lnTo>
                  <a:pt x="1049377" y="184353"/>
                </a:lnTo>
                <a:lnTo>
                  <a:pt x="1031519" y="165521"/>
                </a:lnTo>
                <a:lnTo>
                  <a:pt x="994327" y="132283"/>
                </a:lnTo>
                <a:lnTo>
                  <a:pt x="954535" y="102244"/>
                </a:lnTo>
                <a:lnTo>
                  <a:pt x="912279" y="75514"/>
                </a:lnTo>
                <a:close/>
              </a:path>
              <a:path w="1219200" h="1206500">
                <a:moveTo>
                  <a:pt x="610971" y="0"/>
                </a:moveTo>
                <a:lnTo>
                  <a:pt x="609600" y="0"/>
                </a:lnTo>
                <a:lnTo>
                  <a:pt x="609600" y="120738"/>
                </a:lnTo>
                <a:lnTo>
                  <a:pt x="586744" y="121404"/>
                </a:lnTo>
                <a:lnTo>
                  <a:pt x="564011" y="123118"/>
                </a:lnTo>
                <a:lnTo>
                  <a:pt x="541571" y="125859"/>
                </a:lnTo>
                <a:lnTo>
                  <a:pt x="519595" y="129603"/>
                </a:lnTo>
                <a:lnTo>
                  <a:pt x="772265" y="129603"/>
                </a:lnTo>
                <a:lnTo>
                  <a:pt x="806615" y="30657"/>
                </a:lnTo>
                <a:lnTo>
                  <a:pt x="758940" y="16775"/>
                </a:lnTo>
                <a:lnTo>
                  <a:pt x="710326" y="7246"/>
                </a:lnTo>
                <a:lnTo>
                  <a:pt x="660946" y="1759"/>
                </a:lnTo>
                <a:lnTo>
                  <a:pt x="610971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9225" y="6371958"/>
            <a:ext cx="237672" cy="237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20502" y="0"/>
            <a:ext cx="201930" cy="12065"/>
          </a:xfrm>
          <a:custGeom>
            <a:avLst/>
            <a:gdLst/>
            <a:ahLst/>
            <a:cxnLst/>
            <a:rect l="l" t="t" r="r" b="b"/>
            <a:pathLst>
              <a:path w="201929" h="12065">
                <a:moveTo>
                  <a:pt x="101115" y="0"/>
                </a:moveTo>
                <a:lnTo>
                  <a:pt x="0" y="0"/>
                </a:lnTo>
                <a:lnTo>
                  <a:pt x="26222" y="5498"/>
                </a:lnTo>
                <a:lnTo>
                  <a:pt x="63437" y="10131"/>
                </a:lnTo>
                <a:lnTo>
                  <a:pt x="101106" y="11683"/>
                </a:lnTo>
                <a:lnTo>
                  <a:pt x="101283" y="11683"/>
                </a:lnTo>
                <a:lnTo>
                  <a:pt x="101115" y="0"/>
                </a:lnTo>
                <a:close/>
              </a:path>
              <a:path w="201929" h="12065">
                <a:moveTo>
                  <a:pt x="201695" y="0"/>
                </a:moveTo>
                <a:lnTo>
                  <a:pt x="187202" y="0"/>
                </a:lnTo>
                <a:lnTo>
                  <a:pt x="187847" y="3288"/>
                </a:lnTo>
                <a:lnTo>
                  <a:pt x="201695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5358" y="1861959"/>
            <a:ext cx="313055" cy="440055"/>
          </a:xfrm>
          <a:custGeom>
            <a:avLst/>
            <a:gdLst/>
            <a:ahLst/>
            <a:cxnLst/>
            <a:rect l="l" t="t" r="r" b="b"/>
            <a:pathLst>
              <a:path w="313054" h="440055">
                <a:moveTo>
                  <a:pt x="306256" y="220510"/>
                </a:moveTo>
                <a:lnTo>
                  <a:pt x="79422" y="220510"/>
                </a:lnTo>
                <a:lnTo>
                  <a:pt x="79422" y="414312"/>
                </a:lnTo>
                <a:lnTo>
                  <a:pt x="81426" y="424175"/>
                </a:lnTo>
                <a:lnTo>
                  <a:pt x="86883" y="432228"/>
                </a:lnTo>
                <a:lnTo>
                  <a:pt x="94960" y="437657"/>
                </a:lnTo>
                <a:lnTo>
                  <a:pt x="104822" y="439648"/>
                </a:lnTo>
                <a:lnTo>
                  <a:pt x="114695" y="437657"/>
                </a:lnTo>
                <a:lnTo>
                  <a:pt x="122770" y="432228"/>
                </a:lnTo>
                <a:lnTo>
                  <a:pt x="128221" y="424175"/>
                </a:lnTo>
                <a:lnTo>
                  <a:pt x="130222" y="414312"/>
                </a:lnTo>
                <a:lnTo>
                  <a:pt x="130222" y="321424"/>
                </a:lnTo>
                <a:lnTo>
                  <a:pt x="231822" y="321424"/>
                </a:lnTo>
                <a:lnTo>
                  <a:pt x="231822" y="221653"/>
                </a:lnTo>
                <a:lnTo>
                  <a:pt x="307221" y="221653"/>
                </a:lnTo>
                <a:lnTo>
                  <a:pt x="306256" y="220510"/>
                </a:lnTo>
                <a:close/>
              </a:path>
              <a:path w="313054" h="440055">
                <a:moveTo>
                  <a:pt x="231822" y="321424"/>
                </a:moveTo>
                <a:lnTo>
                  <a:pt x="181022" y="321424"/>
                </a:lnTo>
                <a:lnTo>
                  <a:pt x="181022" y="414312"/>
                </a:lnTo>
                <a:lnTo>
                  <a:pt x="183023" y="424175"/>
                </a:lnTo>
                <a:lnTo>
                  <a:pt x="188474" y="432228"/>
                </a:lnTo>
                <a:lnTo>
                  <a:pt x="196549" y="437657"/>
                </a:lnTo>
                <a:lnTo>
                  <a:pt x="206422" y="439648"/>
                </a:lnTo>
                <a:lnTo>
                  <a:pt x="216284" y="437657"/>
                </a:lnTo>
                <a:lnTo>
                  <a:pt x="224361" y="432228"/>
                </a:lnTo>
                <a:lnTo>
                  <a:pt x="229818" y="424175"/>
                </a:lnTo>
                <a:lnTo>
                  <a:pt x="231822" y="414312"/>
                </a:lnTo>
                <a:lnTo>
                  <a:pt x="231822" y="321424"/>
                </a:lnTo>
                <a:close/>
              </a:path>
              <a:path w="313054" h="440055">
                <a:moveTo>
                  <a:pt x="156829" y="0"/>
                </a:moveTo>
                <a:lnTo>
                  <a:pt x="126988" y="6027"/>
                </a:lnTo>
                <a:lnTo>
                  <a:pt x="102622" y="22463"/>
                </a:lnTo>
                <a:lnTo>
                  <a:pt x="86195" y="46837"/>
                </a:lnTo>
                <a:lnTo>
                  <a:pt x="80171" y="76682"/>
                </a:lnTo>
                <a:lnTo>
                  <a:pt x="82180" y="94187"/>
                </a:lnTo>
                <a:lnTo>
                  <a:pt x="87903" y="110264"/>
                </a:lnTo>
                <a:lnTo>
                  <a:pt x="96888" y="124460"/>
                </a:lnTo>
                <a:lnTo>
                  <a:pt x="108683" y="136321"/>
                </a:lnTo>
                <a:lnTo>
                  <a:pt x="9255" y="216662"/>
                </a:lnTo>
                <a:lnTo>
                  <a:pt x="2848" y="224405"/>
                </a:lnTo>
                <a:lnTo>
                  <a:pt x="0" y="233687"/>
                </a:lnTo>
                <a:lnTo>
                  <a:pt x="832" y="243363"/>
                </a:lnTo>
                <a:lnTo>
                  <a:pt x="5470" y="252285"/>
                </a:lnTo>
                <a:lnTo>
                  <a:pt x="12776" y="258697"/>
                </a:lnTo>
                <a:lnTo>
                  <a:pt x="21085" y="261543"/>
                </a:lnTo>
                <a:lnTo>
                  <a:pt x="29784" y="260704"/>
                </a:lnTo>
                <a:lnTo>
                  <a:pt x="38261" y="256057"/>
                </a:lnTo>
                <a:lnTo>
                  <a:pt x="79422" y="220510"/>
                </a:lnTo>
                <a:lnTo>
                  <a:pt x="306256" y="220510"/>
                </a:lnTo>
                <a:lnTo>
                  <a:pt x="303006" y="216662"/>
                </a:lnTo>
                <a:lnTo>
                  <a:pt x="206511" y="138696"/>
                </a:lnTo>
                <a:lnTo>
                  <a:pt x="204428" y="136766"/>
                </a:lnTo>
                <a:lnTo>
                  <a:pt x="216445" y="124883"/>
                </a:lnTo>
                <a:lnTo>
                  <a:pt x="225607" y="110596"/>
                </a:lnTo>
                <a:lnTo>
                  <a:pt x="231448" y="94373"/>
                </a:lnTo>
                <a:lnTo>
                  <a:pt x="233499" y="76682"/>
                </a:lnTo>
                <a:lnTo>
                  <a:pt x="227475" y="46837"/>
                </a:lnTo>
                <a:lnTo>
                  <a:pt x="211047" y="22463"/>
                </a:lnTo>
                <a:lnTo>
                  <a:pt x="186677" y="6027"/>
                </a:lnTo>
                <a:lnTo>
                  <a:pt x="156829" y="0"/>
                </a:lnTo>
                <a:close/>
              </a:path>
              <a:path w="313054" h="440055">
                <a:moveTo>
                  <a:pt x="307221" y="221653"/>
                </a:moveTo>
                <a:lnTo>
                  <a:pt x="231822" y="221653"/>
                </a:lnTo>
                <a:lnTo>
                  <a:pt x="272780" y="256057"/>
                </a:lnTo>
                <a:lnTo>
                  <a:pt x="281573" y="260704"/>
                </a:lnTo>
                <a:lnTo>
                  <a:pt x="290966" y="261543"/>
                </a:lnTo>
                <a:lnTo>
                  <a:pt x="299969" y="258697"/>
                </a:lnTo>
                <a:lnTo>
                  <a:pt x="307590" y="252285"/>
                </a:lnTo>
                <a:lnTo>
                  <a:pt x="312116" y="243363"/>
                </a:lnTo>
                <a:lnTo>
                  <a:pt x="312675" y="233687"/>
                </a:lnTo>
                <a:lnTo>
                  <a:pt x="309546" y="224405"/>
                </a:lnTo>
                <a:lnTo>
                  <a:pt x="307221" y="221653"/>
                </a:lnTo>
                <a:close/>
              </a:path>
            </a:pathLst>
          </a:custGeom>
          <a:solidFill>
            <a:srgbClr val="D3D3C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55358" y="2598559"/>
            <a:ext cx="313055" cy="440055"/>
          </a:xfrm>
          <a:custGeom>
            <a:avLst/>
            <a:gdLst/>
            <a:ahLst/>
            <a:cxnLst/>
            <a:rect l="l" t="t" r="r" b="b"/>
            <a:pathLst>
              <a:path w="313054" h="440055">
                <a:moveTo>
                  <a:pt x="306256" y="220510"/>
                </a:moveTo>
                <a:lnTo>
                  <a:pt x="79422" y="220510"/>
                </a:lnTo>
                <a:lnTo>
                  <a:pt x="79422" y="414312"/>
                </a:lnTo>
                <a:lnTo>
                  <a:pt x="81426" y="424175"/>
                </a:lnTo>
                <a:lnTo>
                  <a:pt x="86883" y="432228"/>
                </a:lnTo>
                <a:lnTo>
                  <a:pt x="94960" y="437657"/>
                </a:lnTo>
                <a:lnTo>
                  <a:pt x="104822" y="439648"/>
                </a:lnTo>
                <a:lnTo>
                  <a:pt x="114695" y="437657"/>
                </a:lnTo>
                <a:lnTo>
                  <a:pt x="122770" y="432228"/>
                </a:lnTo>
                <a:lnTo>
                  <a:pt x="128221" y="424175"/>
                </a:lnTo>
                <a:lnTo>
                  <a:pt x="130222" y="414312"/>
                </a:lnTo>
                <a:lnTo>
                  <a:pt x="130222" y="321424"/>
                </a:lnTo>
                <a:lnTo>
                  <a:pt x="231822" y="321424"/>
                </a:lnTo>
                <a:lnTo>
                  <a:pt x="231822" y="221653"/>
                </a:lnTo>
                <a:lnTo>
                  <a:pt x="307221" y="221653"/>
                </a:lnTo>
                <a:lnTo>
                  <a:pt x="306256" y="220510"/>
                </a:lnTo>
                <a:close/>
              </a:path>
              <a:path w="313054" h="440055">
                <a:moveTo>
                  <a:pt x="231822" y="321424"/>
                </a:moveTo>
                <a:lnTo>
                  <a:pt x="181022" y="321424"/>
                </a:lnTo>
                <a:lnTo>
                  <a:pt x="181022" y="414312"/>
                </a:lnTo>
                <a:lnTo>
                  <a:pt x="183023" y="424175"/>
                </a:lnTo>
                <a:lnTo>
                  <a:pt x="188474" y="432228"/>
                </a:lnTo>
                <a:lnTo>
                  <a:pt x="196549" y="437657"/>
                </a:lnTo>
                <a:lnTo>
                  <a:pt x="206422" y="439648"/>
                </a:lnTo>
                <a:lnTo>
                  <a:pt x="216284" y="437657"/>
                </a:lnTo>
                <a:lnTo>
                  <a:pt x="224361" y="432228"/>
                </a:lnTo>
                <a:lnTo>
                  <a:pt x="229818" y="424175"/>
                </a:lnTo>
                <a:lnTo>
                  <a:pt x="231822" y="414312"/>
                </a:lnTo>
                <a:lnTo>
                  <a:pt x="231822" y="321424"/>
                </a:lnTo>
                <a:close/>
              </a:path>
              <a:path w="313054" h="440055">
                <a:moveTo>
                  <a:pt x="156829" y="0"/>
                </a:moveTo>
                <a:lnTo>
                  <a:pt x="126988" y="6027"/>
                </a:lnTo>
                <a:lnTo>
                  <a:pt x="102622" y="22463"/>
                </a:lnTo>
                <a:lnTo>
                  <a:pt x="86195" y="46837"/>
                </a:lnTo>
                <a:lnTo>
                  <a:pt x="80171" y="76682"/>
                </a:lnTo>
                <a:lnTo>
                  <a:pt x="82180" y="94187"/>
                </a:lnTo>
                <a:lnTo>
                  <a:pt x="87903" y="110264"/>
                </a:lnTo>
                <a:lnTo>
                  <a:pt x="96888" y="124460"/>
                </a:lnTo>
                <a:lnTo>
                  <a:pt x="108683" y="136321"/>
                </a:lnTo>
                <a:lnTo>
                  <a:pt x="9255" y="216662"/>
                </a:lnTo>
                <a:lnTo>
                  <a:pt x="2848" y="224405"/>
                </a:lnTo>
                <a:lnTo>
                  <a:pt x="0" y="233687"/>
                </a:lnTo>
                <a:lnTo>
                  <a:pt x="832" y="243363"/>
                </a:lnTo>
                <a:lnTo>
                  <a:pt x="5470" y="252285"/>
                </a:lnTo>
                <a:lnTo>
                  <a:pt x="12776" y="258697"/>
                </a:lnTo>
                <a:lnTo>
                  <a:pt x="21085" y="261543"/>
                </a:lnTo>
                <a:lnTo>
                  <a:pt x="29784" y="260704"/>
                </a:lnTo>
                <a:lnTo>
                  <a:pt x="38261" y="256057"/>
                </a:lnTo>
                <a:lnTo>
                  <a:pt x="79422" y="220510"/>
                </a:lnTo>
                <a:lnTo>
                  <a:pt x="306256" y="220510"/>
                </a:lnTo>
                <a:lnTo>
                  <a:pt x="303006" y="216662"/>
                </a:lnTo>
                <a:lnTo>
                  <a:pt x="206511" y="138696"/>
                </a:lnTo>
                <a:lnTo>
                  <a:pt x="204428" y="136766"/>
                </a:lnTo>
                <a:lnTo>
                  <a:pt x="216445" y="124883"/>
                </a:lnTo>
                <a:lnTo>
                  <a:pt x="225607" y="110596"/>
                </a:lnTo>
                <a:lnTo>
                  <a:pt x="231448" y="94373"/>
                </a:lnTo>
                <a:lnTo>
                  <a:pt x="233499" y="76682"/>
                </a:lnTo>
                <a:lnTo>
                  <a:pt x="227475" y="46837"/>
                </a:lnTo>
                <a:lnTo>
                  <a:pt x="211047" y="22463"/>
                </a:lnTo>
                <a:lnTo>
                  <a:pt x="186677" y="6027"/>
                </a:lnTo>
                <a:lnTo>
                  <a:pt x="156829" y="0"/>
                </a:lnTo>
                <a:close/>
              </a:path>
              <a:path w="313054" h="440055">
                <a:moveTo>
                  <a:pt x="307221" y="221653"/>
                </a:moveTo>
                <a:lnTo>
                  <a:pt x="231822" y="221653"/>
                </a:lnTo>
                <a:lnTo>
                  <a:pt x="272780" y="256057"/>
                </a:lnTo>
                <a:lnTo>
                  <a:pt x="281573" y="260704"/>
                </a:lnTo>
                <a:lnTo>
                  <a:pt x="290966" y="261543"/>
                </a:lnTo>
                <a:lnTo>
                  <a:pt x="299969" y="258697"/>
                </a:lnTo>
                <a:lnTo>
                  <a:pt x="307590" y="252285"/>
                </a:lnTo>
                <a:lnTo>
                  <a:pt x="312116" y="243363"/>
                </a:lnTo>
                <a:lnTo>
                  <a:pt x="312675" y="233687"/>
                </a:lnTo>
                <a:lnTo>
                  <a:pt x="309546" y="224405"/>
                </a:lnTo>
                <a:lnTo>
                  <a:pt x="307221" y="221653"/>
                </a:lnTo>
                <a:close/>
              </a:path>
            </a:pathLst>
          </a:custGeom>
          <a:solidFill>
            <a:srgbClr val="D3D3C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8080" y="2065235"/>
            <a:ext cx="153670" cy="830580"/>
          </a:xfrm>
          <a:custGeom>
            <a:avLst/>
            <a:gdLst/>
            <a:ahLst/>
            <a:cxnLst/>
            <a:rect l="l" t="t" r="r" b="b"/>
            <a:pathLst>
              <a:path w="153670" h="830580">
                <a:moveTo>
                  <a:pt x="128130" y="0"/>
                </a:moveTo>
                <a:lnTo>
                  <a:pt x="75131" y="20610"/>
                </a:lnTo>
                <a:lnTo>
                  <a:pt x="36525" y="49225"/>
                </a:lnTo>
                <a:lnTo>
                  <a:pt x="9852" y="88453"/>
                </a:lnTo>
                <a:lnTo>
                  <a:pt x="0" y="137769"/>
                </a:lnTo>
                <a:lnTo>
                  <a:pt x="0" y="644817"/>
                </a:lnTo>
                <a:lnTo>
                  <a:pt x="10983" y="701628"/>
                </a:lnTo>
                <a:lnTo>
                  <a:pt x="40208" y="753592"/>
                </a:lnTo>
                <a:lnTo>
                  <a:pt x="82723" y="796967"/>
                </a:lnTo>
                <a:lnTo>
                  <a:pt x="134239" y="827836"/>
                </a:lnTo>
                <a:lnTo>
                  <a:pt x="140690" y="830580"/>
                </a:lnTo>
                <a:lnTo>
                  <a:pt x="148145" y="827570"/>
                </a:lnTo>
                <a:lnTo>
                  <a:pt x="153631" y="814654"/>
                </a:lnTo>
                <a:lnTo>
                  <a:pt x="150622" y="807199"/>
                </a:lnTo>
                <a:lnTo>
                  <a:pt x="144157" y="804456"/>
                </a:lnTo>
                <a:lnTo>
                  <a:pt x="120688" y="792457"/>
                </a:lnTo>
                <a:lnTo>
                  <a:pt x="78220" y="758802"/>
                </a:lnTo>
                <a:lnTo>
                  <a:pt x="45768" y="715958"/>
                </a:lnTo>
                <a:lnTo>
                  <a:pt x="27788" y="668668"/>
                </a:lnTo>
                <a:lnTo>
                  <a:pt x="25400" y="644817"/>
                </a:lnTo>
                <a:lnTo>
                  <a:pt x="25400" y="137769"/>
                </a:lnTo>
                <a:lnTo>
                  <a:pt x="33183" y="98428"/>
                </a:lnTo>
                <a:lnTo>
                  <a:pt x="69701" y="54068"/>
                </a:lnTo>
                <a:lnTo>
                  <a:pt x="107073" y="33625"/>
                </a:lnTo>
                <a:lnTo>
                  <a:pt x="135115" y="24422"/>
                </a:lnTo>
                <a:lnTo>
                  <a:pt x="139014" y="17386"/>
                </a:lnTo>
                <a:lnTo>
                  <a:pt x="135153" y="3898"/>
                </a:lnTo>
                <a:lnTo>
                  <a:pt x="128130" y="0"/>
                </a:lnTo>
                <a:close/>
              </a:path>
            </a:pathLst>
          </a:custGeom>
          <a:solidFill>
            <a:srgbClr val="89E3F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09779" y="1599996"/>
            <a:ext cx="215900" cy="303530"/>
          </a:xfrm>
          <a:custGeom>
            <a:avLst/>
            <a:gdLst/>
            <a:ahLst/>
            <a:cxnLst/>
            <a:rect l="l" t="t" r="r" b="b"/>
            <a:pathLst>
              <a:path w="215900" h="303530">
                <a:moveTo>
                  <a:pt x="211203" y="152057"/>
                </a:moveTo>
                <a:lnTo>
                  <a:pt x="58400" y="152057"/>
                </a:lnTo>
                <a:lnTo>
                  <a:pt x="58400" y="295363"/>
                </a:lnTo>
                <a:lnTo>
                  <a:pt x="61448" y="303174"/>
                </a:lnTo>
                <a:lnTo>
                  <a:pt x="80752" y="303174"/>
                </a:lnTo>
                <a:lnTo>
                  <a:pt x="83800" y="295363"/>
                </a:lnTo>
                <a:lnTo>
                  <a:pt x="83800" y="227787"/>
                </a:lnTo>
                <a:lnTo>
                  <a:pt x="160000" y="227787"/>
                </a:lnTo>
                <a:lnTo>
                  <a:pt x="160000" y="152857"/>
                </a:lnTo>
                <a:lnTo>
                  <a:pt x="211879" y="152857"/>
                </a:lnTo>
                <a:lnTo>
                  <a:pt x="211203" y="152057"/>
                </a:lnTo>
                <a:close/>
              </a:path>
              <a:path w="215900" h="303530">
                <a:moveTo>
                  <a:pt x="160000" y="227787"/>
                </a:moveTo>
                <a:lnTo>
                  <a:pt x="121900" y="227787"/>
                </a:lnTo>
                <a:lnTo>
                  <a:pt x="121900" y="285724"/>
                </a:lnTo>
                <a:lnTo>
                  <a:pt x="123520" y="292517"/>
                </a:lnTo>
                <a:lnTo>
                  <a:pt x="127806" y="298064"/>
                </a:lnTo>
                <a:lnTo>
                  <a:pt x="133902" y="301803"/>
                </a:lnTo>
                <a:lnTo>
                  <a:pt x="140950" y="303174"/>
                </a:lnTo>
                <a:lnTo>
                  <a:pt x="147994" y="301803"/>
                </a:lnTo>
                <a:lnTo>
                  <a:pt x="154090" y="298064"/>
                </a:lnTo>
                <a:lnTo>
                  <a:pt x="158379" y="292517"/>
                </a:lnTo>
                <a:lnTo>
                  <a:pt x="160000" y="285724"/>
                </a:lnTo>
                <a:lnTo>
                  <a:pt x="160000" y="227787"/>
                </a:lnTo>
                <a:close/>
              </a:path>
              <a:path w="215900" h="303530">
                <a:moveTo>
                  <a:pt x="108172" y="0"/>
                </a:moveTo>
                <a:lnTo>
                  <a:pt x="87586" y="4154"/>
                </a:lnTo>
                <a:lnTo>
                  <a:pt x="70777" y="15484"/>
                </a:lnTo>
                <a:lnTo>
                  <a:pt x="59444" y="32286"/>
                </a:lnTo>
                <a:lnTo>
                  <a:pt x="55289" y="52857"/>
                </a:lnTo>
                <a:lnTo>
                  <a:pt x="56675" y="64942"/>
                </a:lnTo>
                <a:lnTo>
                  <a:pt x="60625" y="76036"/>
                </a:lnTo>
                <a:lnTo>
                  <a:pt x="66824" y="85827"/>
                </a:lnTo>
                <a:lnTo>
                  <a:pt x="74961" y="94005"/>
                </a:lnTo>
                <a:lnTo>
                  <a:pt x="6394" y="149415"/>
                </a:lnTo>
                <a:lnTo>
                  <a:pt x="1967" y="154758"/>
                </a:lnTo>
                <a:lnTo>
                  <a:pt x="0" y="161156"/>
                </a:lnTo>
                <a:lnTo>
                  <a:pt x="575" y="167821"/>
                </a:lnTo>
                <a:lnTo>
                  <a:pt x="3778" y="173964"/>
                </a:lnTo>
                <a:lnTo>
                  <a:pt x="9099" y="178391"/>
                </a:lnTo>
                <a:lnTo>
                  <a:pt x="15452" y="180359"/>
                </a:lnTo>
                <a:lnTo>
                  <a:pt x="22076" y="179783"/>
                </a:lnTo>
                <a:lnTo>
                  <a:pt x="28213" y="176580"/>
                </a:lnTo>
                <a:lnTo>
                  <a:pt x="58400" y="152057"/>
                </a:lnTo>
                <a:lnTo>
                  <a:pt x="211203" y="152057"/>
                </a:lnTo>
                <a:lnTo>
                  <a:pt x="208972" y="149415"/>
                </a:lnTo>
                <a:lnTo>
                  <a:pt x="142424" y="95643"/>
                </a:lnTo>
                <a:lnTo>
                  <a:pt x="140976" y="94310"/>
                </a:lnTo>
                <a:lnTo>
                  <a:pt x="149265" y="86109"/>
                </a:lnTo>
                <a:lnTo>
                  <a:pt x="155590" y="76255"/>
                </a:lnTo>
                <a:lnTo>
                  <a:pt x="159625" y="65065"/>
                </a:lnTo>
                <a:lnTo>
                  <a:pt x="161042" y="52857"/>
                </a:lnTo>
                <a:lnTo>
                  <a:pt x="156885" y="32286"/>
                </a:lnTo>
                <a:lnTo>
                  <a:pt x="145551" y="15484"/>
                </a:lnTo>
                <a:lnTo>
                  <a:pt x="128745" y="4154"/>
                </a:lnTo>
                <a:lnTo>
                  <a:pt x="108172" y="0"/>
                </a:lnTo>
                <a:close/>
              </a:path>
              <a:path w="215900" h="303530">
                <a:moveTo>
                  <a:pt x="211879" y="152857"/>
                </a:moveTo>
                <a:lnTo>
                  <a:pt x="160000" y="152857"/>
                </a:lnTo>
                <a:lnTo>
                  <a:pt x="188182" y="176580"/>
                </a:lnTo>
                <a:lnTo>
                  <a:pt x="194241" y="179783"/>
                </a:lnTo>
                <a:lnTo>
                  <a:pt x="200709" y="180359"/>
                </a:lnTo>
                <a:lnTo>
                  <a:pt x="206907" y="178391"/>
                </a:lnTo>
                <a:lnTo>
                  <a:pt x="212159" y="173964"/>
                </a:lnTo>
                <a:lnTo>
                  <a:pt x="215276" y="167821"/>
                </a:lnTo>
                <a:lnTo>
                  <a:pt x="215652" y="161156"/>
                </a:lnTo>
                <a:lnTo>
                  <a:pt x="213485" y="154758"/>
                </a:lnTo>
                <a:lnTo>
                  <a:pt x="211879" y="152857"/>
                </a:lnTo>
                <a:close/>
              </a:path>
            </a:pathLst>
          </a:custGeom>
          <a:solidFill>
            <a:srgbClr val="D3D3C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09779" y="2107983"/>
            <a:ext cx="215900" cy="303530"/>
          </a:xfrm>
          <a:custGeom>
            <a:avLst/>
            <a:gdLst/>
            <a:ahLst/>
            <a:cxnLst/>
            <a:rect l="l" t="t" r="r" b="b"/>
            <a:pathLst>
              <a:path w="215900" h="303530">
                <a:moveTo>
                  <a:pt x="211213" y="152069"/>
                </a:moveTo>
                <a:lnTo>
                  <a:pt x="58400" y="152069"/>
                </a:lnTo>
                <a:lnTo>
                  <a:pt x="58400" y="295363"/>
                </a:lnTo>
                <a:lnTo>
                  <a:pt x="61448" y="303174"/>
                </a:lnTo>
                <a:lnTo>
                  <a:pt x="80740" y="303174"/>
                </a:lnTo>
                <a:lnTo>
                  <a:pt x="83800" y="295363"/>
                </a:lnTo>
                <a:lnTo>
                  <a:pt x="83800" y="215099"/>
                </a:lnTo>
                <a:lnTo>
                  <a:pt x="160000" y="215099"/>
                </a:lnTo>
                <a:lnTo>
                  <a:pt x="160000" y="152857"/>
                </a:lnTo>
                <a:lnTo>
                  <a:pt x="211878" y="152857"/>
                </a:lnTo>
                <a:lnTo>
                  <a:pt x="211213" y="152069"/>
                </a:lnTo>
                <a:close/>
              </a:path>
              <a:path w="215900" h="303530">
                <a:moveTo>
                  <a:pt x="160000" y="215099"/>
                </a:moveTo>
                <a:lnTo>
                  <a:pt x="121900" y="215099"/>
                </a:lnTo>
                <a:lnTo>
                  <a:pt x="121900" y="285724"/>
                </a:lnTo>
                <a:lnTo>
                  <a:pt x="123520" y="292517"/>
                </a:lnTo>
                <a:lnTo>
                  <a:pt x="127806" y="298064"/>
                </a:lnTo>
                <a:lnTo>
                  <a:pt x="133902" y="301803"/>
                </a:lnTo>
                <a:lnTo>
                  <a:pt x="140950" y="303174"/>
                </a:lnTo>
                <a:lnTo>
                  <a:pt x="147994" y="301803"/>
                </a:lnTo>
                <a:lnTo>
                  <a:pt x="154090" y="298064"/>
                </a:lnTo>
                <a:lnTo>
                  <a:pt x="158379" y="292517"/>
                </a:lnTo>
                <a:lnTo>
                  <a:pt x="160000" y="285724"/>
                </a:lnTo>
                <a:lnTo>
                  <a:pt x="160000" y="215099"/>
                </a:lnTo>
                <a:close/>
              </a:path>
              <a:path w="215900" h="303530">
                <a:moveTo>
                  <a:pt x="108172" y="0"/>
                </a:moveTo>
                <a:lnTo>
                  <a:pt x="87586" y="4154"/>
                </a:lnTo>
                <a:lnTo>
                  <a:pt x="70777" y="15484"/>
                </a:lnTo>
                <a:lnTo>
                  <a:pt x="59444" y="32286"/>
                </a:lnTo>
                <a:lnTo>
                  <a:pt x="55289" y="52857"/>
                </a:lnTo>
                <a:lnTo>
                  <a:pt x="56675" y="64942"/>
                </a:lnTo>
                <a:lnTo>
                  <a:pt x="60625" y="76036"/>
                </a:lnTo>
                <a:lnTo>
                  <a:pt x="66824" y="85827"/>
                </a:lnTo>
                <a:lnTo>
                  <a:pt x="74961" y="94005"/>
                </a:lnTo>
                <a:lnTo>
                  <a:pt x="6394" y="149415"/>
                </a:lnTo>
                <a:lnTo>
                  <a:pt x="1967" y="154758"/>
                </a:lnTo>
                <a:lnTo>
                  <a:pt x="0" y="161158"/>
                </a:lnTo>
                <a:lnTo>
                  <a:pt x="575" y="167826"/>
                </a:lnTo>
                <a:lnTo>
                  <a:pt x="3778" y="173977"/>
                </a:lnTo>
                <a:lnTo>
                  <a:pt x="9094" y="178395"/>
                </a:lnTo>
                <a:lnTo>
                  <a:pt x="15447" y="180355"/>
                </a:lnTo>
                <a:lnTo>
                  <a:pt x="22075" y="179778"/>
                </a:lnTo>
                <a:lnTo>
                  <a:pt x="28213" y="176580"/>
                </a:lnTo>
                <a:lnTo>
                  <a:pt x="58400" y="152069"/>
                </a:lnTo>
                <a:lnTo>
                  <a:pt x="211213" y="152069"/>
                </a:lnTo>
                <a:lnTo>
                  <a:pt x="208972" y="149415"/>
                </a:lnTo>
                <a:lnTo>
                  <a:pt x="142424" y="95643"/>
                </a:lnTo>
                <a:lnTo>
                  <a:pt x="140976" y="94310"/>
                </a:lnTo>
                <a:lnTo>
                  <a:pt x="149265" y="86109"/>
                </a:lnTo>
                <a:lnTo>
                  <a:pt x="155590" y="76255"/>
                </a:lnTo>
                <a:lnTo>
                  <a:pt x="159625" y="65065"/>
                </a:lnTo>
                <a:lnTo>
                  <a:pt x="161042" y="52857"/>
                </a:lnTo>
                <a:lnTo>
                  <a:pt x="156885" y="32286"/>
                </a:lnTo>
                <a:lnTo>
                  <a:pt x="145551" y="15484"/>
                </a:lnTo>
                <a:lnTo>
                  <a:pt x="128745" y="4154"/>
                </a:lnTo>
                <a:lnTo>
                  <a:pt x="108172" y="0"/>
                </a:lnTo>
                <a:close/>
              </a:path>
              <a:path w="215900" h="303530">
                <a:moveTo>
                  <a:pt x="211878" y="152857"/>
                </a:moveTo>
                <a:lnTo>
                  <a:pt x="160000" y="152857"/>
                </a:lnTo>
                <a:lnTo>
                  <a:pt x="188182" y="176580"/>
                </a:lnTo>
                <a:lnTo>
                  <a:pt x="194243" y="179778"/>
                </a:lnTo>
                <a:lnTo>
                  <a:pt x="200713" y="180355"/>
                </a:lnTo>
                <a:lnTo>
                  <a:pt x="206913" y="178395"/>
                </a:lnTo>
                <a:lnTo>
                  <a:pt x="212159" y="173977"/>
                </a:lnTo>
                <a:lnTo>
                  <a:pt x="215276" y="167826"/>
                </a:lnTo>
                <a:lnTo>
                  <a:pt x="215652" y="161158"/>
                </a:lnTo>
                <a:lnTo>
                  <a:pt x="213485" y="154758"/>
                </a:lnTo>
                <a:lnTo>
                  <a:pt x="211878" y="152857"/>
                </a:lnTo>
                <a:close/>
              </a:path>
            </a:pathLst>
          </a:custGeom>
          <a:solidFill>
            <a:srgbClr val="D3D3C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64980" y="1735797"/>
            <a:ext cx="120650" cy="581660"/>
          </a:xfrm>
          <a:custGeom>
            <a:avLst/>
            <a:gdLst/>
            <a:ahLst/>
            <a:cxnLst/>
            <a:rect l="l" t="t" r="r" b="b"/>
            <a:pathLst>
              <a:path w="120650" h="581660">
                <a:moveTo>
                  <a:pt x="96253" y="0"/>
                </a:moveTo>
                <a:lnTo>
                  <a:pt x="56473" y="15068"/>
                </a:lnTo>
                <a:lnTo>
                  <a:pt x="16575" y="48396"/>
                </a:lnTo>
                <a:lnTo>
                  <a:pt x="0" y="99402"/>
                </a:lnTo>
                <a:lnTo>
                  <a:pt x="0" y="449072"/>
                </a:lnTo>
                <a:lnTo>
                  <a:pt x="8937" y="490121"/>
                </a:lnTo>
                <a:lnTo>
                  <a:pt x="31800" y="526884"/>
                </a:lnTo>
                <a:lnTo>
                  <a:pt x="63733" y="557291"/>
                </a:lnTo>
                <a:lnTo>
                  <a:pt x="100838" y="578916"/>
                </a:lnTo>
                <a:lnTo>
                  <a:pt x="107289" y="581660"/>
                </a:lnTo>
                <a:lnTo>
                  <a:pt x="114744" y="578637"/>
                </a:lnTo>
                <a:lnTo>
                  <a:pt x="120218" y="565734"/>
                </a:lnTo>
                <a:lnTo>
                  <a:pt x="117208" y="558279"/>
                </a:lnTo>
                <a:lnTo>
                  <a:pt x="110756" y="555536"/>
                </a:lnTo>
                <a:lnTo>
                  <a:pt x="94673" y="547430"/>
                </a:lnTo>
                <a:lnTo>
                  <a:pt x="51358" y="510692"/>
                </a:lnTo>
                <a:lnTo>
                  <a:pt x="27157" y="464441"/>
                </a:lnTo>
                <a:lnTo>
                  <a:pt x="25400" y="449072"/>
                </a:lnTo>
                <a:lnTo>
                  <a:pt x="25400" y="99402"/>
                </a:lnTo>
                <a:lnTo>
                  <a:pt x="45631" y="53632"/>
                </a:lnTo>
                <a:lnTo>
                  <a:pt x="81949" y="31268"/>
                </a:lnTo>
                <a:lnTo>
                  <a:pt x="103225" y="24422"/>
                </a:lnTo>
                <a:lnTo>
                  <a:pt x="107137" y="17386"/>
                </a:lnTo>
                <a:lnTo>
                  <a:pt x="103276" y="3898"/>
                </a:lnTo>
                <a:lnTo>
                  <a:pt x="96253" y="0"/>
                </a:lnTo>
                <a:close/>
              </a:path>
            </a:pathLst>
          </a:custGeom>
          <a:solidFill>
            <a:srgbClr val="89E3F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09779" y="2527096"/>
            <a:ext cx="215900" cy="303530"/>
          </a:xfrm>
          <a:custGeom>
            <a:avLst/>
            <a:gdLst/>
            <a:ahLst/>
            <a:cxnLst/>
            <a:rect l="l" t="t" r="r" b="b"/>
            <a:pathLst>
              <a:path w="215900" h="303530">
                <a:moveTo>
                  <a:pt x="211203" y="152057"/>
                </a:moveTo>
                <a:lnTo>
                  <a:pt x="58400" y="152057"/>
                </a:lnTo>
                <a:lnTo>
                  <a:pt x="58400" y="295363"/>
                </a:lnTo>
                <a:lnTo>
                  <a:pt x="61448" y="303174"/>
                </a:lnTo>
                <a:lnTo>
                  <a:pt x="80740" y="303174"/>
                </a:lnTo>
                <a:lnTo>
                  <a:pt x="83800" y="295363"/>
                </a:lnTo>
                <a:lnTo>
                  <a:pt x="83800" y="227787"/>
                </a:lnTo>
                <a:lnTo>
                  <a:pt x="160000" y="227787"/>
                </a:lnTo>
                <a:lnTo>
                  <a:pt x="160000" y="152857"/>
                </a:lnTo>
                <a:lnTo>
                  <a:pt x="211878" y="152857"/>
                </a:lnTo>
                <a:lnTo>
                  <a:pt x="211203" y="152057"/>
                </a:lnTo>
                <a:close/>
              </a:path>
              <a:path w="215900" h="303530">
                <a:moveTo>
                  <a:pt x="160000" y="227787"/>
                </a:moveTo>
                <a:lnTo>
                  <a:pt x="121900" y="227787"/>
                </a:lnTo>
                <a:lnTo>
                  <a:pt x="121900" y="285724"/>
                </a:lnTo>
                <a:lnTo>
                  <a:pt x="123520" y="292517"/>
                </a:lnTo>
                <a:lnTo>
                  <a:pt x="127806" y="298064"/>
                </a:lnTo>
                <a:lnTo>
                  <a:pt x="133902" y="301803"/>
                </a:lnTo>
                <a:lnTo>
                  <a:pt x="140950" y="303174"/>
                </a:lnTo>
                <a:lnTo>
                  <a:pt x="147994" y="301803"/>
                </a:lnTo>
                <a:lnTo>
                  <a:pt x="154090" y="298064"/>
                </a:lnTo>
                <a:lnTo>
                  <a:pt x="158379" y="292517"/>
                </a:lnTo>
                <a:lnTo>
                  <a:pt x="160000" y="285724"/>
                </a:lnTo>
                <a:lnTo>
                  <a:pt x="160000" y="227787"/>
                </a:lnTo>
                <a:close/>
              </a:path>
              <a:path w="215900" h="303530">
                <a:moveTo>
                  <a:pt x="108172" y="0"/>
                </a:moveTo>
                <a:lnTo>
                  <a:pt x="87586" y="4154"/>
                </a:lnTo>
                <a:lnTo>
                  <a:pt x="70777" y="15484"/>
                </a:lnTo>
                <a:lnTo>
                  <a:pt x="59444" y="32286"/>
                </a:lnTo>
                <a:lnTo>
                  <a:pt x="55289" y="52857"/>
                </a:lnTo>
                <a:lnTo>
                  <a:pt x="56675" y="64942"/>
                </a:lnTo>
                <a:lnTo>
                  <a:pt x="60625" y="76036"/>
                </a:lnTo>
                <a:lnTo>
                  <a:pt x="66824" y="85827"/>
                </a:lnTo>
                <a:lnTo>
                  <a:pt x="74961" y="94005"/>
                </a:lnTo>
                <a:lnTo>
                  <a:pt x="6394" y="149415"/>
                </a:lnTo>
                <a:lnTo>
                  <a:pt x="1967" y="154758"/>
                </a:lnTo>
                <a:lnTo>
                  <a:pt x="0" y="161158"/>
                </a:lnTo>
                <a:lnTo>
                  <a:pt x="575" y="167826"/>
                </a:lnTo>
                <a:lnTo>
                  <a:pt x="3778" y="173977"/>
                </a:lnTo>
                <a:lnTo>
                  <a:pt x="9094" y="178397"/>
                </a:lnTo>
                <a:lnTo>
                  <a:pt x="15447" y="180360"/>
                </a:lnTo>
                <a:lnTo>
                  <a:pt x="22075" y="179783"/>
                </a:lnTo>
                <a:lnTo>
                  <a:pt x="28213" y="176580"/>
                </a:lnTo>
                <a:lnTo>
                  <a:pt x="58400" y="152057"/>
                </a:lnTo>
                <a:lnTo>
                  <a:pt x="211203" y="152057"/>
                </a:lnTo>
                <a:lnTo>
                  <a:pt x="208972" y="149415"/>
                </a:lnTo>
                <a:lnTo>
                  <a:pt x="142424" y="95643"/>
                </a:lnTo>
                <a:lnTo>
                  <a:pt x="140976" y="94310"/>
                </a:lnTo>
                <a:lnTo>
                  <a:pt x="149265" y="86109"/>
                </a:lnTo>
                <a:lnTo>
                  <a:pt x="155590" y="76255"/>
                </a:lnTo>
                <a:lnTo>
                  <a:pt x="159625" y="65065"/>
                </a:lnTo>
                <a:lnTo>
                  <a:pt x="161042" y="52857"/>
                </a:lnTo>
                <a:lnTo>
                  <a:pt x="156885" y="32286"/>
                </a:lnTo>
                <a:lnTo>
                  <a:pt x="145551" y="15484"/>
                </a:lnTo>
                <a:lnTo>
                  <a:pt x="128745" y="4154"/>
                </a:lnTo>
                <a:lnTo>
                  <a:pt x="108172" y="0"/>
                </a:lnTo>
                <a:close/>
              </a:path>
              <a:path w="215900" h="303530">
                <a:moveTo>
                  <a:pt x="211878" y="152857"/>
                </a:moveTo>
                <a:lnTo>
                  <a:pt x="160000" y="152857"/>
                </a:lnTo>
                <a:lnTo>
                  <a:pt x="188182" y="176580"/>
                </a:lnTo>
                <a:lnTo>
                  <a:pt x="194243" y="179783"/>
                </a:lnTo>
                <a:lnTo>
                  <a:pt x="200713" y="180360"/>
                </a:lnTo>
                <a:lnTo>
                  <a:pt x="206913" y="178397"/>
                </a:lnTo>
                <a:lnTo>
                  <a:pt x="212159" y="173977"/>
                </a:lnTo>
                <a:lnTo>
                  <a:pt x="215276" y="167826"/>
                </a:lnTo>
                <a:lnTo>
                  <a:pt x="215652" y="161158"/>
                </a:lnTo>
                <a:lnTo>
                  <a:pt x="213485" y="154758"/>
                </a:lnTo>
                <a:lnTo>
                  <a:pt x="211878" y="152857"/>
                </a:lnTo>
                <a:close/>
              </a:path>
            </a:pathLst>
          </a:custGeom>
          <a:solidFill>
            <a:srgbClr val="D3D3C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9779" y="3035083"/>
            <a:ext cx="215900" cy="303530"/>
          </a:xfrm>
          <a:custGeom>
            <a:avLst/>
            <a:gdLst/>
            <a:ahLst/>
            <a:cxnLst/>
            <a:rect l="l" t="t" r="r" b="b"/>
            <a:pathLst>
              <a:path w="215900" h="303529">
                <a:moveTo>
                  <a:pt x="211213" y="152069"/>
                </a:moveTo>
                <a:lnTo>
                  <a:pt x="58400" y="152069"/>
                </a:lnTo>
                <a:lnTo>
                  <a:pt x="58400" y="295363"/>
                </a:lnTo>
                <a:lnTo>
                  <a:pt x="61448" y="303174"/>
                </a:lnTo>
                <a:lnTo>
                  <a:pt x="80740" y="303174"/>
                </a:lnTo>
                <a:lnTo>
                  <a:pt x="83800" y="295363"/>
                </a:lnTo>
                <a:lnTo>
                  <a:pt x="83800" y="215099"/>
                </a:lnTo>
                <a:lnTo>
                  <a:pt x="160000" y="215099"/>
                </a:lnTo>
                <a:lnTo>
                  <a:pt x="160000" y="152857"/>
                </a:lnTo>
                <a:lnTo>
                  <a:pt x="211878" y="152857"/>
                </a:lnTo>
                <a:lnTo>
                  <a:pt x="211213" y="152069"/>
                </a:lnTo>
                <a:close/>
              </a:path>
              <a:path w="215900" h="303529">
                <a:moveTo>
                  <a:pt x="160000" y="215099"/>
                </a:moveTo>
                <a:lnTo>
                  <a:pt x="121900" y="215099"/>
                </a:lnTo>
                <a:lnTo>
                  <a:pt x="121900" y="285724"/>
                </a:lnTo>
                <a:lnTo>
                  <a:pt x="123520" y="292517"/>
                </a:lnTo>
                <a:lnTo>
                  <a:pt x="127806" y="298064"/>
                </a:lnTo>
                <a:lnTo>
                  <a:pt x="133902" y="301803"/>
                </a:lnTo>
                <a:lnTo>
                  <a:pt x="140950" y="303174"/>
                </a:lnTo>
                <a:lnTo>
                  <a:pt x="147994" y="301803"/>
                </a:lnTo>
                <a:lnTo>
                  <a:pt x="154090" y="298064"/>
                </a:lnTo>
                <a:lnTo>
                  <a:pt x="158379" y="292517"/>
                </a:lnTo>
                <a:lnTo>
                  <a:pt x="160000" y="285724"/>
                </a:lnTo>
                <a:lnTo>
                  <a:pt x="160000" y="215099"/>
                </a:lnTo>
                <a:close/>
              </a:path>
              <a:path w="215900" h="303529">
                <a:moveTo>
                  <a:pt x="108172" y="0"/>
                </a:moveTo>
                <a:lnTo>
                  <a:pt x="87586" y="4154"/>
                </a:lnTo>
                <a:lnTo>
                  <a:pt x="70777" y="15484"/>
                </a:lnTo>
                <a:lnTo>
                  <a:pt x="59444" y="32286"/>
                </a:lnTo>
                <a:lnTo>
                  <a:pt x="55289" y="52857"/>
                </a:lnTo>
                <a:lnTo>
                  <a:pt x="56675" y="64942"/>
                </a:lnTo>
                <a:lnTo>
                  <a:pt x="60625" y="76036"/>
                </a:lnTo>
                <a:lnTo>
                  <a:pt x="66824" y="85827"/>
                </a:lnTo>
                <a:lnTo>
                  <a:pt x="74961" y="94005"/>
                </a:lnTo>
                <a:lnTo>
                  <a:pt x="6394" y="149415"/>
                </a:lnTo>
                <a:lnTo>
                  <a:pt x="1967" y="154758"/>
                </a:lnTo>
                <a:lnTo>
                  <a:pt x="0" y="161158"/>
                </a:lnTo>
                <a:lnTo>
                  <a:pt x="575" y="167826"/>
                </a:lnTo>
                <a:lnTo>
                  <a:pt x="3778" y="173977"/>
                </a:lnTo>
                <a:lnTo>
                  <a:pt x="9094" y="178395"/>
                </a:lnTo>
                <a:lnTo>
                  <a:pt x="15447" y="180355"/>
                </a:lnTo>
                <a:lnTo>
                  <a:pt x="22075" y="179778"/>
                </a:lnTo>
                <a:lnTo>
                  <a:pt x="28213" y="176580"/>
                </a:lnTo>
                <a:lnTo>
                  <a:pt x="58400" y="152069"/>
                </a:lnTo>
                <a:lnTo>
                  <a:pt x="211213" y="152069"/>
                </a:lnTo>
                <a:lnTo>
                  <a:pt x="208972" y="149415"/>
                </a:lnTo>
                <a:lnTo>
                  <a:pt x="142424" y="95643"/>
                </a:lnTo>
                <a:lnTo>
                  <a:pt x="140976" y="94310"/>
                </a:lnTo>
                <a:lnTo>
                  <a:pt x="149265" y="86109"/>
                </a:lnTo>
                <a:lnTo>
                  <a:pt x="155590" y="76255"/>
                </a:lnTo>
                <a:lnTo>
                  <a:pt x="159625" y="65065"/>
                </a:lnTo>
                <a:lnTo>
                  <a:pt x="161042" y="52857"/>
                </a:lnTo>
                <a:lnTo>
                  <a:pt x="156885" y="32286"/>
                </a:lnTo>
                <a:lnTo>
                  <a:pt x="145551" y="15484"/>
                </a:lnTo>
                <a:lnTo>
                  <a:pt x="128745" y="4154"/>
                </a:lnTo>
                <a:lnTo>
                  <a:pt x="108172" y="0"/>
                </a:lnTo>
                <a:close/>
              </a:path>
              <a:path w="215900" h="303529">
                <a:moveTo>
                  <a:pt x="211878" y="152857"/>
                </a:moveTo>
                <a:lnTo>
                  <a:pt x="160000" y="152857"/>
                </a:lnTo>
                <a:lnTo>
                  <a:pt x="188182" y="176580"/>
                </a:lnTo>
                <a:lnTo>
                  <a:pt x="194243" y="179778"/>
                </a:lnTo>
                <a:lnTo>
                  <a:pt x="200713" y="180355"/>
                </a:lnTo>
                <a:lnTo>
                  <a:pt x="206913" y="178395"/>
                </a:lnTo>
                <a:lnTo>
                  <a:pt x="212159" y="173977"/>
                </a:lnTo>
                <a:lnTo>
                  <a:pt x="215276" y="167826"/>
                </a:lnTo>
                <a:lnTo>
                  <a:pt x="215652" y="161158"/>
                </a:lnTo>
                <a:lnTo>
                  <a:pt x="213485" y="154758"/>
                </a:lnTo>
                <a:lnTo>
                  <a:pt x="211878" y="152857"/>
                </a:lnTo>
                <a:close/>
              </a:path>
            </a:pathLst>
          </a:custGeom>
          <a:solidFill>
            <a:srgbClr val="D3D3C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64980" y="2662897"/>
            <a:ext cx="120650" cy="581660"/>
          </a:xfrm>
          <a:custGeom>
            <a:avLst/>
            <a:gdLst/>
            <a:ahLst/>
            <a:cxnLst/>
            <a:rect l="l" t="t" r="r" b="b"/>
            <a:pathLst>
              <a:path w="120650" h="581660">
                <a:moveTo>
                  <a:pt x="96253" y="0"/>
                </a:moveTo>
                <a:lnTo>
                  <a:pt x="56478" y="15062"/>
                </a:lnTo>
                <a:lnTo>
                  <a:pt x="16575" y="48396"/>
                </a:lnTo>
                <a:lnTo>
                  <a:pt x="0" y="99390"/>
                </a:lnTo>
                <a:lnTo>
                  <a:pt x="0" y="449072"/>
                </a:lnTo>
                <a:lnTo>
                  <a:pt x="8937" y="490121"/>
                </a:lnTo>
                <a:lnTo>
                  <a:pt x="31800" y="526884"/>
                </a:lnTo>
                <a:lnTo>
                  <a:pt x="63727" y="557282"/>
                </a:lnTo>
                <a:lnTo>
                  <a:pt x="100825" y="578916"/>
                </a:lnTo>
                <a:lnTo>
                  <a:pt x="107289" y="581660"/>
                </a:lnTo>
                <a:lnTo>
                  <a:pt x="114744" y="578650"/>
                </a:lnTo>
                <a:lnTo>
                  <a:pt x="120230" y="565734"/>
                </a:lnTo>
                <a:lnTo>
                  <a:pt x="117221" y="558279"/>
                </a:lnTo>
                <a:lnTo>
                  <a:pt x="110756" y="555536"/>
                </a:lnTo>
                <a:lnTo>
                  <a:pt x="94667" y="547430"/>
                </a:lnTo>
                <a:lnTo>
                  <a:pt x="51358" y="510692"/>
                </a:lnTo>
                <a:lnTo>
                  <a:pt x="27157" y="464441"/>
                </a:lnTo>
                <a:lnTo>
                  <a:pt x="25400" y="449072"/>
                </a:lnTo>
                <a:lnTo>
                  <a:pt x="25400" y="99390"/>
                </a:lnTo>
                <a:lnTo>
                  <a:pt x="45631" y="53632"/>
                </a:lnTo>
                <a:lnTo>
                  <a:pt x="81946" y="31263"/>
                </a:lnTo>
                <a:lnTo>
                  <a:pt x="103225" y="24422"/>
                </a:lnTo>
                <a:lnTo>
                  <a:pt x="107137" y="17386"/>
                </a:lnTo>
                <a:lnTo>
                  <a:pt x="103276" y="3898"/>
                </a:lnTo>
                <a:lnTo>
                  <a:pt x="96253" y="0"/>
                </a:lnTo>
                <a:close/>
              </a:path>
            </a:pathLst>
          </a:custGeom>
          <a:solidFill>
            <a:srgbClr val="89E3F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9737" y="630173"/>
            <a:ext cx="1052196" cy="2070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8867" y="2595198"/>
            <a:ext cx="2435519" cy="3207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7237" y="3511451"/>
            <a:ext cx="1814370" cy="1814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37814" y="428713"/>
            <a:ext cx="520700" cy="871219"/>
          </a:xfrm>
          <a:custGeom>
            <a:avLst/>
            <a:gdLst/>
            <a:ahLst/>
            <a:cxnLst/>
            <a:rect l="l" t="t" r="r" b="b"/>
            <a:pathLst>
              <a:path w="520700" h="871219">
                <a:moveTo>
                  <a:pt x="396392" y="0"/>
                </a:moveTo>
                <a:lnTo>
                  <a:pt x="0" y="474192"/>
                </a:lnTo>
                <a:lnTo>
                  <a:pt x="474179" y="870610"/>
                </a:lnTo>
                <a:lnTo>
                  <a:pt x="520584" y="815116"/>
                </a:lnTo>
                <a:lnTo>
                  <a:pt x="520584" y="103819"/>
                </a:lnTo>
                <a:lnTo>
                  <a:pt x="396392" y="0"/>
                </a:lnTo>
                <a:close/>
              </a:path>
            </a:pathLst>
          </a:custGeom>
          <a:solidFill>
            <a:srgbClr val="F0F0F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67608" y="491629"/>
            <a:ext cx="391160" cy="652780"/>
          </a:xfrm>
          <a:custGeom>
            <a:avLst/>
            <a:gdLst/>
            <a:ahLst/>
            <a:cxnLst/>
            <a:rect l="l" t="t" r="r" b="b"/>
            <a:pathLst>
              <a:path w="391159" h="652780">
                <a:moveTo>
                  <a:pt x="272211" y="0"/>
                </a:moveTo>
                <a:lnTo>
                  <a:pt x="0" y="325666"/>
                </a:lnTo>
                <a:lnTo>
                  <a:pt x="390790" y="652356"/>
                </a:lnTo>
                <a:lnTo>
                  <a:pt x="390790" y="99130"/>
                </a:lnTo>
                <a:lnTo>
                  <a:pt x="272211" y="0"/>
                </a:lnTo>
                <a:close/>
              </a:path>
            </a:pathLst>
          </a:custGeom>
          <a:solidFill>
            <a:srgbClr val="29232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67608" y="491629"/>
            <a:ext cx="391160" cy="334010"/>
          </a:xfrm>
          <a:custGeom>
            <a:avLst/>
            <a:gdLst/>
            <a:ahLst/>
            <a:cxnLst/>
            <a:rect l="l" t="t" r="r" b="b"/>
            <a:pathLst>
              <a:path w="391159" h="334009">
                <a:moveTo>
                  <a:pt x="272211" y="0"/>
                </a:moveTo>
                <a:lnTo>
                  <a:pt x="0" y="325666"/>
                </a:lnTo>
                <a:lnTo>
                  <a:pt x="390790" y="333406"/>
                </a:lnTo>
                <a:lnTo>
                  <a:pt x="390790" y="99130"/>
                </a:lnTo>
                <a:lnTo>
                  <a:pt x="272211" y="0"/>
                </a:lnTo>
                <a:close/>
              </a:path>
            </a:pathLst>
          </a:custGeom>
          <a:solidFill>
            <a:srgbClr val="3F3C3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7190" y="6450583"/>
            <a:ext cx="914400" cy="584200"/>
          </a:xfrm>
          <a:custGeom>
            <a:avLst/>
            <a:gdLst/>
            <a:ahLst/>
            <a:cxnLst/>
            <a:rect l="l" t="t" r="r" b="b"/>
            <a:pathLst>
              <a:path w="914400" h="584200">
                <a:moveTo>
                  <a:pt x="787400" y="0"/>
                </a:moveTo>
                <a:lnTo>
                  <a:pt x="127000" y="0"/>
                </a:lnTo>
                <a:lnTo>
                  <a:pt x="0" y="584198"/>
                </a:lnTo>
                <a:lnTo>
                  <a:pt x="914400" y="584198"/>
                </a:lnTo>
                <a:lnTo>
                  <a:pt x="787400" y="0"/>
                </a:lnTo>
                <a:close/>
              </a:path>
            </a:pathLst>
          </a:custGeom>
          <a:solidFill>
            <a:srgbClr val="B5B5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38580" y="4685283"/>
            <a:ext cx="3253104" cy="1892300"/>
          </a:xfrm>
          <a:custGeom>
            <a:avLst/>
            <a:gdLst/>
            <a:ahLst/>
            <a:cxnLst/>
            <a:rect l="l" t="t" r="r" b="b"/>
            <a:pathLst>
              <a:path w="3253104" h="1892300">
                <a:moveTo>
                  <a:pt x="3252685" y="0"/>
                </a:moveTo>
                <a:lnTo>
                  <a:pt x="35610" y="0"/>
                </a:lnTo>
                <a:lnTo>
                  <a:pt x="24056" y="1103"/>
                </a:lnTo>
                <a:lnTo>
                  <a:pt x="12480" y="4459"/>
                </a:lnTo>
                <a:lnTo>
                  <a:pt x="3567" y="10131"/>
                </a:lnTo>
                <a:lnTo>
                  <a:pt x="0" y="18186"/>
                </a:lnTo>
                <a:lnTo>
                  <a:pt x="0" y="1864616"/>
                </a:lnTo>
                <a:lnTo>
                  <a:pt x="3567" y="1874166"/>
                </a:lnTo>
                <a:lnTo>
                  <a:pt x="12480" y="1883103"/>
                </a:lnTo>
                <a:lnTo>
                  <a:pt x="24056" y="1889719"/>
                </a:lnTo>
                <a:lnTo>
                  <a:pt x="35610" y="1892303"/>
                </a:lnTo>
                <a:lnTo>
                  <a:pt x="3238487" y="1892303"/>
                </a:lnTo>
                <a:lnTo>
                  <a:pt x="3246463" y="1889719"/>
                </a:lnTo>
                <a:lnTo>
                  <a:pt x="3250168" y="1883103"/>
                </a:lnTo>
                <a:lnTo>
                  <a:pt x="3251210" y="1874166"/>
                </a:lnTo>
                <a:lnTo>
                  <a:pt x="3251200" y="5829"/>
                </a:lnTo>
                <a:lnTo>
                  <a:pt x="3252685" y="0"/>
                </a:lnTo>
                <a:close/>
              </a:path>
            </a:pathLst>
          </a:custGeom>
          <a:solidFill>
            <a:srgbClr val="F0F0F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8580" y="4278883"/>
            <a:ext cx="3253104" cy="1892300"/>
          </a:xfrm>
          <a:custGeom>
            <a:avLst/>
            <a:gdLst/>
            <a:ahLst/>
            <a:cxnLst/>
            <a:rect l="l" t="t" r="r" b="b"/>
            <a:pathLst>
              <a:path w="3253104" h="1892300">
                <a:moveTo>
                  <a:pt x="3252685" y="0"/>
                </a:moveTo>
                <a:lnTo>
                  <a:pt x="35610" y="0"/>
                </a:lnTo>
                <a:lnTo>
                  <a:pt x="24056" y="1282"/>
                </a:lnTo>
                <a:lnTo>
                  <a:pt x="12480" y="5032"/>
                </a:lnTo>
                <a:lnTo>
                  <a:pt x="3567" y="11101"/>
                </a:lnTo>
                <a:lnTo>
                  <a:pt x="0" y="19342"/>
                </a:lnTo>
                <a:lnTo>
                  <a:pt x="0" y="1865769"/>
                </a:lnTo>
                <a:lnTo>
                  <a:pt x="3567" y="1875133"/>
                </a:lnTo>
                <a:lnTo>
                  <a:pt x="12480" y="1883673"/>
                </a:lnTo>
                <a:lnTo>
                  <a:pt x="24056" y="1889894"/>
                </a:lnTo>
                <a:lnTo>
                  <a:pt x="35610" y="1892300"/>
                </a:lnTo>
                <a:lnTo>
                  <a:pt x="3238487" y="1892300"/>
                </a:lnTo>
                <a:lnTo>
                  <a:pt x="3246463" y="1889894"/>
                </a:lnTo>
                <a:lnTo>
                  <a:pt x="3250168" y="1883673"/>
                </a:lnTo>
                <a:lnTo>
                  <a:pt x="3251210" y="1875133"/>
                </a:lnTo>
                <a:lnTo>
                  <a:pt x="3251200" y="6972"/>
                </a:lnTo>
                <a:lnTo>
                  <a:pt x="3252685" y="0"/>
                </a:lnTo>
                <a:close/>
              </a:path>
            </a:pathLst>
          </a:custGeom>
          <a:solidFill>
            <a:srgbClr val="29232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5580" y="4418583"/>
            <a:ext cx="3009900" cy="1625600"/>
          </a:xfrm>
          <a:custGeom>
            <a:avLst/>
            <a:gdLst/>
            <a:ahLst/>
            <a:cxnLst/>
            <a:rect l="l" t="t" r="r" b="b"/>
            <a:pathLst>
              <a:path w="3009900" h="1625600">
                <a:moveTo>
                  <a:pt x="0" y="1625600"/>
                </a:moveTo>
                <a:lnTo>
                  <a:pt x="3009900" y="1625600"/>
                </a:lnTo>
                <a:lnTo>
                  <a:pt x="3009900" y="0"/>
                </a:lnTo>
                <a:lnTo>
                  <a:pt x="0" y="0"/>
                </a:lnTo>
                <a:lnTo>
                  <a:pt x="0" y="16256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9180" y="6996687"/>
            <a:ext cx="1257300" cy="101600"/>
          </a:xfrm>
          <a:custGeom>
            <a:avLst/>
            <a:gdLst/>
            <a:ahLst/>
            <a:cxnLst/>
            <a:rect l="l" t="t" r="r" b="b"/>
            <a:pathLst>
              <a:path w="1257300" h="101600">
                <a:moveTo>
                  <a:pt x="1232738" y="0"/>
                </a:moveTo>
                <a:lnTo>
                  <a:pt x="24561" y="0"/>
                </a:lnTo>
                <a:lnTo>
                  <a:pt x="15001" y="1928"/>
                </a:lnTo>
                <a:lnTo>
                  <a:pt x="7194" y="7189"/>
                </a:lnTo>
                <a:lnTo>
                  <a:pt x="1930" y="14993"/>
                </a:lnTo>
                <a:lnTo>
                  <a:pt x="0" y="24551"/>
                </a:lnTo>
                <a:lnTo>
                  <a:pt x="0" y="77038"/>
                </a:lnTo>
                <a:lnTo>
                  <a:pt x="1930" y="86598"/>
                </a:lnTo>
                <a:lnTo>
                  <a:pt x="7194" y="94405"/>
                </a:lnTo>
                <a:lnTo>
                  <a:pt x="15001" y="99669"/>
                </a:lnTo>
                <a:lnTo>
                  <a:pt x="24561" y="101600"/>
                </a:lnTo>
                <a:lnTo>
                  <a:pt x="1232738" y="101600"/>
                </a:lnTo>
                <a:lnTo>
                  <a:pt x="1242303" y="99669"/>
                </a:lnTo>
                <a:lnTo>
                  <a:pt x="1250110" y="94405"/>
                </a:lnTo>
                <a:lnTo>
                  <a:pt x="1255371" y="86598"/>
                </a:lnTo>
                <a:lnTo>
                  <a:pt x="1257300" y="77038"/>
                </a:lnTo>
                <a:lnTo>
                  <a:pt x="1257300" y="24551"/>
                </a:lnTo>
                <a:lnTo>
                  <a:pt x="1255371" y="14993"/>
                </a:lnTo>
                <a:lnTo>
                  <a:pt x="1250110" y="7189"/>
                </a:lnTo>
                <a:lnTo>
                  <a:pt x="1242303" y="1928"/>
                </a:lnTo>
                <a:lnTo>
                  <a:pt x="1232738" y="0"/>
                </a:lnTo>
                <a:close/>
              </a:path>
            </a:pathLst>
          </a:custGeom>
          <a:solidFill>
            <a:srgbClr val="89868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8190" y="6298183"/>
            <a:ext cx="152400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45598" y="3733711"/>
            <a:ext cx="311785" cy="361315"/>
          </a:xfrm>
          <a:custGeom>
            <a:avLst/>
            <a:gdLst/>
            <a:ahLst/>
            <a:cxnLst/>
            <a:rect l="l" t="t" r="r" b="b"/>
            <a:pathLst>
              <a:path w="311785" h="361314">
                <a:moveTo>
                  <a:pt x="175573" y="0"/>
                </a:moveTo>
                <a:lnTo>
                  <a:pt x="133108" y="5341"/>
                </a:lnTo>
                <a:lnTo>
                  <a:pt x="93895" y="23481"/>
                </a:lnTo>
                <a:lnTo>
                  <a:pt x="61163" y="54012"/>
                </a:lnTo>
                <a:lnTo>
                  <a:pt x="33575" y="93101"/>
                </a:lnTo>
                <a:lnTo>
                  <a:pt x="18008" y="138077"/>
                </a:lnTo>
                <a:lnTo>
                  <a:pt x="8728" y="217690"/>
                </a:lnTo>
                <a:lnTo>
                  <a:pt x="0" y="360692"/>
                </a:lnTo>
                <a:lnTo>
                  <a:pt x="37401" y="348142"/>
                </a:lnTo>
                <a:lnTo>
                  <a:pt x="123236" y="315959"/>
                </a:lnTo>
                <a:lnTo>
                  <a:pt x="217950" y="272341"/>
                </a:lnTo>
                <a:lnTo>
                  <a:pt x="281990" y="225488"/>
                </a:lnTo>
                <a:lnTo>
                  <a:pt x="303464" y="186215"/>
                </a:lnTo>
                <a:lnTo>
                  <a:pt x="311329" y="143732"/>
                </a:lnTo>
                <a:lnTo>
                  <a:pt x="305991" y="101271"/>
                </a:lnTo>
                <a:lnTo>
                  <a:pt x="287858" y="62062"/>
                </a:lnTo>
                <a:lnTo>
                  <a:pt x="257340" y="29336"/>
                </a:lnTo>
                <a:lnTo>
                  <a:pt x="218060" y="7862"/>
                </a:lnTo>
                <a:lnTo>
                  <a:pt x="175573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30032" y="3796920"/>
            <a:ext cx="165030" cy="165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5518" y="3484853"/>
            <a:ext cx="311785" cy="434340"/>
          </a:xfrm>
          <a:custGeom>
            <a:avLst/>
            <a:gdLst/>
            <a:ahLst/>
            <a:cxnLst/>
            <a:rect l="l" t="t" r="r" b="b"/>
            <a:pathLst>
              <a:path w="311785" h="434339">
                <a:moveTo>
                  <a:pt x="131616" y="0"/>
                </a:moveTo>
                <a:lnTo>
                  <a:pt x="83895" y="15316"/>
                </a:lnTo>
                <a:lnTo>
                  <a:pt x="43408" y="44853"/>
                </a:lnTo>
                <a:lnTo>
                  <a:pt x="15176" y="84136"/>
                </a:lnTo>
                <a:lnTo>
                  <a:pt x="330" y="129701"/>
                </a:lnTo>
                <a:lnTo>
                  <a:pt x="0" y="178079"/>
                </a:lnTo>
                <a:lnTo>
                  <a:pt x="15315" y="225806"/>
                </a:lnTo>
                <a:lnTo>
                  <a:pt x="41752" y="272401"/>
                </a:lnTo>
                <a:lnTo>
                  <a:pt x="79890" y="309626"/>
                </a:lnTo>
                <a:lnTo>
                  <a:pt x="156120" y="357005"/>
                </a:lnTo>
                <a:lnTo>
                  <a:pt x="296836" y="434061"/>
                </a:lnTo>
                <a:lnTo>
                  <a:pt x="301964" y="390183"/>
                </a:lnTo>
                <a:lnTo>
                  <a:pt x="310308" y="287871"/>
                </a:lnTo>
                <a:lnTo>
                  <a:pt x="311302" y="171110"/>
                </a:lnTo>
                <a:lnTo>
                  <a:pt x="294385" y="83884"/>
                </a:lnTo>
                <a:lnTo>
                  <a:pt x="264842" y="43398"/>
                </a:lnTo>
                <a:lnTo>
                  <a:pt x="225556" y="15169"/>
                </a:lnTo>
                <a:lnTo>
                  <a:pt x="179992" y="327"/>
                </a:lnTo>
                <a:lnTo>
                  <a:pt x="131616" y="0"/>
                </a:lnTo>
                <a:close/>
              </a:path>
            </a:pathLst>
          </a:custGeom>
          <a:solidFill>
            <a:srgbClr val="FF93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1292" y="3554331"/>
            <a:ext cx="185835" cy="185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05876" y="3294141"/>
            <a:ext cx="252095" cy="367030"/>
          </a:xfrm>
          <a:custGeom>
            <a:avLst/>
            <a:gdLst/>
            <a:ahLst/>
            <a:cxnLst/>
            <a:rect l="l" t="t" r="r" b="b"/>
            <a:pathLst>
              <a:path w="252095" h="367029">
                <a:moveTo>
                  <a:pt x="105030" y="0"/>
                </a:moveTo>
                <a:lnTo>
                  <a:pt x="60719" y="18038"/>
                </a:lnTo>
                <a:lnTo>
                  <a:pt x="26405" y="51376"/>
                </a:lnTo>
                <a:lnTo>
                  <a:pt x="6843" y="96910"/>
                </a:lnTo>
                <a:lnTo>
                  <a:pt x="0" y="139069"/>
                </a:lnTo>
                <a:lnTo>
                  <a:pt x="5104" y="181247"/>
                </a:lnTo>
                <a:lnTo>
                  <a:pt x="28804" y="248757"/>
                </a:lnTo>
                <a:lnTo>
                  <a:pt x="77747" y="366912"/>
                </a:lnTo>
                <a:lnTo>
                  <a:pt x="102848" y="342210"/>
                </a:lnTo>
                <a:lnTo>
                  <a:pt x="159130" y="282806"/>
                </a:lnTo>
                <a:lnTo>
                  <a:pt x="218062" y="210753"/>
                </a:lnTo>
                <a:lnTo>
                  <a:pt x="251114" y="148104"/>
                </a:lnTo>
                <a:lnTo>
                  <a:pt x="251480" y="98548"/>
                </a:lnTo>
                <a:lnTo>
                  <a:pt x="233442" y="54241"/>
                </a:lnTo>
                <a:lnTo>
                  <a:pt x="200108" y="19930"/>
                </a:lnTo>
                <a:lnTo>
                  <a:pt x="154582" y="364"/>
                </a:lnTo>
                <a:lnTo>
                  <a:pt x="105030" y="0"/>
                </a:lnTo>
                <a:close/>
              </a:path>
            </a:pathLst>
          </a:custGeom>
          <a:solidFill>
            <a:srgbClr val="FFB18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0586" y="3350369"/>
            <a:ext cx="145758" cy="145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3816" y="1484958"/>
            <a:ext cx="430530" cy="314325"/>
          </a:xfrm>
          <a:custGeom>
            <a:avLst/>
            <a:gdLst/>
            <a:ahLst/>
            <a:cxnLst/>
            <a:rect l="l" t="t" r="r" b="b"/>
            <a:pathLst>
              <a:path w="430529" h="314325">
                <a:moveTo>
                  <a:pt x="296081" y="0"/>
                </a:moveTo>
                <a:lnTo>
                  <a:pt x="247714" y="1004"/>
                </a:lnTo>
                <a:lnTo>
                  <a:pt x="200431" y="17629"/>
                </a:lnTo>
                <a:lnTo>
                  <a:pt x="154572" y="45347"/>
                </a:lnTo>
                <a:lnTo>
                  <a:pt x="118408" y="84499"/>
                </a:lnTo>
                <a:lnTo>
                  <a:pt x="73147" y="162006"/>
                </a:lnTo>
                <a:lnTo>
                  <a:pt x="0" y="304789"/>
                </a:lnTo>
                <a:lnTo>
                  <a:pt x="44003" y="308706"/>
                </a:lnTo>
                <a:lnTo>
                  <a:pt x="146510" y="314225"/>
                </a:lnTo>
                <a:lnTo>
                  <a:pt x="263261" y="312000"/>
                </a:lnTo>
                <a:lnTo>
                  <a:pt x="349999" y="292686"/>
                </a:lnTo>
                <a:lnTo>
                  <a:pt x="389645" y="262039"/>
                </a:lnTo>
                <a:lnTo>
                  <a:pt x="416776" y="221988"/>
                </a:lnTo>
                <a:lnTo>
                  <a:pt x="430355" y="176031"/>
                </a:lnTo>
                <a:lnTo>
                  <a:pt x="429350" y="127663"/>
                </a:lnTo>
                <a:lnTo>
                  <a:pt x="412724" y="80380"/>
                </a:lnTo>
                <a:lnTo>
                  <a:pt x="382083" y="40721"/>
                </a:lnTo>
                <a:lnTo>
                  <a:pt x="342037" y="13583"/>
                </a:lnTo>
                <a:lnTo>
                  <a:pt x="296081" y="0"/>
                </a:lnTo>
                <a:close/>
              </a:path>
            </a:pathLst>
          </a:custGeom>
          <a:solidFill>
            <a:srgbClr val="00898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8890" y="1551457"/>
            <a:ext cx="185396" cy="1853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81497" y="2780098"/>
            <a:ext cx="1057910" cy="1057275"/>
          </a:xfrm>
          <a:custGeom>
            <a:avLst/>
            <a:gdLst/>
            <a:ahLst/>
            <a:cxnLst/>
            <a:rect l="l" t="t" r="r" b="b"/>
            <a:pathLst>
              <a:path w="1057909" h="1057275">
                <a:moveTo>
                  <a:pt x="509708" y="0"/>
                </a:moveTo>
                <a:lnTo>
                  <a:pt x="464059" y="3596"/>
                </a:lnTo>
                <a:lnTo>
                  <a:pt x="418515" y="11238"/>
                </a:lnTo>
                <a:lnTo>
                  <a:pt x="373326" y="23004"/>
                </a:lnTo>
                <a:lnTo>
                  <a:pt x="328744" y="38973"/>
                </a:lnTo>
                <a:lnTo>
                  <a:pt x="285021" y="59227"/>
                </a:lnTo>
                <a:lnTo>
                  <a:pt x="243293" y="83319"/>
                </a:lnTo>
                <a:lnTo>
                  <a:pt x="204573" y="110580"/>
                </a:lnTo>
                <a:lnTo>
                  <a:pt x="168941" y="140757"/>
                </a:lnTo>
                <a:lnTo>
                  <a:pt x="136477" y="173600"/>
                </a:lnTo>
                <a:lnTo>
                  <a:pt x="107260" y="208856"/>
                </a:lnTo>
                <a:lnTo>
                  <a:pt x="81370" y="246273"/>
                </a:lnTo>
                <a:lnTo>
                  <a:pt x="58886" y="285601"/>
                </a:lnTo>
                <a:lnTo>
                  <a:pt x="39890" y="326586"/>
                </a:lnTo>
                <a:lnTo>
                  <a:pt x="24460" y="368978"/>
                </a:lnTo>
                <a:lnTo>
                  <a:pt x="12676" y="412525"/>
                </a:lnTo>
                <a:lnTo>
                  <a:pt x="4618" y="456974"/>
                </a:lnTo>
                <a:lnTo>
                  <a:pt x="366" y="502075"/>
                </a:lnTo>
                <a:lnTo>
                  <a:pt x="0" y="547575"/>
                </a:lnTo>
                <a:lnTo>
                  <a:pt x="3598" y="593223"/>
                </a:lnTo>
                <a:lnTo>
                  <a:pt x="11242" y="638766"/>
                </a:lnTo>
                <a:lnTo>
                  <a:pt x="23010" y="683954"/>
                </a:lnTo>
                <a:lnTo>
                  <a:pt x="38983" y="728535"/>
                </a:lnTo>
                <a:lnTo>
                  <a:pt x="59241" y="772256"/>
                </a:lnTo>
                <a:lnTo>
                  <a:pt x="83333" y="813983"/>
                </a:lnTo>
                <a:lnTo>
                  <a:pt x="110593" y="852703"/>
                </a:lnTo>
                <a:lnTo>
                  <a:pt x="140770" y="888335"/>
                </a:lnTo>
                <a:lnTo>
                  <a:pt x="173612" y="920799"/>
                </a:lnTo>
                <a:lnTo>
                  <a:pt x="208867" y="950015"/>
                </a:lnTo>
                <a:lnTo>
                  <a:pt x="246283" y="975904"/>
                </a:lnTo>
                <a:lnTo>
                  <a:pt x="285609" y="998387"/>
                </a:lnTo>
                <a:lnTo>
                  <a:pt x="326594" y="1017383"/>
                </a:lnTo>
                <a:lnTo>
                  <a:pt x="368984" y="1032812"/>
                </a:lnTo>
                <a:lnTo>
                  <a:pt x="412529" y="1044595"/>
                </a:lnTo>
                <a:lnTo>
                  <a:pt x="456977" y="1052653"/>
                </a:lnTo>
                <a:lnTo>
                  <a:pt x="502075" y="1056905"/>
                </a:lnTo>
                <a:lnTo>
                  <a:pt x="547574" y="1057272"/>
                </a:lnTo>
                <a:lnTo>
                  <a:pt x="593219" y="1053674"/>
                </a:lnTo>
                <a:lnTo>
                  <a:pt x="638761" y="1046031"/>
                </a:lnTo>
                <a:lnTo>
                  <a:pt x="683947" y="1034263"/>
                </a:lnTo>
                <a:lnTo>
                  <a:pt x="728525" y="1018292"/>
                </a:lnTo>
                <a:lnTo>
                  <a:pt x="772244" y="998036"/>
                </a:lnTo>
                <a:lnTo>
                  <a:pt x="813978" y="973944"/>
                </a:lnTo>
                <a:lnTo>
                  <a:pt x="852702" y="946684"/>
                </a:lnTo>
                <a:lnTo>
                  <a:pt x="888338" y="916507"/>
                </a:lnTo>
                <a:lnTo>
                  <a:pt x="920806" y="883665"/>
                </a:lnTo>
                <a:lnTo>
                  <a:pt x="950025" y="848410"/>
                </a:lnTo>
                <a:lnTo>
                  <a:pt x="975917" y="810993"/>
                </a:lnTo>
                <a:lnTo>
                  <a:pt x="998401" y="771667"/>
                </a:lnTo>
                <a:lnTo>
                  <a:pt x="1017398" y="730683"/>
                </a:lnTo>
                <a:lnTo>
                  <a:pt x="1032829" y="688293"/>
                </a:lnTo>
                <a:lnTo>
                  <a:pt x="1044613" y="644748"/>
                </a:lnTo>
                <a:lnTo>
                  <a:pt x="1052672" y="600300"/>
                </a:lnTo>
                <a:lnTo>
                  <a:pt x="1056924" y="555201"/>
                </a:lnTo>
                <a:lnTo>
                  <a:pt x="1057292" y="509703"/>
                </a:lnTo>
                <a:lnTo>
                  <a:pt x="1053694" y="464057"/>
                </a:lnTo>
                <a:lnTo>
                  <a:pt x="1046052" y="418516"/>
                </a:lnTo>
                <a:lnTo>
                  <a:pt x="1034286" y="373330"/>
                </a:lnTo>
                <a:lnTo>
                  <a:pt x="1018316" y="328752"/>
                </a:lnTo>
                <a:lnTo>
                  <a:pt x="998063" y="285033"/>
                </a:lnTo>
                <a:lnTo>
                  <a:pt x="973969" y="243303"/>
                </a:lnTo>
                <a:lnTo>
                  <a:pt x="946706" y="204582"/>
                </a:lnTo>
                <a:lnTo>
                  <a:pt x="916528" y="168948"/>
                </a:lnTo>
                <a:lnTo>
                  <a:pt x="883684" y="136483"/>
                </a:lnTo>
                <a:lnTo>
                  <a:pt x="848428" y="107265"/>
                </a:lnTo>
                <a:lnTo>
                  <a:pt x="811010" y="81375"/>
                </a:lnTo>
                <a:lnTo>
                  <a:pt x="771682" y="58891"/>
                </a:lnTo>
                <a:lnTo>
                  <a:pt x="730697" y="39894"/>
                </a:lnTo>
                <a:lnTo>
                  <a:pt x="688305" y="24464"/>
                </a:lnTo>
                <a:lnTo>
                  <a:pt x="644758" y="12679"/>
                </a:lnTo>
                <a:lnTo>
                  <a:pt x="600309" y="4621"/>
                </a:lnTo>
                <a:lnTo>
                  <a:pt x="555208" y="367"/>
                </a:lnTo>
                <a:lnTo>
                  <a:pt x="50970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63179" y="2740971"/>
            <a:ext cx="1102360" cy="1101725"/>
          </a:xfrm>
          <a:custGeom>
            <a:avLst/>
            <a:gdLst/>
            <a:ahLst/>
            <a:cxnLst/>
            <a:rect l="l" t="t" r="r" b="b"/>
            <a:pathLst>
              <a:path w="1102359" h="1101725">
                <a:moveTo>
                  <a:pt x="563635" y="0"/>
                </a:moveTo>
                <a:lnTo>
                  <a:pt x="518664" y="759"/>
                </a:lnTo>
                <a:lnTo>
                  <a:pt x="473618" y="5245"/>
                </a:lnTo>
                <a:lnTo>
                  <a:pt x="428719" y="13529"/>
                </a:lnTo>
                <a:lnTo>
                  <a:pt x="384192" y="25680"/>
                </a:lnTo>
                <a:lnTo>
                  <a:pt x="340258" y="41769"/>
                </a:lnTo>
                <a:lnTo>
                  <a:pt x="297142" y="61867"/>
                </a:lnTo>
                <a:lnTo>
                  <a:pt x="255878" y="85560"/>
                </a:lnTo>
                <a:lnTo>
                  <a:pt x="217423" y="112227"/>
                </a:lnTo>
                <a:lnTo>
                  <a:pt x="181848" y="141647"/>
                </a:lnTo>
                <a:lnTo>
                  <a:pt x="149222" y="173597"/>
                </a:lnTo>
                <a:lnTo>
                  <a:pt x="119616" y="207853"/>
                </a:lnTo>
                <a:lnTo>
                  <a:pt x="93102" y="244193"/>
                </a:lnTo>
                <a:lnTo>
                  <a:pt x="69750" y="282392"/>
                </a:lnTo>
                <a:lnTo>
                  <a:pt x="49631" y="322230"/>
                </a:lnTo>
                <a:lnTo>
                  <a:pt x="32815" y="363482"/>
                </a:lnTo>
                <a:lnTo>
                  <a:pt x="19373" y="405925"/>
                </a:lnTo>
                <a:lnTo>
                  <a:pt x="9376" y="449336"/>
                </a:lnTo>
                <a:lnTo>
                  <a:pt x="2895" y="493493"/>
                </a:lnTo>
                <a:lnTo>
                  <a:pt x="0" y="538172"/>
                </a:lnTo>
                <a:lnTo>
                  <a:pt x="761" y="583151"/>
                </a:lnTo>
                <a:lnTo>
                  <a:pt x="5251" y="628206"/>
                </a:lnTo>
                <a:lnTo>
                  <a:pt x="13539" y="673114"/>
                </a:lnTo>
                <a:lnTo>
                  <a:pt x="25695" y="717653"/>
                </a:lnTo>
                <a:lnTo>
                  <a:pt x="41792" y="761598"/>
                </a:lnTo>
                <a:lnTo>
                  <a:pt x="61899" y="804729"/>
                </a:lnTo>
                <a:lnTo>
                  <a:pt x="87707" y="849313"/>
                </a:lnTo>
                <a:lnTo>
                  <a:pt x="116987" y="890589"/>
                </a:lnTo>
                <a:lnTo>
                  <a:pt x="149456" y="928466"/>
                </a:lnTo>
                <a:lnTo>
                  <a:pt x="184829" y="962857"/>
                </a:lnTo>
                <a:lnTo>
                  <a:pt x="222823" y="993670"/>
                </a:lnTo>
                <a:lnTo>
                  <a:pt x="263155" y="1020818"/>
                </a:lnTo>
                <a:lnTo>
                  <a:pt x="305539" y="1044210"/>
                </a:lnTo>
                <a:lnTo>
                  <a:pt x="349693" y="1063759"/>
                </a:lnTo>
                <a:lnTo>
                  <a:pt x="395333" y="1079374"/>
                </a:lnTo>
                <a:lnTo>
                  <a:pt x="442174" y="1090966"/>
                </a:lnTo>
                <a:lnTo>
                  <a:pt x="489934" y="1098446"/>
                </a:lnTo>
                <a:lnTo>
                  <a:pt x="538327" y="1101726"/>
                </a:lnTo>
                <a:lnTo>
                  <a:pt x="587070" y="1100715"/>
                </a:lnTo>
                <a:lnTo>
                  <a:pt x="572697" y="1074210"/>
                </a:lnTo>
                <a:lnTo>
                  <a:pt x="558949" y="1045429"/>
                </a:lnTo>
                <a:lnTo>
                  <a:pt x="546815" y="1015118"/>
                </a:lnTo>
                <a:lnTo>
                  <a:pt x="537286" y="984027"/>
                </a:lnTo>
                <a:lnTo>
                  <a:pt x="500587" y="838346"/>
                </a:lnTo>
                <a:lnTo>
                  <a:pt x="407416" y="838346"/>
                </a:lnTo>
                <a:lnTo>
                  <a:pt x="359310" y="835315"/>
                </a:lnTo>
                <a:lnTo>
                  <a:pt x="314835" y="818393"/>
                </a:lnTo>
                <a:lnTo>
                  <a:pt x="274701" y="789504"/>
                </a:lnTo>
                <a:lnTo>
                  <a:pt x="239623" y="750572"/>
                </a:lnTo>
                <a:lnTo>
                  <a:pt x="210312" y="703522"/>
                </a:lnTo>
                <a:lnTo>
                  <a:pt x="184702" y="633847"/>
                </a:lnTo>
                <a:lnTo>
                  <a:pt x="178043" y="595629"/>
                </a:lnTo>
                <a:lnTo>
                  <a:pt x="175843" y="555869"/>
                </a:lnTo>
                <a:lnTo>
                  <a:pt x="178371" y="515100"/>
                </a:lnTo>
                <a:lnTo>
                  <a:pt x="185899" y="473855"/>
                </a:lnTo>
                <a:lnTo>
                  <a:pt x="198696" y="432668"/>
                </a:lnTo>
                <a:lnTo>
                  <a:pt x="217034" y="392072"/>
                </a:lnTo>
                <a:lnTo>
                  <a:pt x="241183" y="352599"/>
                </a:lnTo>
                <a:lnTo>
                  <a:pt x="271412" y="314784"/>
                </a:lnTo>
                <a:lnTo>
                  <a:pt x="307994" y="279160"/>
                </a:lnTo>
                <a:lnTo>
                  <a:pt x="351198" y="246260"/>
                </a:lnTo>
                <a:lnTo>
                  <a:pt x="401294" y="216617"/>
                </a:lnTo>
                <a:lnTo>
                  <a:pt x="452263" y="194298"/>
                </a:lnTo>
                <a:lnTo>
                  <a:pt x="502991" y="179892"/>
                </a:lnTo>
                <a:lnTo>
                  <a:pt x="552920" y="172974"/>
                </a:lnTo>
                <a:lnTo>
                  <a:pt x="951441" y="172974"/>
                </a:lnTo>
                <a:lnTo>
                  <a:pt x="928180" y="149220"/>
                </a:lnTo>
                <a:lnTo>
                  <a:pt x="893924" y="119615"/>
                </a:lnTo>
                <a:lnTo>
                  <a:pt x="857586" y="93101"/>
                </a:lnTo>
                <a:lnTo>
                  <a:pt x="819388" y="69750"/>
                </a:lnTo>
                <a:lnTo>
                  <a:pt x="779553" y="49631"/>
                </a:lnTo>
                <a:lnTo>
                  <a:pt x="738304" y="32816"/>
                </a:lnTo>
                <a:lnTo>
                  <a:pt x="695865" y="19375"/>
                </a:lnTo>
                <a:lnTo>
                  <a:pt x="652458" y="9378"/>
                </a:lnTo>
                <a:lnTo>
                  <a:pt x="608307" y="2896"/>
                </a:lnTo>
                <a:lnTo>
                  <a:pt x="563635" y="0"/>
                </a:lnTo>
                <a:close/>
              </a:path>
              <a:path w="1102359" h="1101725">
                <a:moveTo>
                  <a:pt x="615264" y="809250"/>
                </a:moveTo>
                <a:lnTo>
                  <a:pt x="632719" y="883310"/>
                </a:lnTo>
                <a:lnTo>
                  <a:pt x="642221" y="923859"/>
                </a:lnTo>
                <a:lnTo>
                  <a:pt x="650633" y="961536"/>
                </a:lnTo>
                <a:lnTo>
                  <a:pt x="657858" y="1028201"/>
                </a:lnTo>
                <a:lnTo>
                  <a:pt x="657625" y="1061077"/>
                </a:lnTo>
                <a:lnTo>
                  <a:pt x="655739" y="1091838"/>
                </a:lnTo>
                <a:lnTo>
                  <a:pt x="693619" y="1083088"/>
                </a:lnTo>
                <a:lnTo>
                  <a:pt x="731175" y="1071575"/>
                </a:lnTo>
                <a:lnTo>
                  <a:pt x="768262" y="1057222"/>
                </a:lnTo>
                <a:lnTo>
                  <a:pt x="804735" y="1039958"/>
                </a:lnTo>
                <a:lnTo>
                  <a:pt x="845989" y="1016266"/>
                </a:lnTo>
                <a:lnTo>
                  <a:pt x="884435" y="989599"/>
                </a:lnTo>
                <a:lnTo>
                  <a:pt x="920003" y="960181"/>
                </a:lnTo>
                <a:lnTo>
                  <a:pt x="952621" y="928233"/>
                </a:lnTo>
                <a:lnTo>
                  <a:pt x="982220" y="893979"/>
                </a:lnTo>
                <a:lnTo>
                  <a:pt x="1008729" y="857642"/>
                </a:lnTo>
                <a:lnTo>
                  <a:pt x="1026942" y="827844"/>
                </a:lnTo>
                <a:lnTo>
                  <a:pt x="683620" y="827844"/>
                </a:lnTo>
                <a:lnTo>
                  <a:pt x="645661" y="822889"/>
                </a:lnTo>
                <a:lnTo>
                  <a:pt x="615264" y="809250"/>
                </a:lnTo>
                <a:close/>
              </a:path>
              <a:path w="1102359" h="1101725">
                <a:moveTo>
                  <a:pt x="569346" y="274777"/>
                </a:moveTo>
                <a:lnTo>
                  <a:pt x="525719" y="276067"/>
                </a:lnTo>
                <a:lnTo>
                  <a:pt x="479495" y="286665"/>
                </a:lnTo>
                <a:lnTo>
                  <a:pt x="431152" y="307117"/>
                </a:lnTo>
                <a:lnTo>
                  <a:pt x="385885" y="335637"/>
                </a:lnTo>
                <a:lnTo>
                  <a:pt x="348897" y="369239"/>
                </a:lnTo>
                <a:lnTo>
                  <a:pt x="320071" y="406965"/>
                </a:lnTo>
                <a:lnTo>
                  <a:pt x="299289" y="447854"/>
                </a:lnTo>
                <a:lnTo>
                  <a:pt x="286433" y="490947"/>
                </a:lnTo>
                <a:lnTo>
                  <a:pt x="281388" y="535285"/>
                </a:lnTo>
                <a:lnTo>
                  <a:pt x="284035" y="579908"/>
                </a:lnTo>
                <a:lnTo>
                  <a:pt x="294257" y="623857"/>
                </a:lnTo>
                <a:lnTo>
                  <a:pt x="311937" y="666172"/>
                </a:lnTo>
                <a:lnTo>
                  <a:pt x="349362" y="716867"/>
                </a:lnTo>
                <a:lnTo>
                  <a:pt x="393979" y="745369"/>
                </a:lnTo>
                <a:lnTo>
                  <a:pt x="403015" y="749622"/>
                </a:lnTo>
                <a:lnTo>
                  <a:pt x="408883" y="754173"/>
                </a:lnTo>
                <a:lnTo>
                  <a:pt x="420408" y="791360"/>
                </a:lnTo>
                <a:lnTo>
                  <a:pt x="425882" y="823239"/>
                </a:lnTo>
                <a:lnTo>
                  <a:pt x="422757" y="830702"/>
                </a:lnTo>
                <a:lnTo>
                  <a:pt x="416421" y="835909"/>
                </a:lnTo>
                <a:lnTo>
                  <a:pt x="407416" y="838346"/>
                </a:lnTo>
                <a:lnTo>
                  <a:pt x="500587" y="838346"/>
                </a:lnTo>
                <a:lnTo>
                  <a:pt x="461911" y="684815"/>
                </a:lnTo>
                <a:lnTo>
                  <a:pt x="443137" y="670768"/>
                </a:lnTo>
                <a:lnTo>
                  <a:pt x="431068" y="658877"/>
                </a:lnTo>
                <a:lnTo>
                  <a:pt x="420472" y="642655"/>
                </a:lnTo>
                <a:lnTo>
                  <a:pt x="406120" y="615613"/>
                </a:lnTo>
                <a:lnTo>
                  <a:pt x="387395" y="561451"/>
                </a:lnTo>
                <a:lnTo>
                  <a:pt x="386764" y="510863"/>
                </a:lnTo>
                <a:lnTo>
                  <a:pt x="402990" y="468762"/>
                </a:lnTo>
                <a:lnTo>
                  <a:pt x="434835" y="440061"/>
                </a:lnTo>
                <a:lnTo>
                  <a:pt x="466904" y="430840"/>
                </a:lnTo>
                <a:lnTo>
                  <a:pt x="750775" y="430840"/>
                </a:lnTo>
                <a:lnTo>
                  <a:pt x="731850" y="388854"/>
                </a:lnTo>
                <a:lnTo>
                  <a:pt x="708356" y="351786"/>
                </a:lnTo>
                <a:lnTo>
                  <a:pt x="679881" y="321299"/>
                </a:lnTo>
                <a:lnTo>
                  <a:pt x="646904" y="297938"/>
                </a:lnTo>
                <a:lnTo>
                  <a:pt x="609900" y="282249"/>
                </a:lnTo>
                <a:lnTo>
                  <a:pt x="569346" y="274777"/>
                </a:lnTo>
                <a:close/>
              </a:path>
              <a:path w="1102359" h="1101725">
                <a:moveTo>
                  <a:pt x="951441" y="172974"/>
                </a:moveTo>
                <a:lnTo>
                  <a:pt x="552920" y="172974"/>
                </a:lnTo>
                <a:lnTo>
                  <a:pt x="601488" y="173117"/>
                </a:lnTo>
                <a:lnTo>
                  <a:pt x="648136" y="179896"/>
                </a:lnTo>
                <a:lnTo>
                  <a:pt x="692303" y="192886"/>
                </a:lnTo>
                <a:lnTo>
                  <a:pt x="733428" y="211661"/>
                </a:lnTo>
                <a:lnTo>
                  <a:pt x="770952" y="235796"/>
                </a:lnTo>
                <a:lnTo>
                  <a:pt x="804313" y="264864"/>
                </a:lnTo>
                <a:lnTo>
                  <a:pt x="832953" y="298440"/>
                </a:lnTo>
                <a:lnTo>
                  <a:pt x="856310" y="336099"/>
                </a:lnTo>
                <a:lnTo>
                  <a:pt x="878485" y="384219"/>
                </a:lnTo>
                <a:lnTo>
                  <a:pt x="895123" y="432007"/>
                </a:lnTo>
                <a:lnTo>
                  <a:pt x="906347" y="479314"/>
                </a:lnTo>
                <a:lnTo>
                  <a:pt x="912149" y="525615"/>
                </a:lnTo>
                <a:lnTo>
                  <a:pt x="912554" y="570481"/>
                </a:lnTo>
                <a:lnTo>
                  <a:pt x="907585" y="613481"/>
                </a:lnTo>
                <a:lnTo>
                  <a:pt x="897266" y="654184"/>
                </a:lnTo>
                <a:lnTo>
                  <a:pt x="881623" y="692161"/>
                </a:lnTo>
                <a:lnTo>
                  <a:pt x="860680" y="726981"/>
                </a:lnTo>
                <a:lnTo>
                  <a:pt x="834461" y="758214"/>
                </a:lnTo>
                <a:lnTo>
                  <a:pt x="802990" y="785429"/>
                </a:lnTo>
                <a:lnTo>
                  <a:pt x="766292" y="808196"/>
                </a:lnTo>
                <a:lnTo>
                  <a:pt x="725158" y="823239"/>
                </a:lnTo>
                <a:lnTo>
                  <a:pt x="683620" y="827844"/>
                </a:lnTo>
                <a:lnTo>
                  <a:pt x="1026942" y="827844"/>
                </a:lnTo>
                <a:lnTo>
                  <a:pt x="1052191" y="779611"/>
                </a:lnTo>
                <a:lnTo>
                  <a:pt x="1069003" y="738363"/>
                </a:lnTo>
                <a:lnTo>
                  <a:pt x="1082442" y="695923"/>
                </a:lnTo>
                <a:lnTo>
                  <a:pt x="1092436" y="652515"/>
                </a:lnTo>
                <a:lnTo>
                  <a:pt x="1098916" y="608362"/>
                </a:lnTo>
                <a:lnTo>
                  <a:pt x="1101810" y="563686"/>
                </a:lnTo>
                <a:lnTo>
                  <a:pt x="1101048" y="518711"/>
                </a:lnTo>
                <a:lnTo>
                  <a:pt x="1096558" y="473660"/>
                </a:lnTo>
                <a:lnTo>
                  <a:pt x="1088271" y="428755"/>
                </a:lnTo>
                <a:lnTo>
                  <a:pt x="1076080" y="384125"/>
                </a:lnTo>
                <a:lnTo>
                  <a:pt x="1060019" y="340276"/>
                </a:lnTo>
                <a:lnTo>
                  <a:pt x="1039914" y="297148"/>
                </a:lnTo>
                <a:lnTo>
                  <a:pt x="1016220" y="255881"/>
                </a:lnTo>
                <a:lnTo>
                  <a:pt x="989551" y="217424"/>
                </a:lnTo>
                <a:lnTo>
                  <a:pt x="960130" y="181847"/>
                </a:lnTo>
                <a:lnTo>
                  <a:pt x="951441" y="172974"/>
                </a:lnTo>
                <a:close/>
              </a:path>
              <a:path w="1102359" h="1101725">
                <a:moveTo>
                  <a:pt x="750775" y="430840"/>
                </a:moveTo>
                <a:lnTo>
                  <a:pt x="466904" y="430840"/>
                </a:lnTo>
                <a:lnTo>
                  <a:pt x="495700" y="436016"/>
                </a:lnTo>
                <a:lnTo>
                  <a:pt x="520056" y="453012"/>
                </a:lnTo>
                <a:lnTo>
                  <a:pt x="538810" y="479253"/>
                </a:lnTo>
                <a:lnTo>
                  <a:pt x="553466" y="518946"/>
                </a:lnTo>
                <a:lnTo>
                  <a:pt x="564402" y="567899"/>
                </a:lnTo>
                <a:lnTo>
                  <a:pt x="574273" y="621510"/>
                </a:lnTo>
                <a:lnTo>
                  <a:pt x="585736" y="675176"/>
                </a:lnTo>
                <a:lnTo>
                  <a:pt x="604413" y="711937"/>
                </a:lnTo>
                <a:lnTo>
                  <a:pt x="635057" y="734037"/>
                </a:lnTo>
                <a:lnTo>
                  <a:pt x="672540" y="740245"/>
                </a:lnTo>
                <a:lnTo>
                  <a:pt x="711733" y="729329"/>
                </a:lnTo>
                <a:lnTo>
                  <a:pt x="742207" y="706675"/>
                </a:lnTo>
                <a:lnTo>
                  <a:pt x="764268" y="675672"/>
                </a:lnTo>
                <a:lnTo>
                  <a:pt x="778128" y="637652"/>
                </a:lnTo>
                <a:lnTo>
                  <a:pt x="783999" y="593944"/>
                </a:lnTo>
                <a:lnTo>
                  <a:pt x="782095" y="545879"/>
                </a:lnTo>
                <a:lnTo>
                  <a:pt x="772626" y="494789"/>
                </a:lnTo>
                <a:lnTo>
                  <a:pt x="755807" y="442004"/>
                </a:lnTo>
                <a:lnTo>
                  <a:pt x="750775" y="430840"/>
                </a:lnTo>
                <a:close/>
              </a:path>
            </a:pathLst>
          </a:custGeom>
          <a:solidFill>
            <a:srgbClr val="FF5C4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18892" y="5108435"/>
            <a:ext cx="755015" cy="755650"/>
          </a:xfrm>
          <a:custGeom>
            <a:avLst/>
            <a:gdLst/>
            <a:ahLst/>
            <a:cxnLst/>
            <a:rect l="l" t="t" r="r" b="b"/>
            <a:pathLst>
              <a:path w="755015" h="755650">
                <a:moveTo>
                  <a:pt x="745171" y="461937"/>
                </a:moveTo>
                <a:lnTo>
                  <a:pt x="22266" y="461937"/>
                </a:lnTo>
                <a:lnTo>
                  <a:pt x="33194" y="462984"/>
                </a:lnTo>
                <a:lnTo>
                  <a:pt x="43797" y="466128"/>
                </a:lnTo>
                <a:lnTo>
                  <a:pt x="75312" y="497639"/>
                </a:lnTo>
                <a:lnTo>
                  <a:pt x="79505" y="519188"/>
                </a:lnTo>
                <a:lnTo>
                  <a:pt x="78457" y="530118"/>
                </a:lnTo>
                <a:lnTo>
                  <a:pt x="59261" y="563130"/>
                </a:lnTo>
                <a:lnTo>
                  <a:pt x="51412" y="568464"/>
                </a:lnTo>
                <a:lnTo>
                  <a:pt x="79350" y="609717"/>
                </a:lnTo>
                <a:lnTo>
                  <a:pt x="112080" y="646485"/>
                </a:lnTo>
                <a:lnTo>
                  <a:pt x="149033" y="678455"/>
                </a:lnTo>
                <a:lnTo>
                  <a:pt x="189639" y="705315"/>
                </a:lnTo>
                <a:lnTo>
                  <a:pt x="233330" y="726750"/>
                </a:lnTo>
                <a:lnTo>
                  <a:pt x="279534" y="742448"/>
                </a:lnTo>
                <a:lnTo>
                  <a:pt x="327682" y="752097"/>
                </a:lnTo>
                <a:lnTo>
                  <a:pt x="377206" y="755383"/>
                </a:lnTo>
                <a:lnTo>
                  <a:pt x="403511" y="754460"/>
                </a:lnTo>
                <a:lnTo>
                  <a:pt x="456469" y="746934"/>
                </a:lnTo>
                <a:lnTo>
                  <a:pt x="527598" y="724170"/>
                </a:lnTo>
                <a:lnTo>
                  <a:pt x="568986" y="703175"/>
                </a:lnTo>
                <a:lnTo>
                  <a:pt x="606870" y="677687"/>
                </a:lnTo>
                <a:lnTo>
                  <a:pt x="641008" y="648143"/>
                </a:lnTo>
                <a:lnTo>
                  <a:pt x="671159" y="614982"/>
                </a:lnTo>
                <a:lnTo>
                  <a:pt x="697082" y="578644"/>
                </a:lnTo>
                <a:lnTo>
                  <a:pt x="718537" y="539567"/>
                </a:lnTo>
                <a:lnTo>
                  <a:pt x="735283" y="498189"/>
                </a:lnTo>
                <a:lnTo>
                  <a:pt x="745171" y="461937"/>
                </a:lnTo>
                <a:close/>
              </a:path>
              <a:path w="755015" h="755650">
                <a:moveTo>
                  <a:pt x="2822" y="329158"/>
                </a:moveTo>
                <a:lnTo>
                  <a:pt x="0" y="362216"/>
                </a:lnTo>
                <a:lnTo>
                  <a:pt x="128" y="395719"/>
                </a:lnTo>
                <a:lnTo>
                  <a:pt x="3303" y="429489"/>
                </a:lnTo>
                <a:lnTo>
                  <a:pt x="9617" y="463346"/>
                </a:lnTo>
                <a:lnTo>
                  <a:pt x="13782" y="462419"/>
                </a:lnTo>
                <a:lnTo>
                  <a:pt x="18024" y="461937"/>
                </a:lnTo>
                <a:lnTo>
                  <a:pt x="745171" y="461937"/>
                </a:lnTo>
                <a:lnTo>
                  <a:pt x="747077" y="454949"/>
                </a:lnTo>
                <a:lnTo>
                  <a:pt x="753680" y="410286"/>
                </a:lnTo>
                <a:lnTo>
                  <a:pt x="754851" y="364640"/>
                </a:lnTo>
                <a:lnTo>
                  <a:pt x="751569" y="330974"/>
                </a:lnTo>
                <a:lnTo>
                  <a:pt x="12373" y="330974"/>
                </a:lnTo>
                <a:lnTo>
                  <a:pt x="7534" y="330365"/>
                </a:lnTo>
                <a:lnTo>
                  <a:pt x="2822" y="329158"/>
                </a:lnTo>
                <a:close/>
              </a:path>
              <a:path w="755015" h="755650">
                <a:moveTo>
                  <a:pt x="377561" y="0"/>
                </a:moveTo>
                <a:lnTo>
                  <a:pt x="324807" y="3722"/>
                </a:lnTo>
                <a:lnTo>
                  <a:pt x="271834" y="15151"/>
                </a:lnTo>
                <a:lnTo>
                  <a:pt x="226664" y="31434"/>
                </a:lnTo>
                <a:lnTo>
                  <a:pt x="184840" y="52765"/>
                </a:lnTo>
                <a:lnTo>
                  <a:pt x="146612" y="78689"/>
                </a:lnTo>
                <a:lnTo>
                  <a:pt x="112229" y="108752"/>
                </a:lnTo>
                <a:lnTo>
                  <a:pt x="81941" y="142497"/>
                </a:lnTo>
                <a:lnTo>
                  <a:pt x="55997" y="179469"/>
                </a:lnTo>
                <a:lnTo>
                  <a:pt x="34648" y="219214"/>
                </a:lnTo>
                <a:lnTo>
                  <a:pt x="40859" y="221600"/>
                </a:lnTo>
                <a:lnTo>
                  <a:pt x="46813" y="224739"/>
                </a:lnTo>
                <a:lnTo>
                  <a:pt x="73390" y="262811"/>
                </a:lnTo>
                <a:lnTo>
                  <a:pt x="74438" y="273735"/>
                </a:lnTo>
                <a:lnTo>
                  <a:pt x="73390" y="284665"/>
                </a:lnTo>
                <a:lnTo>
                  <a:pt x="48695" y="321539"/>
                </a:lnTo>
                <a:lnTo>
                  <a:pt x="17199" y="330974"/>
                </a:lnTo>
                <a:lnTo>
                  <a:pt x="751569" y="330974"/>
                </a:lnTo>
                <a:lnTo>
                  <a:pt x="739930" y="272148"/>
                </a:lnTo>
                <a:lnTo>
                  <a:pt x="722530" y="224429"/>
                </a:lnTo>
                <a:lnTo>
                  <a:pt x="699507" y="180478"/>
                </a:lnTo>
                <a:lnTo>
                  <a:pt x="671400" y="140589"/>
                </a:lnTo>
                <a:lnTo>
                  <a:pt x="638748" y="105059"/>
                </a:lnTo>
                <a:lnTo>
                  <a:pt x="602089" y="74185"/>
                </a:lnTo>
                <a:lnTo>
                  <a:pt x="561963" y="48262"/>
                </a:lnTo>
                <a:lnTo>
                  <a:pt x="518909" y="27585"/>
                </a:lnTo>
                <a:lnTo>
                  <a:pt x="473464" y="12452"/>
                </a:lnTo>
                <a:lnTo>
                  <a:pt x="426169" y="3158"/>
                </a:lnTo>
                <a:lnTo>
                  <a:pt x="377561" y="0"/>
                </a:lnTo>
                <a:close/>
              </a:path>
            </a:pathLst>
          </a:custGeom>
          <a:solidFill>
            <a:srgbClr val="8ED9F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21715" y="5327650"/>
            <a:ext cx="71628" cy="111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28522" y="5570385"/>
            <a:ext cx="69875" cy="1065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64762" y="5255666"/>
            <a:ext cx="440690" cy="467995"/>
          </a:xfrm>
          <a:custGeom>
            <a:avLst/>
            <a:gdLst/>
            <a:ahLst/>
            <a:cxnLst/>
            <a:rect l="l" t="t" r="r" b="b"/>
            <a:pathLst>
              <a:path w="440690" h="467995">
                <a:moveTo>
                  <a:pt x="350169" y="376199"/>
                </a:moveTo>
                <a:lnTo>
                  <a:pt x="191230" y="376199"/>
                </a:lnTo>
                <a:lnTo>
                  <a:pt x="170398" y="400736"/>
                </a:lnTo>
                <a:lnTo>
                  <a:pt x="145610" y="421771"/>
                </a:lnTo>
                <a:lnTo>
                  <a:pt x="85464" y="450951"/>
                </a:lnTo>
                <a:lnTo>
                  <a:pt x="62503" y="456196"/>
                </a:lnTo>
                <a:lnTo>
                  <a:pt x="100567" y="464592"/>
                </a:lnTo>
                <a:lnTo>
                  <a:pt x="139855" y="467642"/>
                </a:lnTo>
                <a:lnTo>
                  <a:pt x="179853" y="465029"/>
                </a:lnTo>
                <a:lnTo>
                  <a:pt x="220046" y="456438"/>
                </a:lnTo>
                <a:lnTo>
                  <a:pt x="268685" y="437762"/>
                </a:lnTo>
                <a:lnTo>
                  <a:pt x="310258" y="412820"/>
                </a:lnTo>
                <a:lnTo>
                  <a:pt x="344951" y="382618"/>
                </a:lnTo>
                <a:lnTo>
                  <a:pt x="350169" y="376199"/>
                </a:lnTo>
                <a:close/>
              </a:path>
              <a:path w="440690" h="467995">
                <a:moveTo>
                  <a:pt x="22650" y="250177"/>
                </a:moveTo>
                <a:lnTo>
                  <a:pt x="62296" y="305408"/>
                </a:lnTo>
                <a:lnTo>
                  <a:pt x="125952" y="322110"/>
                </a:lnTo>
                <a:lnTo>
                  <a:pt x="120332" y="325299"/>
                </a:lnTo>
                <a:lnTo>
                  <a:pt x="83673" y="336169"/>
                </a:lnTo>
                <a:lnTo>
                  <a:pt x="104324" y="358393"/>
                </a:lnTo>
                <a:lnTo>
                  <a:pt x="130455" y="373195"/>
                </a:lnTo>
                <a:lnTo>
                  <a:pt x="160085" y="379492"/>
                </a:lnTo>
                <a:lnTo>
                  <a:pt x="191230" y="376199"/>
                </a:lnTo>
                <a:lnTo>
                  <a:pt x="350169" y="376199"/>
                </a:lnTo>
                <a:lnTo>
                  <a:pt x="372953" y="348167"/>
                </a:lnTo>
                <a:lnTo>
                  <a:pt x="394450" y="310473"/>
                </a:lnTo>
                <a:lnTo>
                  <a:pt x="409631" y="270546"/>
                </a:lnTo>
                <a:lnTo>
                  <a:pt x="413569" y="252647"/>
                </a:lnTo>
                <a:lnTo>
                  <a:pt x="45504" y="252647"/>
                </a:lnTo>
                <a:lnTo>
                  <a:pt x="33945" y="252073"/>
                </a:lnTo>
                <a:lnTo>
                  <a:pt x="22650" y="250177"/>
                </a:lnTo>
                <a:close/>
              </a:path>
              <a:path w="440690" h="467995">
                <a:moveTo>
                  <a:pt x="2876" y="131673"/>
                </a:moveTo>
                <a:lnTo>
                  <a:pt x="625" y="144166"/>
                </a:lnTo>
                <a:lnTo>
                  <a:pt x="0" y="156979"/>
                </a:lnTo>
                <a:lnTo>
                  <a:pt x="1079" y="169976"/>
                </a:lnTo>
                <a:lnTo>
                  <a:pt x="13874" y="205919"/>
                </a:lnTo>
                <a:lnTo>
                  <a:pt x="47363" y="239735"/>
                </a:lnTo>
                <a:lnTo>
                  <a:pt x="68967" y="249555"/>
                </a:lnTo>
                <a:lnTo>
                  <a:pt x="57215" y="251831"/>
                </a:lnTo>
                <a:lnTo>
                  <a:pt x="45504" y="252647"/>
                </a:lnTo>
                <a:lnTo>
                  <a:pt x="413569" y="252647"/>
                </a:lnTo>
                <a:lnTo>
                  <a:pt x="418683" y="229395"/>
                </a:lnTo>
                <a:lnTo>
                  <a:pt x="421794" y="188026"/>
                </a:lnTo>
                <a:lnTo>
                  <a:pt x="421329" y="180894"/>
                </a:lnTo>
                <a:lnTo>
                  <a:pt x="178948" y="180894"/>
                </a:lnTo>
                <a:lnTo>
                  <a:pt x="131753" y="179754"/>
                </a:lnTo>
                <a:lnTo>
                  <a:pt x="86093" y="170849"/>
                </a:lnTo>
                <a:lnTo>
                  <a:pt x="42842" y="154662"/>
                </a:lnTo>
                <a:lnTo>
                  <a:pt x="2876" y="131673"/>
                </a:lnTo>
                <a:close/>
              </a:path>
              <a:path w="440690" h="467995">
                <a:moveTo>
                  <a:pt x="305650" y="27000"/>
                </a:moveTo>
                <a:lnTo>
                  <a:pt x="285197" y="30695"/>
                </a:lnTo>
                <a:lnTo>
                  <a:pt x="250507" y="48870"/>
                </a:lnTo>
                <a:lnTo>
                  <a:pt x="226321" y="77928"/>
                </a:lnTo>
                <a:lnTo>
                  <a:pt x="214797" y="113933"/>
                </a:lnTo>
                <a:lnTo>
                  <a:pt x="218090" y="152946"/>
                </a:lnTo>
                <a:lnTo>
                  <a:pt x="220237" y="160388"/>
                </a:lnTo>
                <a:lnTo>
                  <a:pt x="223183" y="167335"/>
                </a:lnTo>
                <a:lnTo>
                  <a:pt x="226802" y="173786"/>
                </a:lnTo>
                <a:lnTo>
                  <a:pt x="178948" y="180894"/>
                </a:lnTo>
                <a:lnTo>
                  <a:pt x="421329" y="180894"/>
                </a:lnTo>
                <a:lnTo>
                  <a:pt x="419150" y="147450"/>
                </a:lnTo>
                <a:lnTo>
                  <a:pt x="410940" y="108673"/>
                </a:lnTo>
                <a:lnTo>
                  <a:pt x="409746" y="104584"/>
                </a:lnTo>
                <a:lnTo>
                  <a:pt x="408463" y="100533"/>
                </a:lnTo>
                <a:lnTo>
                  <a:pt x="407117" y="96481"/>
                </a:lnTo>
                <a:lnTo>
                  <a:pt x="417412" y="81991"/>
                </a:lnTo>
                <a:lnTo>
                  <a:pt x="426372" y="66624"/>
                </a:lnTo>
                <a:lnTo>
                  <a:pt x="427374" y="64490"/>
                </a:lnTo>
                <a:lnTo>
                  <a:pt x="390036" y="64490"/>
                </a:lnTo>
                <a:lnTo>
                  <a:pt x="400883" y="50465"/>
                </a:lnTo>
                <a:lnTo>
                  <a:pt x="406086" y="40474"/>
                </a:lnTo>
                <a:lnTo>
                  <a:pt x="363035" y="40474"/>
                </a:lnTo>
                <a:lnTo>
                  <a:pt x="345140" y="32190"/>
                </a:lnTo>
                <a:lnTo>
                  <a:pt x="325821" y="27598"/>
                </a:lnTo>
                <a:lnTo>
                  <a:pt x="305650" y="27000"/>
                </a:lnTo>
                <a:close/>
              </a:path>
              <a:path w="440690" h="467995">
                <a:moveTo>
                  <a:pt x="440074" y="33756"/>
                </a:moveTo>
                <a:lnTo>
                  <a:pt x="428617" y="42711"/>
                </a:lnTo>
                <a:lnTo>
                  <a:pt x="416440" y="50852"/>
                </a:lnTo>
                <a:lnTo>
                  <a:pt x="403571" y="58129"/>
                </a:lnTo>
                <a:lnTo>
                  <a:pt x="390036" y="64490"/>
                </a:lnTo>
                <a:lnTo>
                  <a:pt x="427374" y="64490"/>
                </a:lnTo>
                <a:lnTo>
                  <a:pt x="433958" y="50465"/>
                </a:lnTo>
                <a:lnTo>
                  <a:pt x="440074" y="33756"/>
                </a:lnTo>
                <a:close/>
              </a:path>
              <a:path w="440690" h="467995">
                <a:moveTo>
                  <a:pt x="416426" y="0"/>
                </a:moveTo>
                <a:lnTo>
                  <a:pt x="404566" y="11664"/>
                </a:lnTo>
                <a:lnTo>
                  <a:pt x="391683" y="22352"/>
                </a:lnTo>
                <a:lnTo>
                  <a:pt x="377825" y="31982"/>
                </a:lnTo>
                <a:lnTo>
                  <a:pt x="363035" y="40474"/>
                </a:lnTo>
                <a:lnTo>
                  <a:pt x="406086" y="40474"/>
                </a:lnTo>
                <a:lnTo>
                  <a:pt x="409055" y="34774"/>
                </a:lnTo>
                <a:lnTo>
                  <a:pt x="414315" y="17818"/>
                </a:lnTo>
                <a:lnTo>
                  <a:pt x="416426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02580" y="3189477"/>
            <a:ext cx="114300" cy="213360"/>
          </a:xfrm>
          <a:custGeom>
            <a:avLst/>
            <a:gdLst/>
            <a:ahLst/>
            <a:cxnLst/>
            <a:rect l="l" t="t" r="r" b="b"/>
            <a:pathLst>
              <a:path w="114300" h="213360">
                <a:moveTo>
                  <a:pt x="0" y="213106"/>
                </a:moveTo>
                <a:lnTo>
                  <a:pt x="114300" y="213106"/>
                </a:lnTo>
                <a:lnTo>
                  <a:pt x="114300" y="0"/>
                </a:lnTo>
                <a:lnTo>
                  <a:pt x="0" y="0"/>
                </a:lnTo>
                <a:lnTo>
                  <a:pt x="0" y="213106"/>
                </a:lnTo>
                <a:close/>
              </a:path>
            </a:pathLst>
          </a:custGeom>
          <a:solidFill>
            <a:srgbClr val="B5B5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24780" y="3148583"/>
            <a:ext cx="101600" cy="254000"/>
          </a:xfrm>
          <a:custGeom>
            <a:avLst/>
            <a:gdLst/>
            <a:ahLst/>
            <a:cxnLst/>
            <a:rect l="l" t="t" r="r" b="b"/>
            <a:pathLst>
              <a:path w="101600" h="254000">
                <a:moveTo>
                  <a:pt x="0" y="254000"/>
                </a:moveTo>
                <a:lnTo>
                  <a:pt x="101600" y="254000"/>
                </a:lnTo>
                <a:lnTo>
                  <a:pt x="101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B5B5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1580" y="3148583"/>
            <a:ext cx="101600" cy="254000"/>
          </a:xfrm>
          <a:custGeom>
            <a:avLst/>
            <a:gdLst/>
            <a:ahLst/>
            <a:cxnLst/>
            <a:rect l="l" t="t" r="r" b="b"/>
            <a:pathLst>
              <a:path w="101600" h="254000">
                <a:moveTo>
                  <a:pt x="0" y="254000"/>
                </a:moveTo>
                <a:lnTo>
                  <a:pt x="101600" y="254000"/>
                </a:lnTo>
                <a:lnTo>
                  <a:pt x="101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B5B5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31080" y="3148583"/>
            <a:ext cx="114300" cy="254000"/>
          </a:xfrm>
          <a:custGeom>
            <a:avLst/>
            <a:gdLst/>
            <a:ahLst/>
            <a:cxnLst/>
            <a:rect l="l" t="t" r="r" b="b"/>
            <a:pathLst>
              <a:path w="114300" h="254000">
                <a:moveTo>
                  <a:pt x="0" y="254000"/>
                </a:moveTo>
                <a:lnTo>
                  <a:pt x="114300" y="254000"/>
                </a:lnTo>
                <a:lnTo>
                  <a:pt x="1143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B5B5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7080" y="3402583"/>
            <a:ext cx="1193800" cy="863600"/>
          </a:xfrm>
          <a:custGeom>
            <a:avLst/>
            <a:gdLst/>
            <a:ahLst/>
            <a:cxnLst/>
            <a:rect l="l" t="t" r="r" b="b"/>
            <a:pathLst>
              <a:path w="1193800" h="863600">
                <a:moveTo>
                  <a:pt x="254000" y="0"/>
                </a:moveTo>
                <a:lnTo>
                  <a:pt x="241871" y="0"/>
                </a:lnTo>
                <a:lnTo>
                  <a:pt x="193123" y="4913"/>
                </a:lnTo>
                <a:lnTo>
                  <a:pt x="147720" y="19006"/>
                </a:lnTo>
                <a:lnTo>
                  <a:pt x="106634" y="41305"/>
                </a:lnTo>
                <a:lnTo>
                  <a:pt x="70839" y="70839"/>
                </a:lnTo>
                <a:lnTo>
                  <a:pt x="41305" y="106634"/>
                </a:lnTo>
                <a:lnTo>
                  <a:pt x="19006" y="147720"/>
                </a:lnTo>
                <a:lnTo>
                  <a:pt x="4913" y="193123"/>
                </a:lnTo>
                <a:lnTo>
                  <a:pt x="0" y="241871"/>
                </a:lnTo>
                <a:lnTo>
                  <a:pt x="0" y="621728"/>
                </a:lnTo>
                <a:lnTo>
                  <a:pt x="4913" y="670476"/>
                </a:lnTo>
                <a:lnTo>
                  <a:pt x="19006" y="715879"/>
                </a:lnTo>
                <a:lnTo>
                  <a:pt x="41305" y="756965"/>
                </a:lnTo>
                <a:lnTo>
                  <a:pt x="70839" y="792761"/>
                </a:lnTo>
                <a:lnTo>
                  <a:pt x="106634" y="822294"/>
                </a:lnTo>
                <a:lnTo>
                  <a:pt x="147720" y="844593"/>
                </a:lnTo>
                <a:lnTo>
                  <a:pt x="193123" y="858686"/>
                </a:lnTo>
                <a:lnTo>
                  <a:pt x="241871" y="863600"/>
                </a:lnTo>
                <a:lnTo>
                  <a:pt x="302463" y="863600"/>
                </a:lnTo>
                <a:lnTo>
                  <a:pt x="297435" y="837994"/>
                </a:lnTo>
                <a:lnTo>
                  <a:pt x="292541" y="818114"/>
                </a:lnTo>
                <a:lnTo>
                  <a:pt x="288832" y="805246"/>
                </a:lnTo>
                <a:lnTo>
                  <a:pt x="287362" y="800671"/>
                </a:lnTo>
                <a:lnTo>
                  <a:pt x="527989" y="792314"/>
                </a:lnTo>
                <a:lnTo>
                  <a:pt x="1033992" y="792314"/>
                </a:lnTo>
                <a:lnTo>
                  <a:pt x="1038212" y="782586"/>
                </a:lnTo>
                <a:lnTo>
                  <a:pt x="1131104" y="782586"/>
                </a:lnTo>
                <a:lnTo>
                  <a:pt x="1140516" y="773197"/>
                </a:lnTo>
                <a:lnTo>
                  <a:pt x="1169147" y="728246"/>
                </a:lnTo>
                <a:lnTo>
                  <a:pt x="1184341" y="685800"/>
                </a:lnTo>
                <a:lnTo>
                  <a:pt x="254000" y="685800"/>
                </a:lnTo>
                <a:lnTo>
                  <a:pt x="254000" y="0"/>
                </a:lnTo>
                <a:close/>
              </a:path>
              <a:path w="1193800" h="863600">
                <a:moveTo>
                  <a:pt x="1033992" y="792314"/>
                </a:moveTo>
                <a:lnTo>
                  <a:pt x="527989" y="792314"/>
                </a:lnTo>
                <a:lnTo>
                  <a:pt x="528096" y="811236"/>
                </a:lnTo>
                <a:lnTo>
                  <a:pt x="527357" y="829414"/>
                </a:lnTo>
                <a:lnTo>
                  <a:pt x="525814" y="846864"/>
                </a:lnTo>
                <a:lnTo>
                  <a:pt x="523506" y="863600"/>
                </a:lnTo>
                <a:lnTo>
                  <a:pt x="951928" y="863600"/>
                </a:lnTo>
                <a:lnTo>
                  <a:pt x="965691" y="863215"/>
                </a:lnTo>
                <a:lnTo>
                  <a:pt x="979249" y="862074"/>
                </a:lnTo>
                <a:lnTo>
                  <a:pt x="992583" y="860197"/>
                </a:lnTo>
                <a:lnTo>
                  <a:pt x="1005674" y="857605"/>
                </a:lnTo>
                <a:lnTo>
                  <a:pt x="1033992" y="792314"/>
                </a:lnTo>
                <a:close/>
              </a:path>
              <a:path w="1193800" h="863600">
                <a:moveTo>
                  <a:pt x="1131104" y="782586"/>
                </a:moveTo>
                <a:lnTo>
                  <a:pt x="1038212" y="782586"/>
                </a:lnTo>
                <a:lnTo>
                  <a:pt x="1102956" y="810666"/>
                </a:lnTo>
                <a:lnTo>
                  <a:pt x="1131104" y="782586"/>
                </a:lnTo>
                <a:close/>
              </a:path>
              <a:path w="1193800" h="863600">
                <a:moveTo>
                  <a:pt x="444500" y="0"/>
                </a:moveTo>
                <a:lnTo>
                  <a:pt x="368300" y="0"/>
                </a:lnTo>
                <a:lnTo>
                  <a:pt x="368300" y="685800"/>
                </a:lnTo>
                <a:lnTo>
                  <a:pt x="444500" y="685800"/>
                </a:lnTo>
                <a:lnTo>
                  <a:pt x="444500" y="0"/>
                </a:lnTo>
                <a:close/>
              </a:path>
              <a:path w="1193800" h="863600">
                <a:moveTo>
                  <a:pt x="647700" y="0"/>
                </a:moveTo>
                <a:lnTo>
                  <a:pt x="546100" y="0"/>
                </a:lnTo>
                <a:lnTo>
                  <a:pt x="546100" y="685800"/>
                </a:lnTo>
                <a:lnTo>
                  <a:pt x="647700" y="685800"/>
                </a:lnTo>
                <a:lnTo>
                  <a:pt x="647700" y="0"/>
                </a:lnTo>
                <a:close/>
              </a:path>
              <a:path w="1193800" h="863600">
                <a:moveTo>
                  <a:pt x="825500" y="0"/>
                </a:moveTo>
                <a:lnTo>
                  <a:pt x="749300" y="0"/>
                </a:lnTo>
                <a:lnTo>
                  <a:pt x="749300" y="685800"/>
                </a:lnTo>
                <a:lnTo>
                  <a:pt x="825500" y="685800"/>
                </a:lnTo>
                <a:lnTo>
                  <a:pt x="825500" y="0"/>
                </a:lnTo>
                <a:close/>
              </a:path>
              <a:path w="1193800" h="863600">
                <a:moveTo>
                  <a:pt x="951928" y="0"/>
                </a:moveTo>
                <a:lnTo>
                  <a:pt x="939800" y="0"/>
                </a:lnTo>
                <a:lnTo>
                  <a:pt x="939800" y="685800"/>
                </a:lnTo>
                <a:lnTo>
                  <a:pt x="1184341" y="685800"/>
                </a:lnTo>
                <a:lnTo>
                  <a:pt x="1187394" y="677271"/>
                </a:lnTo>
                <a:lnTo>
                  <a:pt x="1193800" y="621728"/>
                </a:lnTo>
                <a:lnTo>
                  <a:pt x="1193800" y="241871"/>
                </a:lnTo>
                <a:lnTo>
                  <a:pt x="1188886" y="193123"/>
                </a:lnTo>
                <a:lnTo>
                  <a:pt x="1174793" y="147720"/>
                </a:lnTo>
                <a:lnTo>
                  <a:pt x="1152494" y="106634"/>
                </a:lnTo>
                <a:lnTo>
                  <a:pt x="1122961" y="70839"/>
                </a:lnTo>
                <a:lnTo>
                  <a:pt x="1087165" y="41305"/>
                </a:lnTo>
                <a:lnTo>
                  <a:pt x="1046079" y="19006"/>
                </a:lnTo>
                <a:lnTo>
                  <a:pt x="1000676" y="4913"/>
                </a:lnTo>
                <a:lnTo>
                  <a:pt x="951928" y="0"/>
                </a:lnTo>
                <a:close/>
              </a:path>
            </a:pathLst>
          </a:custGeom>
          <a:solidFill>
            <a:srgbClr val="B8EDF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82754" y="4185170"/>
            <a:ext cx="97282" cy="750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2580" y="3402583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0" y="44704"/>
                </a:moveTo>
                <a:lnTo>
                  <a:pt x="114300" y="44704"/>
                </a:lnTo>
                <a:lnTo>
                  <a:pt x="114300" y="0"/>
                </a:lnTo>
                <a:lnTo>
                  <a:pt x="0" y="0"/>
                </a:lnTo>
                <a:lnTo>
                  <a:pt x="0" y="44704"/>
                </a:lnTo>
                <a:close/>
              </a:path>
            </a:pathLst>
          </a:custGeom>
          <a:solidFill>
            <a:srgbClr val="9BD1D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21580" y="3402583"/>
            <a:ext cx="101600" cy="215900"/>
          </a:xfrm>
          <a:custGeom>
            <a:avLst/>
            <a:gdLst/>
            <a:ahLst/>
            <a:cxnLst/>
            <a:rect l="l" t="t" r="r" b="b"/>
            <a:pathLst>
              <a:path w="101600" h="215900">
                <a:moveTo>
                  <a:pt x="101600" y="0"/>
                </a:moveTo>
                <a:lnTo>
                  <a:pt x="0" y="0"/>
                </a:lnTo>
                <a:lnTo>
                  <a:pt x="0" y="215900"/>
                </a:lnTo>
                <a:lnTo>
                  <a:pt x="101600" y="215900"/>
                </a:lnTo>
                <a:lnTo>
                  <a:pt x="101600" y="0"/>
                </a:lnTo>
                <a:close/>
              </a:path>
            </a:pathLst>
          </a:custGeom>
          <a:solidFill>
            <a:srgbClr val="9BD1D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21580" y="3618483"/>
            <a:ext cx="101600" cy="469900"/>
          </a:xfrm>
          <a:custGeom>
            <a:avLst/>
            <a:gdLst/>
            <a:ahLst/>
            <a:cxnLst/>
            <a:rect l="l" t="t" r="r" b="b"/>
            <a:pathLst>
              <a:path w="101600" h="469900">
                <a:moveTo>
                  <a:pt x="0" y="469900"/>
                </a:moveTo>
                <a:lnTo>
                  <a:pt x="101600" y="469900"/>
                </a:lnTo>
                <a:lnTo>
                  <a:pt x="101600" y="0"/>
                </a:lnTo>
                <a:lnTo>
                  <a:pt x="0" y="0"/>
                </a:lnTo>
                <a:lnTo>
                  <a:pt x="0" y="469900"/>
                </a:lnTo>
                <a:close/>
              </a:path>
            </a:pathLst>
          </a:custGeom>
          <a:solidFill>
            <a:srgbClr val="89E3F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02580" y="3792982"/>
            <a:ext cx="114300" cy="257810"/>
          </a:xfrm>
          <a:custGeom>
            <a:avLst/>
            <a:gdLst/>
            <a:ahLst/>
            <a:cxnLst/>
            <a:rect l="l" t="t" r="r" b="b"/>
            <a:pathLst>
              <a:path w="114300" h="257810">
                <a:moveTo>
                  <a:pt x="0" y="257810"/>
                </a:moveTo>
                <a:lnTo>
                  <a:pt x="114300" y="257810"/>
                </a:lnTo>
                <a:lnTo>
                  <a:pt x="114300" y="0"/>
                </a:lnTo>
                <a:lnTo>
                  <a:pt x="0" y="0"/>
                </a:lnTo>
                <a:lnTo>
                  <a:pt x="0" y="257810"/>
                </a:lnTo>
                <a:close/>
              </a:path>
            </a:pathLst>
          </a:custGeom>
          <a:solidFill>
            <a:srgbClr val="B8C49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24780" y="3402583"/>
            <a:ext cx="101600" cy="685800"/>
          </a:xfrm>
          <a:custGeom>
            <a:avLst/>
            <a:gdLst/>
            <a:ahLst/>
            <a:cxnLst/>
            <a:rect l="l" t="t" r="r" b="b"/>
            <a:pathLst>
              <a:path w="101600" h="685800">
                <a:moveTo>
                  <a:pt x="0" y="685800"/>
                </a:moveTo>
                <a:lnTo>
                  <a:pt x="101600" y="685800"/>
                </a:lnTo>
                <a:lnTo>
                  <a:pt x="101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8D69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31080" y="3402583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0" y="685800"/>
                </a:moveTo>
                <a:lnTo>
                  <a:pt x="114300" y="685800"/>
                </a:lnTo>
                <a:lnTo>
                  <a:pt x="114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7CDBD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02428" y="4194898"/>
            <a:ext cx="302895" cy="325755"/>
          </a:xfrm>
          <a:custGeom>
            <a:avLst/>
            <a:gdLst/>
            <a:ahLst/>
            <a:cxnLst/>
            <a:rect l="l" t="t" r="r" b="b"/>
            <a:pathLst>
              <a:path w="302895" h="325754">
                <a:moveTo>
                  <a:pt x="302641" y="0"/>
                </a:moveTo>
                <a:lnTo>
                  <a:pt x="62014" y="8343"/>
                </a:lnTo>
                <a:lnTo>
                  <a:pt x="67186" y="23707"/>
                </a:lnTo>
                <a:lnTo>
                  <a:pt x="70481" y="35385"/>
                </a:lnTo>
                <a:lnTo>
                  <a:pt x="73315" y="49277"/>
                </a:lnTo>
                <a:lnTo>
                  <a:pt x="77101" y="71285"/>
                </a:lnTo>
                <a:lnTo>
                  <a:pt x="82131" y="111434"/>
                </a:lnTo>
                <a:lnTo>
                  <a:pt x="83186" y="156333"/>
                </a:lnTo>
                <a:lnTo>
                  <a:pt x="77884" y="203076"/>
                </a:lnTo>
                <a:lnTo>
                  <a:pt x="63841" y="248753"/>
                </a:lnTo>
                <a:lnTo>
                  <a:pt x="38673" y="290459"/>
                </a:lnTo>
                <a:lnTo>
                  <a:pt x="0" y="325285"/>
                </a:lnTo>
                <a:lnTo>
                  <a:pt x="150891" y="309550"/>
                </a:lnTo>
                <a:lnTo>
                  <a:pt x="232244" y="277847"/>
                </a:lnTo>
                <a:lnTo>
                  <a:pt x="272012" y="206363"/>
                </a:lnTo>
                <a:lnTo>
                  <a:pt x="298145" y="71285"/>
                </a:lnTo>
                <a:lnTo>
                  <a:pt x="302742" y="18926"/>
                </a:lnTo>
                <a:lnTo>
                  <a:pt x="302641" y="0"/>
                </a:lnTo>
                <a:close/>
              </a:path>
            </a:pathLst>
          </a:custGeom>
          <a:solidFill>
            <a:srgbClr val="B8EDF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79454" y="4750377"/>
            <a:ext cx="766445" cy="1249680"/>
          </a:xfrm>
          <a:custGeom>
            <a:avLst/>
            <a:gdLst/>
            <a:ahLst/>
            <a:cxnLst/>
            <a:rect l="l" t="t" r="r" b="b"/>
            <a:pathLst>
              <a:path w="766445" h="1249679">
                <a:moveTo>
                  <a:pt x="32664" y="0"/>
                </a:moveTo>
                <a:lnTo>
                  <a:pt x="18990" y="4472"/>
                </a:lnTo>
                <a:lnTo>
                  <a:pt x="7991" y="13748"/>
                </a:lnTo>
                <a:lnTo>
                  <a:pt x="1155" y="26994"/>
                </a:lnTo>
                <a:lnTo>
                  <a:pt x="0" y="41854"/>
                </a:lnTo>
                <a:lnTo>
                  <a:pt x="4476" y="55531"/>
                </a:lnTo>
                <a:lnTo>
                  <a:pt x="13753" y="66531"/>
                </a:lnTo>
                <a:lnTo>
                  <a:pt x="26999" y="73362"/>
                </a:lnTo>
                <a:lnTo>
                  <a:pt x="76501" y="88938"/>
                </a:lnTo>
                <a:lnTo>
                  <a:pt x="124485" y="107037"/>
                </a:lnTo>
                <a:lnTo>
                  <a:pt x="170899" y="127563"/>
                </a:lnTo>
                <a:lnTo>
                  <a:pt x="215692" y="150422"/>
                </a:lnTo>
                <a:lnTo>
                  <a:pt x="258813" y="175520"/>
                </a:lnTo>
                <a:lnTo>
                  <a:pt x="300211" y="202762"/>
                </a:lnTo>
                <a:lnTo>
                  <a:pt x="339835" y="232054"/>
                </a:lnTo>
                <a:lnTo>
                  <a:pt x="377633" y="263302"/>
                </a:lnTo>
                <a:lnTo>
                  <a:pt x="413555" y="296411"/>
                </a:lnTo>
                <a:lnTo>
                  <a:pt x="447549" y="331287"/>
                </a:lnTo>
                <a:lnTo>
                  <a:pt x="479564" y="367835"/>
                </a:lnTo>
                <a:lnTo>
                  <a:pt x="509549" y="405962"/>
                </a:lnTo>
                <a:lnTo>
                  <a:pt x="537436" y="445569"/>
                </a:lnTo>
                <a:lnTo>
                  <a:pt x="563178" y="486559"/>
                </a:lnTo>
                <a:lnTo>
                  <a:pt x="586719" y="528834"/>
                </a:lnTo>
                <a:lnTo>
                  <a:pt x="608008" y="572300"/>
                </a:lnTo>
                <a:lnTo>
                  <a:pt x="626992" y="616860"/>
                </a:lnTo>
                <a:lnTo>
                  <a:pt x="643616" y="662419"/>
                </a:lnTo>
                <a:lnTo>
                  <a:pt x="657829" y="708881"/>
                </a:lnTo>
                <a:lnTo>
                  <a:pt x="669576" y="756150"/>
                </a:lnTo>
                <a:lnTo>
                  <a:pt x="678805" y="804130"/>
                </a:lnTo>
                <a:lnTo>
                  <a:pt x="685464" y="852724"/>
                </a:lnTo>
                <a:lnTo>
                  <a:pt x="689497" y="901839"/>
                </a:lnTo>
                <a:lnTo>
                  <a:pt x="690854" y="951376"/>
                </a:lnTo>
                <a:lnTo>
                  <a:pt x="689487" y="1001125"/>
                </a:lnTo>
                <a:lnTo>
                  <a:pt x="685350" y="1051113"/>
                </a:lnTo>
                <a:lnTo>
                  <a:pt x="678389" y="1101253"/>
                </a:lnTo>
                <a:lnTo>
                  <a:pt x="668549" y="1151455"/>
                </a:lnTo>
                <a:lnTo>
                  <a:pt x="655776" y="1201630"/>
                </a:lnTo>
                <a:lnTo>
                  <a:pt x="654621" y="1216490"/>
                </a:lnTo>
                <a:lnTo>
                  <a:pt x="659097" y="1230167"/>
                </a:lnTo>
                <a:lnTo>
                  <a:pt x="668374" y="1241167"/>
                </a:lnTo>
                <a:lnTo>
                  <a:pt x="681621" y="1247997"/>
                </a:lnTo>
                <a:lnTo>
                  <a:pt x="696474" y="1249160"/>
                </a:lnTo>
                <a:lnTo>
                  <a:pt x="710147" y="1244687"/>
                </a:lnTo>
                <a:lnTo>
                  <a:pt x="741782" y="1167932"/>
                </a:lnTo>
                <a:lnTo>
                  <a:pt x="752422" y="1113629"/>
                </a:lnTo>
                <a:lnTo>
                  <a:pt x="759953" y="1059364"/>
                </a:lnTo>
                <a:lnTo>
                  <a:pt x="764431" y="1005244"/>
                </a:lnTo>
                <a:lnTo>
                  <a:pt x="765911" y="951376"/>
                </a:lnTo>
                <a:lnTo>
                  <a:pt x="764657" y="901837"/>
                </a:lnTo>
                <a:lnTo>
                  <a:pt x="760931" y="852692"/>
                </a:lnTo>
                <a:lnTo>
                  <a:pt x="754778" y="804021"/>
                </a:lnTo>
                <a:lnTo>
                  <a:pt x="746244" y="755905"/>
                </a:lnTo>
                <a:lnTo>
                  <a:pt x="735374" y="708424"/>
                </a:lnTo>
                <a:lnTo>
                  <a:pt x="722214" y="661660"/>
                </a:lnTo>
                <a:lnTo>
                  <a:pt x="706808" y="615693"/>
                </a:lnTo>
                <a:lnTo>
                  <a:pt x="689202" y="570603"/>
                </a:lnTo>
                <a:lnTo>
                  <a:pt x="669441" y="526472"/>
                </a:lnTo>
                <a:lnTo>
                  <a:pt x="647571" y="483380"/>
                </a:lnTo>
                <a:lnTo>
                  <a:pt x="623638" y="441407"/>
                </a:lnTo>
                <a:lnTo>
                  <a:pt x="597685" y="400635"/>
                </a:lnTo>
                <a:lnTo>
                  <a:pt x="569759" y="361144"/>
                </a:lnTo>
                <a:lnTo>
                  <a:pt x="539906" y="323012"/>
                </a:lnTo>
                <a:lnTo>
                  <a:pt x="508162" y="286320"/>
                </a:lnTo>
                <a:lnTo>
                  <a:pt x="474573" y="251149"/>
                </a:lnTo>
                <a:lnTo>
                  <a:pt x="439186" y="217581"/>
                </a:lnTo>
                <a:lnTo>
                  <a:pt x="402048" y="185698"/>
                </a:lnTo>
                <a:lnTo>
                  <a:pt x="363205" y="155584"/>
                </a:lnTo>
                <a:lnTo>
                  <a:pt x="322705" y="127318"/>
                </a:lnTo>
                <a:lnTo>
                  <a:pt x="280595" y="100985"/>
                </a:lnTo>
                <a:lnTo>
                  <a:pt x="236921" y="76664"/>
                </a:lnTo>
                <a:lnTo>
                  <a:pt x="191730" y="54440"/>
                </a:lnTo>
                <a:lnTo>
                  <a:pt x="145068" y="34394"/>
                </a:lnTo>
                <a:lnTo>
                  <a:pt x="96984" y="16607"/>
                </a:lnTo>
                <a:lnTo>
                  <a:pt x="47523" y="1162"/>
                </a:lnTo>
                <a:lnTo>
                  <a:pt x="32664" y="0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87150" y="5075123"/>
            <a:ext cx="520700" cy="832485"/>
          </a:xfrm>
          <a:custGeom>
            <a:avLst/>
            <a:gdLst/>
            <a:ahLst/>
            <a:cxnLst/>
            <a:rect l="l" t="t" r="r" b="b"/>
            <a:pathLst>
              <a:path w="520700" h="832485">
                <a:moveTo>
                  <a:pt x="32659" y="0"/>
                </a:moveTo>
                <a:lnTo>
                  <a:pt x="18989" y="4474"/>
                </a:lnTo>
                <a:lnTo>
                  <a:pt x="7991" y="13748"/>
                </a:lnTo>
                <a:lnTo>
                  <a:pt x="1155" y="26987"/>
                </a:lnTo>
                <a:lnTo>
                  <a:pt x="0" y="41847"/>
                </a:lnTo>
                <a:lnTo>
                  <a:pt x="4474" y="55524"/>
                </a:lnTo>
                <a:lnTo>
                  <a:pt x="13748" y="66524"/>
                </a:lnTo>
                <a:lnTo>
                  <a:pt x="26987" y="73355"/>
                </a:lnTo>
                <a:lnTo>
                  <a:pt x="73451" y="88689"/>
                </a:lnTo>
                <a:lnTo>
                  <a:pt x="117714" y="107529"/>
                </a:lnTo>
                <a:lnTo>
                  <a:pt x="159671" y="129674"/>
                </a:lnTo>
                <a:lnTo>
                  <a:pt x="199215" y="154925"/>
                </a:lnTo>
                <a:lnTo>
                  <a:pt x="236240" y="183083"/>
                </a:lnTo>
                <a:lnTo>
                  <a:pt x="270642" y="213949"/>
                </a:lnTo>
                <a:lnTo>
                  <a:pt x="302315" y="247323"/>
                </a:lnTo>
                <a:lnTo>
                  <a:pt x="331152" y="283006"/>
                </a:lnTo>
                <a:lnTo>
                  <a:pt x="360469" y="326354"/>
                </a:lnTo>
                <a:lnTo>
                  <a:pt x="385736" y="372135"/>
                </a:lnTo>
                <a:lnTo>
                  <a:pt x="406786" y="420043"/>
                </a:lnTo>
                <a:lnTo>
                  <a:pt x="423450" y="469773"/>
                </a:lnTo>
                <a:lnTo>
                  <a:pt x="435561" y="521018"/>
                </a:lnTo>
                <a:lnTo>
                  <a:pt x="442951" y="573473"/>
                </a:lnTo>
                <a:lnTo>
                  <a:pt x="445452" y="626833"/>
                </a:lnTo>
                <a:lnTo>
                  <a:pt x="444104" y="666049"/>
                </a:lnTo>
                <a:lnTo>
                  <a:pt x="440016" y="705484"/>
                </a:lnTo>
                <a:lnTo>
                  <a:pt x="433118" y="745034"/>
                </a:lnTo>
                <a:lnTo>
                  <a:pt x="423341" y="784593"/>
                </a:lnTo>
                <a:lnTo>
                  <a:pt x="422186" y="799444"/>
                </a:lnTo>
                <a:lnTo>
                  <a:pt x="426662" y="813114"/>
                </a:lnTo>
                <a:lnTo>
                  <a:pt x="435939" y="824112"/>
                </a:lnTo>
                <a:lnTo>
                  <a:pt x="449186" y="830948"/>
                </a:lnTo>
                <a:lnTo>
                  <a:pt x="464044" y="832103"/>
                </a:lnTo>
                <a:lnTo>
                  <a:pt x="477718" y="827628"/>
                </a:lnTo>
                <a:lnTo>
                  <a:pt x="506577" y="760478"/>
                </a:lnTo>
                <a:lnTo>
                  <a:pt x="514359" y="715794"/>
                </a:lnTo>
                <a:lnTo>
                  <a:pt x="518974" y="671199"/>
                </a:lnTo>
                <a:lnTo>
                  <a:pt x="520496" y="626833"/>
                </a:lnTo>
                <a:lnTo>
                  <a:pt x="518329" y="573951"/>
                </a:lnTo>
                <a:lnTo>
                  <a:pt x="511912" y="521843"/>
                </a:lnTo>
                <a:lnTo>
                  <a:pt x="501373" y="470735"/>
                </a:lnTo>
                <a:lnTo>
                  <a:pt x="486843" y="420857"/>
                </a:lnTo>
                <a:lnTo>
                  <a:pt x="468448" y="372435"/>
                </a:lnTo>
                <a:lnTo>
                  <a:pt x="446317" y="325697"/>
                </a:lnTo>
                <a:lnTo>
                  <a:pt x="420579" y="280872"/>
                </a:lnTo>
                <a:lnTo>
                  <a:pt x="391363" y="238188"/>
                </a:lnTo>
                <a:lnTo>
                  <a:pt x="362577" y="202226"/>
                </a:lnTo>
                <a:lnTo>
                  <a:pt x="331217" y="168288"/>
                </a:lnTo>
                <a:lnTo>
                  <a:pt x="297375" y="136538"/>
                </a:lnTo>
                <a:lnTo>
                  <a:pt x="261147" y="107139"/>
                </a:lnTo>
                <a:lnTo>
                  <a:pt x="222627" y="80256"/>
                </a:lnTo>
                <a:lnTo>
                  <a:pt x="181908" y="56052"/>
                </a:lnTo>
                <a:lnTo>
                  <a:pt x="139087" y="34691"/>
                </a:lnTo>
                <a:lnTo>
                  <a:pt x="94256" y="16338"/>
                </a:lnTo>
                <a:lnTo>
                  <a:pt x="47510" y="1155"/>
                </a:lnTo>
                <a:lnTo>
                  <a:pt x="32659" y="0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93234" y="5405539"/>
            <a:ext cx="271145" cy="408305"/>
          </a:xfrm>
          <a:custGeom>
            <a:avLst/>
            <a:gdLst/>
            <a:ahLst/>
            <a:cxnLst/>
            <a:rect l="l" t="t" r="r" b="b"/>
            <a:pathLst>
              <a:path w="271145" h="408304">
                <a:moveTo>
                  <a:pt x="32662" y="0"/>
                </a:moveTo>
                <a:lnTo>
                  <a:pt x="18986" y="4476"/>
                </a:lnTo>
                <a:lnTo>
                  <a:pt x="7985" y="13753"/>
                </a:lnTo>
                <a:lnTo>
                  <a:pt x="1155" y="26999"/>
                </a:lnTo>
                <a:lnTo>
                  <a:pt x="0" y="41858"/>
                </a:lnTo>
                <a:lnTo>
                  <a:pt x="4476" y="55530"/>
                </a:lnTo>
                <a:lnTo>
                  <a:pt x="13753" y="66526"/>
                </a:lnTo>
                <a:lnTo>
                  <a:pt x="26999" y="73354"/>
                </a:lnTo>
                <a:lnTo>
                  <a:pt x="63624" y="87145"/>
                </a:lnTo>
                <a:lnTo>
                  <a:pt x="96484" y="106249"/>
                </a:lnTo>
                <a:lnTo>
                  <a:pt x="149681" y="157898"/>
                </a:lnTo>
                <a:lnTo>
                  <a:pt x="183792" y="223140"/>
                </a:lnTo>
                <a:lnTo>
                  <a:pt x="195795" y="296582"/>
                </a:lnTo>
                <a:lnTo>
                  <a:pt x="195252" y="312395"/>
                </a:lnTo>
                <a:lnTo>
                  <a:pt x="193604" y="328300"/>
                </a:lnTo>
                <a:lnTo>
                  <a:pt x="190823" y="344263"/>
                </a:lnTo>
                <a:lnTo>
                  <a:pt x="186880" y="360247"/>
                </a:lnTo>
                <a:lnTo>
                  <a:pt x="185724" y="375106"/>
                </a:lnTo>
                <a:lnTo>
                  <a:pt x="190201" y="388778"/>
                </a:lnTo>
                <a:lnTo>
                  <a:pt x="199478" y="399774"/>
                </a:lnTo>
                <a:lnTo>
                  <a:pt x="212724" y="406602"/>
                </a:lnTo>
                <a:lnTo>
                  <a:pt x="227577" y="407765"/>
                </a:lnTo>
                <a:lnTo>
                  <a:pt x="241250" y="403292"/>
                </a:lnTo>
                <a:lnTo>
                  <a:pt x="264280" y="359708"/>
                </a:lnTo>
                <a:lnTo>
                  <a:pt x="270143" y="317545"/>
                </a:lnTo>
                <a:lnTo>
                  <a:pt x="270865" y="296582"/>
                </a:lnTo>
                <a:lnTo>
                  <a:pt x="266805" y="246982"/>
                </a:lnTo>
                <a:lnTo>
                  <a:pt x="254967" y="199297"/>
                </a:lnTo>
                <a:lnTo>
                  <a:pt x="235839" y="154379"/>
                </a:lnTo>
                <a:lnTo>
                  <a:pt x="209905" y="113080"/>
                </a:lnTo>
                <a:lnTo>
                  <a:pt x="177614" y="76227"/>
                </a:lnTo>
                <a:lnTo>
                  <a:pt x="139429" y="44692"/>
                </a:lnTo>
                <a:lnTo>
                  <a:pt x="95887" y="19370"/>
                </a:lnTo>
                <a:lnTo>
                  <a:pt x="47523" y="1155"/>
                </a:lnTo>
                <a:lnTo>
                  <a:pt x="32662" y="0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89017" y="5674054"/>
            <a:ext cx="98469" cy="984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9738" y="3612959"/>
            <a:ext cx="619125" cy="436245"/>
          </a:xfrm>
          <a:custGeom>
            <a:avLst/>
            <a:gdLst/>
            <a:ahLst/>
            <a:cxnLst/>
            <a:rect l="l" t="t" r="r" b="b"/>
            <a:pathLst>
              <a:path w="619125" h="436245">
                <a:moveTo>
                  <a:pt x="514096" y="0"/>
                </a:moveTo>
                <a:lnTo>
                  <a:pt x="462037" y="2605"/>
                </a:lnTo>
                <a:lnTo>
                  <a:pt x="411191" y="10249"/>
                </a:lnTo>
                <a:lnTo>
                  <a:pt x="361714" y="22749"/>
                </a:lnTo>
                <a:lnTo>
                  <a:pt x="313969" y="39887"/>
                </a:lnTo>
                <a:lnTo>
                  <a:pt x="268267" y="61454"/>
                </a:lnTo>
                <a:lnTo>
                  <a:pt x="224919" y="87242"/>
                </a:lnTo>
                <a:lnTo>
                  <a:pt x="184238" y="117043"/>
                </a:lnTo>
                <a:lnTo>
                  <a:pt x="146515" y="150652"/>
                </a:lnTo>
                <a:lnTo>
                  <a:pt x="112063" y="187891"/>
                </a:lnTo>
                <a:lnTo>
                  <a:pt x="81202" y="228542"/>
                </a:lnTo>
                <a:lnTo>
                  <a:pt x="54247" y="272386"/>
                </a:lnTo>
                <a:lnTo>
                  <a:pt x="31517" y="319204"/>
                </a:lnTo>
                <a:lnTo>
                  <a:pt x="13329" y="368779"/>
                </a:lnTo>
                <a:lnTo>
                  <a:pt x="0" y="420890"/>
                </a:lnTo>
                <a:lnTo>
                  <a:pt x="73569" y="435800"/>
                </a:lnTo>
                <a:lnTo>
                  <a:pt x="87330" y="383833"/>
                </a:lnTo>
                <a:lnTo>
                  <a:pt x="106666" y="334942"/>
                </a:lnTo>
                <a:lnTo>
                  <a:pt x="131161" y="289390"/>
                </a:lnTo>
                <a:lnTo>
                  <a:pt x="160397" y="247441"/>
                </a:lnTo>
                <a:lnTo>
                  <a:pt x="193960" y="209360"/>
                </a:lnTo>
                <a:lnTo>
                  <a:pt x="231432" y="175412"/>
                </a:lnTo>
                <a:lnTo>
                  <a:pt x="272383" y="145912"/>
                </a:lnTo>
                <a:lnTo>
                  <a:pt x="316368" y="121149"/>
                </a:lnTo>
                <a:lnTo>
                  <a:pt x="362958" y="101403"/>
                </a:lnTo>
                <a:lnTo>
                  <a:pt x="411727" y="86952"/>
                </a:lnTo>
                <a:lnTo>
                  <a:pt x="462249" y="78077"/>
                </a:lnTo>
                <a:lnTo>
                  <a:pt x="514096" y="75057"/>
                </a:lnTo>
                <a:lnTo>
                  <a:pt x="605805" y="75057"/>
                </a:lnTo>
                <a:lnTo>
                  <a:pt x="618879" y="10553"/>
                </a:lnTo>
                <a:lnTo>
                  <a:pt x="592556" y="5898"/>
                </a:lnTo>
                <a:lnTo>
                  <a:pt x="566183" y="2597"/>
                </a:lnTo>
                <a:lnTo>
                  <a:pt x="540120" y="647"/>
                </a:lnTo>
                <a:lnTo>
                  <a:pt x="514096" y="0"/>
                </a:lnTo>
                <a:close/>
              </a:path>
              <a:path w="619125" h="436245">
                <a:moveTo>
                  <a:pt x="605805" y="75057"/>
                </a:moveTo>
                <a:lnTo>
                  <a:pt x="514096" y="75057"/>
                </a:lnTo>
                <a:lnTo>
                  <a:pt x="536378" y="75611"/>
                </a:lnTo>
                <a:lnTo>
                  <a:pt x="558803" y="77289"/>
                </a:lnTo>
                <a:lnTo>
                  <a:pt x="581343" y="80114"/>
                </a:lnTo>
                <a:lnTo>
                  <a:pt x="603970" y="84112"/>
                </a:lnTo>
                <a:lnTo>
                  <a:pt x="605805" y="75057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9401" y="3786085"/>
            <a:ext cx="415290" cy="297180"/>
          </a:xfrm>
          <a:custGeom>
            <a:avLst/>
            <a:gdLst/>
            <a:ahLst/>
            <a:cxnLst/>
            <a:rect l="l" t="t" r="r" b="b"/>
            <a:pathLst>
              <a:path w="415290" h="297179">
                <a:moveTo>
                  <a:pt x="344627" y="0"/>
                </a:moveTo>
                <a:lnTo>
                  <a:pt x="296003" y="3400"/>
                </a:lnTo>
                <a:lnTo>
                  <a:pt x="249008" y="13329"/>
                </a:lnTo>
                <a:lnTo>
                  <a:pt x="204213" y="29405"/>
                </a:lnTo>
                <a:lnTo>
                  <a:pt x="162189" y="51243"/>
                </a:lnTo>
                <a:lnTo>
                  <a:pt x="123507" y="78460"/>
                </a:lnTo>
                <a:lnTo>
                  <a:pt x="88712" y="110685"/>
                </a:lnTo>
                <a:lnTo>
                  <a:pt x="58376" y="147576"/>
                </a:lnTo>
                <a:lnTo>
                  <a:pt x="33087" y="188722"/>
                </a:lnTo>
                <a:lnTo>
                  <a:pt x="13432" y="233714"/>
                </a:lnTo>
                <a:lnTo>
                  <a:pt x="0" y="282143"/>
                </a:lnTo>
                <a:lnTo>
                  <a:pt x="73571" y="297053"/>
                </a:lnTo>
                <a:lnTo>
                  <a:pt x="87578" y="249765"/>
                </a:lnTo>
                <a:lnTo>
                  <a:pt x="109006" y="206949"/>
                </a:lnTo>
                <a:lnTo>
                  <a:pt x="136999" y="169129"/>
                </a:lnTo>
                <a:lnTo>
                  <a:pt x="170701" y="136829"/>
                </a:lnTo>
                <a:lnTo>
                  <a:pt x="209231" y="110670"/>
                </a:lnTo>
                <a:lnTo>
                  <a:pt x="251653" y="91271"/>
                </a:lnTo>
                <a:lnTo>
                  <a:pt x="297080" y="79211"/>
                </a:lnTo>
                <a:lnTo>
                  <a:pt x="344627" y="75069"/>
                </a:lnTo>
                <a:lnTo>
                  <a:pt x="401071" y="75069"/>
                </a:lnTo>
                <a:lnTo>
                  <a:pt x="414863" y="7073"/>
                </a:lnTo>
                <a:lnTo>
                  <a:pt x="397220" y="3959"/>
                </a:lnTo>
                <a:lnTo>
                  <a:pt x="379611" y="1751"/>
                </a:lnTo>
                <a:lnTo>
                  <a:pt x="362070" y="435"/>
                </a:lnTo>
                <a:lnTo>
                  <a:pt x="344627" y="0"/>
                </a:lnTo>
                <a:close/>
              </a:path>
              <a:path w="415290" h="297179">
                <a:moveTo>
                  <a:pt x="401071" y="75069"/>
                </a:moveTo>
                <a:lnTo>
                  <a:pt x="344627" y="75069"/>
                </a:lnTo>
                <a:lnTo>
                  <a:pt x="358338" y="75410"/>
                </a:lnTo>
                <a:lnTo>
                  <a:pt x="372141" y="76442"/>
                </a:lnTo>
                <a:lnTo>
                  <a:pt x="386015" y="78182"/>
                </a:lnTo>
                <a:lnTo>
                  <a:pt x="399940" y="80645"/>
                </a:lnTo>
                <a:lnTo>
                  <a:pt x="401071" y="75069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2012" y="3962234"/>
            <a:ext cx="208777" cy="2094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05997" y="6244424"/>
            <a:ext cx="1173480" cy="361950"/>
          </a:xfrm>
          <a:custGeom>
            <a:avLst/>
            <a:gdLst/>
            <a:ahLst/>
            <a:cxnLst/>
            <a:rect l="l" t="t" r="r" b="b"/>
            <a:pathLst>
              <a:path w="1173479" h="361950">
                <a:moveTo>
                  <a:pt x="939482" y="0"/>
                </a:moveTo>
                <a:lnTo>
                  <a:pt x="939482" y="79159"/>
                </a:lnTo>
                <a:lnTo>
                  <a:pt x="0" y="79159"/>
                </a:lnTo>
                <a:lnTo>
                  <a:pt x="67856" y="177711"/>
                </a:lnTo>
                <a:lnTo>
                  <a:pt x="0" y="282362"/>
                </a:lnTo>
                <a:lnTo>
                  <a:pt x="939482" y="282362"/>
                </a:lnTo>
                <a:lnTo>
                  <a:pt x="939482" y="361509"/>
                </a:lnTo>
                <a:lnTo>
                  <a:pt x="1173441" y="179984"/>
                </a:lnTo>
                <a:lnTo>
                  <a:pt x="939482" y="0"/>
                </a:lnTo>
                <a:close/>
              </a:path>
            </a:pathLst>
          </a:custGeom>
          <a:solidFill>
            <a:srgbClr val="FF93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99004" y="4537321"/>
            <a:ext cx="1745034" cy="1369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84550" y="0"/>
            <a:ext cx="948690" cy="1288415"/>
          </a:xfrm>
          <a:custGeom>
            <a:avLst/>
            <a:gdLst/>
            <a:ahLst/>
            <a:cxnLst/>
            <a:rect l="l" t="t" r="r" b="b"/>
            <a:pathLst>
              <a:path w="948690" h="1288415">
                <a:moveTo>
                  <a:pt x="941582" y="0"/>
                </a:moveTo>
                <a:lnTo>
                  <a:pt x="230925" y="0"/>
                </a:lnTo>
                <a:lnTo>
                  <a:pt x="726" y="1077454"/>
                </a:lnTo>
                <a:lnTo>
                  <a:pt x="0" y="1108619"/>
                </a:lnTo>
                <a:lnTo>
                  <a:pt x="10347" y="1136358"/>
                </a:lnTo>
                <a:lnTo>
                  <a:pt x="30099" y="1157766"/>
                </a:lnTo>
                <a:lnTo>
                  <a:pt x="57583" y="1169935"/>
                </a:lnTo>
                <a:lnTo>
                  <a:pt x="611837" y="1288350"/>
                </a:lnTo>
                <a:lnTo>
                  <a:pt x="641061" y="1288304"/>
                </a:lnTo>
                <a:lnTo>
                  <a:pt x="684978" y="1254984"/>
                </a:lnTo>
                <a:lnTo>
                  <a:pt x="946533" y="54558"/>
                </a:lnTo>
                <a:lnTo>
                  <a:pt x="948204" y="22982"/>
                </a:lnTo>
                <a:lnTo>
                  <a:pt x="941582" y="0"/>
                </a:lnTo>
                <a:close/>
              </a:path>
            </a:pathLst>
          </a:custGeom>
          <a:solidFill>
            <a:srgbClr val="F0F0F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83816" y="0"/>
            <a:ext cx="72390" cy="17780"/>
          </a:xfrm>
          <a:custGeom>
            <a:avLst/>
            <a:gdLst/>
            <a:ahLst/>
            <a:cxnLst/>
            <a:rect l="l" t="t" r="r" b="b"/>
            <a:pathLst>
              <a:path w="72390" h="17780">
                <a:moveTo>
                  <a:pt x="60755" y="0"/>
                </a:moveTo>
                <a:lnTo>
                  <a:pt x="0" y="0"/>
                </a:lnTo>
                <a:lnTo>
                  <a:pt x="69188" y="14782"/>
                </a:lnTo>
                <a:lnTo>
                  <a:pt x="69480" y="17537"/>
                </a:lnTo>
                <a:lnTo>
                  <a:pt x="71664" y="7289"/>
                </a:lnTo>
                <a:lnTo>
                  <a:pt x="71842" y="2361"/>
                </a:lnTo>
                <a:lnTo>
                  <a:pt x="60755" y="0"/>
                </a:lnTo>
                <a:close/>
              </a:path>
            </a:pathLst>
          </a:custGeom>
          <a:solidFill>
            <a:srgbClr val="454D5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71659" y="1057249"/>
            <a:ext cx="138520" cy="1410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60993" y="941349"/>
            <a:ext cx="614045" cy="154940"/>
          </a:xfrm>
          <a:custGeom>
            <a:avLst/>
            <a:gdLst/>
            <a:ahLst/>
            <a:cxnLst/>
            <a:rect l="l" t="t" r="r" b="b"/>
            <a:pathLst>
              <a:path w="614045" h="154940">
                <a:moveTo>
                  <a:pt x="5308" y="0"/>
                </a:moveTo>
                <a:lnTo>
                  <a:pt x="0" y="24841"/>
                </a:lnTo>
                <a:lnTo>
                  <a:pt x="608571" y="154863"/>
                </a:lnTo>
                <a:lnTo>
                  <a:pt x="613879" y="130022"/>
                </a:lnTo>
                <a:lnTo>
                  <a:pt x="5308" y="0"/>
                </a:lnTo>
                <a:close/>
              </a:path>
            </a:pathLst>
          </a:custGeom>
          <a:solidFill>
            <a:srgbClr val="454D5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60993" y="0"/>
            <a:ext cx="818515" cy="1096645"/>
          </a:xfrm>
          <a:custGeom>
            <a:avLst/>
            <a:gdLst/>
            <a:ahLst/>
            <a:cxnLst/>
            <a:rect l="l" t="t" r="r" b="b"/>
            <a:pathLst>
              <a:path w="818515" h="1096645">
                <a:moveTo>
                  <a:pt x="279723" y="0"/>
                </a:moveTo>
                <a:lnTo>
                  <a:pt x="206439" y="0"/>
                </a:lnTo>
                <a:lnTo>
                  <a:pt x="0" y="966189"/>
                </a:lnTo>
                <a:lnTo>
                  <a:pt x="608571" y="1096212"/>
                </a:lnTo>
                <a:lnTo>
                  <a:pt x="818197" y="115048"/>
                </a:lnTo>
                <a:lnTo>
                  <a:pt x="279723" y="0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61044" y="0"/>
            <a:ext cx="821055" cy="966469"/>
          </a:xfrm>
          <a:custGeom>
            <a:avLst/>
            <a:gdLst/>
            <a:ahLst/>
            <a:cxnLst/>
            <a:rect l="l" t="t" r="r" b="b"/>
            <a:pathLst>
              <a:path w="821054" h="966469">
                <a:moveTo>
                  <a:pt x="281966" y="0"/>
                </a:moveTo>
                <a:lnTo>
                  <a:pt x="206388" y="0"/>
                </a:lnTo>
                <a:lnTo>
                  <a:pt x="0" y="965973"/>
                </a:lnTo>
                <a:lnTo>
                  <a:pt x="820445" y="111403"/>
                </a:lnTo>
                <a:lnTo>
                  <a:pt x="281966" y="0"/>
                </a:lnTo>
                <a:close/>
              </a:path>
            </a:pathLst>
          </a:custGeom>
          <a:solidFill>
            <a:srgbClr val="89E3F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35085" y="344569"/>
            <a:ext cx="431165" cy="391160"/>
          </a:xfrm>
          <a:custGeom>
            <a:avLst/>
            <a:gdLst/>
            <a:ahLst/>
            <a:cxnLst/>
            <a:rect l="l" t="t" r="r" b="b"/>
            <a:pathLst>
              <a:path w="431165" h="391159">
                <a:moveTo>
                  <a:pt x="362198" y="343274"/>
                </a:moveTo>
                <a:lnTo>
                  <a:pt x="107251" y="343274"/>
                </a:lnTo>
                <a:lnTo>
                  <a:pt x="126774" y="358133"/>
                </a:lnTo>
                <a:lnTo>
                  <a:pt x="147977" y="370401"/>
                </a:lnTo>
                <a:lnTo>
                  <a:pt x="170584" y="379936"/>
                </a:lnTo>
                <a:lnTo>
                  <a:pt x="194322" y="386594"/>
                </a:lnTo>
                <a:lnTo>
                  <a:pt x="239178" y="390889"/>
                </a:lnTo>
                <a:lnTo>
                  <a:pt x="282470" y="385080"/>
                </a:lnTo>
                <a:lnTo>
                  <a:pt x="322793" y="370076"/>
                </a:lnTo>
                <a:lnTo>
                  <a:pt x="358743" y="346786"/>
                </a:lnTo>
                <a:lnTo>
                  <a:pt x="362198" y="343274"/>
                </a:lnTo>
                <a:close/>
              </a:path>
              <a:path w="431165" h="391159">
                <a:moveTo>
                  <a:pt x="231149" y="0"/>
                </a:moveTo>
                <a:lnTo>
                  <a:pt x="187857" y="5807"/>
                </a:lnTo>
                <a:lnTo>
                  <a:pt x="147535" y="20811"/>
                </a:lnTo>
                <a:lnTo>
                  <a:pt x="111587" y="44103"/>
                </a:lnTo>
                <a:lnTo>
                  <a:pt x="81414" y="74772"/>
                </a:lnTo>
                <a:lnTo>
                  <a:pt x="58419" y="111909"/>
                </a:lnTo>
                <a:lnTo>
                  <a:pt x="44005" y="154603"/>
                </a:lnTo>
                <a:lnTo>
                  <a:pt x="40111" y="208891"/>
                </a:lnTo>
                <a:lnTo>
                  <a:pt x="43846" y="235751"/>
                </a:lnTo>
                <a:lnTo>
                  <a:pt x="51333" y="261969"/>
                </a:lnTo>
                <a:lnTo>
                  <a:pt x="2578" y="338258"/>
                </a:lnTo>
                <a:lnTo>
                  <a:pt x="0" y="342322"/>
                </a:lnTo>
                <a:lnTo>
                  <a:pt x="25" y="347516"/>
                </a:lnTo>
                <a:lnTo>
                  <a:pt x="4419" y="354323"/>
                </a:lnTo>
                <a:lnTo>
                  <a:pt x="7239" y="356203"/>
                </a:lnTo>
                <a:lnTo>
                  <a:pt x="11772" y="357181"/>
                </a:lnTo>
                <a:lnTo>
                  <a:pt x="13233" y="357244"/>
                </a:lnTo>
                <a:lnTo>
                  <a:pt x="107251" y="343274"/>
                </a:lnTo>
                <a:lnTo>
                  <a:pt x="362198" y="343274"/>
                </a:lnTo>
                <a:lnTo>
                  <a:pt x="388916" y="316118"/>
                </a:lnTo>
                <a:lnTo>
                  <a:pt x="411907" y="278983"/>
                </a:lnTo>
                <a:lnTo>
                  <a:pt x="426313" y="236289"/>
                </a:lnTo>
                <a:lnTo>
                  <a:pt x="430608" y="191430"/>
                </a:lnTo>
                <a:lnTo>
                  <a:pt x="424799" y="148138"/>
                </a:lnTo>
                <a:lnTo>
                  <a:pt x="409795" y="107817"/>
                </a:lnTo>
                <a:lnTo>
                  <a:pt x="386505" y="71870"/>
                </a:lnTo>
                <a:lnTo>
                  <a:pt x="355838" y="41699"/>
                </a:lnTo>
                <a:lnTo>
                  <a:pt x="318702" y="18708"/>
                </a:lnTo>
                <a:lnTo>
                  <a:pt x="276009" y="4299"/>
                </a:lnTo>
                <a:lnTo>
                  <a:pt x="231149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88793" y="426717"/>
            <a:ext cx="164007" cy="2324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01654" y="5786121"/>
            <a:ext cx="845185" cy="727710"/>
          </a:xfrm>
          <a:custGeom>
            <a:avLst/>
            <a:gdLst/>
            <a:ahLst/>
            <a:cxnLst/>
            <a:rect l="l" t="t" r="r" b="b"/>
            <a:pathLst>
              <a:path w="845184" h="727709">
                <a:moveTo>
                  <a:pt x="481327" y="0"/>
                </a:moveTo>
                <a:lnTo>
                  <a:pt x="434419" y="3105"/>
                </a:lnTo>
                <a:lnTo>
                  <a:pt x="388590" y="12151"/>
                </a:lnTo>
                <a:lnTo>
                  <a:pt x="344414" y="26907"/>
                </a:lnTo>
                <a:lnTo>
                  <a:pt x="302463" y="47140"/>
                </a:lnTo>
                <a:lnTo>
                  <a:pt x="263308" y="72617"/>
                </a:lnTo>
                <a:lnTo>
                  <a:pt x="227523" y="103105"/>
                </a:lnTo>
                <a:lnTo>
                  <a:pt x="195680" y="138372"/>
                </a:lnTo>
                <a:lnTo>
                  <a:pt x="168352" y="178185"/>
                </a:lnTo>
                <a:lnTo>
                  <a:pt x="146110" y="222311"/>
                </a:lnTo>
                <a:lnTo>
                  <a:pt x="129570" y="270554"/>
                </a:lnTo>
                <a:lnTo>
                  <a:pt x="119994" y="320185"/>
                </a:lnTo>
                <a:lnTo>
                  <a:pt x="117440" y="370582"/>
                </a:lnTo>
                <a:lnTo>
                  <a:pt x="121967" y="421117"/>
                </a:lnTo>
                <a:lnTo>
                  <a:pt x="6131" y="543583"/>
                </a:lnTo>
                <a:lnTo>
                  <a:pt x="2352" y="548954"/>
                </a:lnTo>
                <a:lnTo>
                  <a:pt x="284" y="555053"/>
                </a:lnTo>
                <a:lnTo>
                  <a:pt x="0" y="561487"/>
                </a:lnTo>
                <a:lnTo>
                  <a:pt x="1571" y="567866"/>
                </a:lnTo>
                <a:lnTo>
                  <a:pt x="195729" y="589329"/>
                </a:lnTo>
                <a:lnTo>
                  <a:pt x="226229" y="623334"/>
                </a:lnTo>
                <a:lnTo>
                  <a:pt x="260701" y="653181"/>
                </a:lnTo>
                <a:lnTo>
                  <a:pt x="298694" y="678518"/>
                </a:lnTo>
                <a:lnTo>
                  <a:pt x="339760" y="698993"/>
                </a:lnTo>
                <a:lnTo>
                  <a:pt x="386472" y="715107"/>
                </a:lnTo>
                <a:lnTo>
                  <a:pt x="433822" y="724582"/>
                </a:lnTo>
                <a:lnTo>
                  <a:pt x="481237" y="727651"/>
                </a:lnTo>
                <a:lnTo>
                  <a:pt x="528144" y="724545"/>
                </a:lnTo>
                <a:lnTo>
                  <a:pt x="573972" y="715498"/>
                </a:lnTo>
                <a:lnTo>
                  <a:pt x="618147" y="700743"/>
                </a:lnTo>
                <a:lnTo>
                  <a:pt x="660097" y="680512"/>
                </a:lnTo>
                <a:lnTo>
                  <a:pt x="699249" y="655038"/>
                </a:lnTo>
                <a:lnTo>
                  <a:pt x="735030" y="624554"/>
                </a:lnTo>
                <a:lnTo>
                  <a:pt x="766869" y="589293"/>
                </a:lnTo>
                <a:lnTo>
                  <a:pt x="794193" y="549487"/>
                </a:lnTo>
                <a:lnTo>
                  <a:pt x="816429" y="505369"/>
                </a:lnTo>
                <a:lnTo>
                  <a:pt x="832548" y="458651"/>
                </a:lnTo>
                <a:lnTo>
                  <a:pt x="842028" y="411298"/>
                </a:lnTo>
                <a:lnTo>
                  <a:pt x="845100" y="363880"/>
                </a:lnTo>
                <a:lnTo>
                  <a:pt x="841998" y="316971"/>
                </a:lnTo>
                <a:lnTo>
                  <a:pt x="832954" y="271143"/>
                </a:lnTo>
                <a:lnTo>
                  <a:pt x="818200" y="226967"/>
                </a:lnTo>
                <a:lnTo>
                  <a:pt x="797970" y="185017"/>
                </a:lnTo>
                <a:lnTo>
                  <a:pt x="772495" y="145863"/>
                </a:lnTo>
                <a:lnTo>
                  <a:pt x="742009" y="110078"/>
                </a:lnTo>
                <a:lnTo>
                  <a:pt x="706743" y="78235"/>
                </a:lnTo>
                <a:lnTo>
                  <a:pt x="666931" y="50906"/>
                </a:lnTo>
                <a:lnTo>
                  <a:pt x="622805" y="28662"/>
                </a:lnTo>
                <a:lnTo>
                  <a:pt x="576092" y="12545"/>
                </a:lnTo>
                <a:lnTo>
                  <a:pt x="528742" y="3069"/>
                </a:lnTo>
                <a:lnTo>
                  <a:pt x="481327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9539" y="5946618"/>
            <a:ext cx="283845" cy="422275"/>
          </a:xfrm>
          <a:custGeom>
            <a:avLst/>
            <a:gdLst/>
            <a:ahLst/>
            <a:cxnLst/>
            <a:rect l="l" t="t" r="r" b="b"/>
            <a:pathLst>
              <a:path w="283845" h="422275">
                <a:moveTo>
                  <a:pt x="194147" y="286287"/>
                </a:moveTo>
                <a:lnTo>
                  <a:pt x="79065" y="286287"/>
                </a:lnTo>
                <a:lnTo>
                  <a:pt x="134882" y="309858"/>
                </a:lnTo>
                <a:lnTo>
                  <a:pt x="101748" y="388319"/>
                </a:lnTo>
                <a:lnTo>
                  <a:pt x="99525" y="397780"/>
                </a:lnTo>
                <a:lnTo>
                  <a:pt x="100738" y="406783"/>
                </a:lnTo>
                <a:lnTo>
                  <a:pt x="105294" y="414431"/>
                </a:lnTo>
                <a:lnTo>
                  <a:pt x="113101" y="419828"/>
                </a:lnTo>
                <a:lnTo>
                  <a:pt x="122408" y="421655"/>
                </a:lnTo>
                <a:lnTo>
                  <a:pt x="131069" y="419583"/>
                </a:lnTo>
                <a:lnTo>
                  <a:pt x="138372" y="414173"/>
                </a:lnTo>
                <a:lnTo>
                  <a:pt x="143607" y="405985"/>
                </a:lnTo>
                <a:lnTo>
                  <a:pt x="194147" y="286287"/>
                </a:lnTo>
                <a:close/>
              </a:path>
              <a:path w="283845" h="422275">
                <a:moveTo>
                  <a:pt x="236994" y="173448"/>
                </a:moveTo>
                <a:lnTo>
                  <a:pt x="77389" y="173448"/>
                </a:lnTo>
                <a:lnTo>
                  <a:pt x="4085" y="347057"/>
                </a:lnTo>
                <a:lnTo>
                  <a:pt x="1860" y="356533"/>
                </a:lnTo>
                <a:lnTo>
                  <a:pt x="3070" y="365543"/>
                </a:lnTo>
                <a:lnTo>
                  <a:pt x="7626" y="373194"/>
                </a:lnTo>
                <a:lnTo>
                  <a:pt x="15438" y="378591"/>
                </a:lnTo>
                <a:lnTo>
                  <a:pt x="24748" y="380423"/>
                </a:lnTo>
                <a:lnTo>
                  <a:pt x="33406" y="378350"/>
                </a:lnTo>
                <a:lnTo>
                  <a:pt x="40706" y="372933"/>
                </a:lnTo>
                <a:lnTo>
                  <a:pt x="45944" y="364735"/>
                </a:lnTo>
                <a:lnTo>
                  <a:pt x="79065" y="286287"/>
                </a:lnTo>
                <a:lnTo>
                  <a:pt x="194147" y="286287"/>
                </a:lnTo>
                <a:lnTo>
                  <a:pt x="216492" y="233366"/>
                </a:lnTo>
                <a:lnTo>
                  <a:pt x="269090" y="233366"/>
                </a:lnTo>
                <a:lnTo>
                  <a:pt x="236994" y="173448"/>
                </a:lnTo>
                <a:close/>
              </a:path>
              <a:path w="283845" h="422275">
                <a:moveTo>
                  <a:pt x="269090" y="233366"/>
                </a:moveTo>
                <a:lnTo>
                  <a:pt x="216492" y="233366"/>
                </a:lnTo>
                <a:lnTo>
                  <a:pt x="239504" y="279417"/>
                </a:lnTo>
                <a:lnTo>
                  <a:pt x="245577" y="286888"/>
                </a:lnTo>
                <a:lnTo>
                  <a:pt x="253559" y="291142"/>
                </a:lnTo>
                <a:lnTo>
                  <a:pt x="262581" y="291943"/>
                </a:lnTo>
                <a:lnTo>
                  <a:pt x="271775" y="289056"/>
                </a:lnTo>
                <a:lnTo>
                  <a:pt x="279141" y="282756"/>
                </a:lnTo>
                <a:lnTo>
                  <a:pt x="283188" y="274249"/>
                </a:lnTo>
                <a:lnTo>
                  <a:pt x="283789" y="264697"/>
                </a:lnTo>
                <a:lnTo>
                  <a:pt x="280818" y="255261"/>
                </a:lnTo>
                <a:lnTo>
                  <a:pt x="269090" y="233366"/>
                </a:lnTo>
                <a:close/>
              </a:path>
              <a:path w="283845" h="422275">
                <a:moveTo>
                  <a:pt x="202803" y="0"/>
                </a:moveTo>
                <a:lnTo>
                  <a:pt x="150807" y="21111"/>
                </a:lnTo>
                <a:lnTo>
                  <a:pt x="129296" y="62007"/>
                </a:lnTo>
                <a:lnTo>
                  <a:pt x="128346" y="78580"/>
                </a:lnTo>
                <a:lnTo>
                  <a:pt x="131032" y="94699"/>
                </a:lnTo>
                <a:lnTo>
                  <a:pt x="137117" y="109783"/>
                </a:lnTo>
                <a:lnTo>
                  <a:pt x="17648" y="144162"/>
                </a:lnTo>
                <a:lnTo>
                  <a:pt x="8973" y="148670"/>
                </a:lnTo>
                <a:lnTo>
                  <a:pt x="2910" y="155903"/>
                </a:lnTo>
                <a:lnTo>
                  <a:pt x="0" y="164878"/>
                </a:lnTo>
                <a:lnTo>
                  <a:pt x="783" y="174616"/>
                </a:lnTo>
                <a:lnTo>
                  <a:pt x="4775" y="183082"/>
                </a:lnTo>
                <a:lnTo>
                  <a:pt x="10858" y="188658"/>
                </a:lnTo>
                <a:lnTo>
                  <a:pt x="18683" y="191074"/>
                </a:lnTo>
                <a:lnTo>
                  <a:pt x="27897" y="190059"/>
                </a:lnTo>
                <a:lnTo>
                  <a:pt x="77389" y="173448"/>
                </a:lnTo>
                <a:lnTo>
                  <a:pt x="236994" y="173448"/>
                </a:lnTo>
                <a:lnTo>
                  <a:pt x="223858" y="148924"/>
                </a:lnTo>
                <a:lnTo>
                  <a:pt x="222702" y="146422"/>
                </a:lnTo>
                <a:lnTo>
                  <a:pt x="237969" y="140302"/>
                </a:lnTo>
                <a:lnTo>
                  <a:pt x="251592" y="130960"/>
                </a:lnTo>
                <a:lnTo>
                  <a:pt x="262972" y="118637"/>
                </a:lnTo>
                <a:lnTo>
                  <a:pt x="271508" y="103572"/>
                </a:lnTo>
                <a:lnTo>
                  <a:pt x="277391" y="74559"/>
                </a:lnTo>
                <a:lnTo>
                  <a:pt x="271886" y="46513"/>
                </a:lnTo>
                <a:lnTo>
                  <a:pt x="256271" y="22575"/>
                </a:lnTo>
                <a:lnTo>
                  <a:pt x="231821" y="5884"/>
                </a:lnTo>
                <a:lnTo>
                  <a:pt x="20280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20699" y="3744785"/>
            <a:ext cx="1281430" cy="1092835"/>
          </a:xfrm>
          <a:custGeom>
            <a:avLst/>
            <a:gdLst/>
            <a:ahLst/>
            <a:cxnLst/>
            <a:rect l="l" t="t" r="r" b="b"/>
            <a:pathLst>
              <a:path w="1281429" h="1092835">
                <a:moveTo>
                  <a:pt x="1185423" y="817918"/>
                </a:moveTo>
                <a:lnTo>
                  <a:pt x="194424" y="817918"/>
                </a:lnTo>
                <a:lnTo>
                  <a:pt x="435698" y="882840"/>
                </a:lnTo>
                <a:lnTo>
                  <a:pt x="430319" y="900791"/>
                </a:lnTo>
                <a:lnTo>
                  <a:pt x="424387" y="917838"/>
                </a:lnTo>
                <a:lnTo>
                  <a:pt x="417930" y="934004"/>
                </a:lnTo>
                <a:lnTo>
                  <a:pt x="410972" y="949312"/>
                </a:lnTo>
                <a:lnTo>
                  <a:pt x="842124" y="1081468"/>
                </a:lnTo>
                <a:lnTo>
                  <a:pt x="860537" y="1086372"/>
                </a:lnTo>
                <a:lnTo>
                  <a:pt x="878987" y="1089831"/>
                </a:lnTo>
                <a:lnTo>
                  <a:pt x="897411" y="1091880"/>
                </a:lnTo>
                <a:lnTo>
                  <a:pt x="915746" y="1092555"/>
                </a:lnTo>
                <a:lnTo>
                  <a:pt x="961115" y="1088391"/>
                </a:lnTo>
                <a:lnTo>
                  <a:pt x="1004485" y="1076261"/>
                </a:lnTo>
                <a:lnTo>
                  <a:pt x="1044834" y="1056706"/>
                </a:lnTo>
                <a:lnTo>
                  <a:pt x="1081144" y="1030266"/>
                </a:lnTo>
                <a:lnTo>
                  <a:pt x="1112397" y="997485"/>
                </a:lnTo>
                <a:lnTo>
                  <a:pt x="1137571" y="958902"/>
                </a:lnTo>
                <a:lnTo>
                  <a:pt x="1155649" y="915060"/>
                </a:lnTo>
                <a:lnTo>
                  <a:pt x="1185423" y="817918"/>
                </a:lnTo>
                <a:close/>
              </a:path>
              <a:path w="1281429" h="1092835">
                <a:moveTo>
                  <a:pt x="323672" y="0"/>
                </a:moveTo>
                <a:lnTo>
                  <a:pt x="275515" y="4696"/>
                </a:lnTo>
                <a:lnTo>
                  <a:pt x="229687" y="18355"/>
                </a:lnTo>
                <a:lnTo>
                  <a:pt x="187412" y="40325"/>
                </a:lnTo>
                <a:lnTo>
                  <a:pt x="149917" y="69957"/>
                </a:lnTo>
                <a:lnTo>
                  <a:pt x="118427" y="106603"/>
                </a:lnTo>
                <a:lnTo>
                  <a:pt x="147369" y="143657"/>
                </a:lnTo>
                <a:lnTo>
                  <a:pt x="172081" y="183654"/>
                </a:lnTo>
                <a:lnTo>
                  <a:pt x="192300" y="226214"/>
                </a:lnTo>
                <a:lnTo>
                  <a:pt x="207765" y="270959"/>
                </a:lnTo>
                <a:lnTo>
                  <a:pt x="218216" y="317511"/>
                </a:lnTo>
                <a:lnTo>
                  <a:pt x="223390" y="365491"/>
                </a:lnTo>
                <a:lnTo>
                  <a:pt x="223027" y="414521"/>
                </a:lnTo>
                <a:lnTo>
                  <a:pt x="216865" y="464223"/>
                </a:lnTo>
                <a:lnTo>
                  <a:pt x="205970" y="509643"/>
                </a:lnTo>
                <a:lnTo>
                  <a:pt x="180459" y="575524"/>
                </a:lnTo>
                <a:lnTo>
                  <a:pt x="153822" y="622646"/>
                </a:lnTo>
                <a:lnTo>
                  <a:pt x="121934" y="665335"/>
                </a:lnTo>
                <a:lnTo>
                  <a:pt x="85318" y="703279"/>
                </a:lnTo>
                <a:lnTo>
                  <a:pt x="44499" y="736168"/>
                </a:lnTo>
                <a:lnTo>
                  <a:pt x="0" y="763689"/>
                </a:lnTo>
                <a:lnTo>
                  <a:pt x="26127" y="796742"/>
                </a:lnTo>
                <a:lnTo>
                  <a:pt x="57731" y="825184"/>
                </a:lnTo>
                <a:lnTo>
                  <a:pt x="94368" y="848180"/>
                </a:lnTo>
                <a:lnTo>
                  <a:pt x="135597" y="864895"/>
                </a:lnTo>
                <a:lnTo>
                  <a:pt x="190652" y="881773"/>
                </a:lnTo>
                <a:lnTo>
                  <a:pt x="193202" y="856038"/>
                </a:lnTo>
                <a:lnTo>
                  <a:pt x="194281" y="835839"/>
                </a:lnTo>
                <a:lnTo>
                  <a:pt x="194448" y="825184"/>
                </a:lnTo>
                <a:lnTo>
                  <a:pt x="194424" y="817918"/>
                </a:lnTo>
                <a:lnTo>
                  <a:pt x="1185423" y="817918"/>
                </a:lnTo>
                <a:lnTo>
                  <a:pt x="1270241" y="541185"/>
                </a:lnTo>
                <a:lnTo>
                  <a:pt x="1279601" y="496867"/>
                </a:lnTo>
                <a:lnTo>
                  <a:pt x="1280902" y="452853"/>
                </a:lnTo>
                <a:lnTo>
                  <a:pt x="1274613" y="410029"/>
                </a:lnTo>
                <a:lnTo>
                  <a:pt x="1261206" y="369280"/>
                </a:lnTo>
                <a:lnTo>
                  <a:pt x="1241150" y="331492"/>
                </a:lnTo>
                <a:lnTo>
                  <a:pt x="1214916" y="297551"/>
                </a:lnTo>
                <a:lnTo>
                  <a:pt x="1182973" y="268341"/>
                </a:lnTo>
                <a:lnTo>
                  <a:pt x="1145793" y="244749"/>
                </a:lnTo>
                <a:lnTo>
                  <a:pt x="1103845" y="227660"/>
                </a:lnTo>
                <a:lnTo>
                  <a:pt x="397319" y="11087"/>
                </a:lnTo>
                <a:lnTo>
                  <a:pt x="342014" y="675"/>
                </a:lnTo>
                <a:lnTo>
                  <a:pt x="323672" y="0"/>
                </a:lnTo>
                <a:close/>
              </a:path>
            </a:pathLst>
          </a:custGeom>
          <a:solidFill>
            <a:srgbClr val="FFF2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39126" y="3851389"/>
            <a:ext cx="105410" cy="417830"/>
          </a:xfrm>
          <a:custGeom>
            <a:avLst/>
            <a:gdLst/>
            <a:ahLst/>
            <a:cxnLst/>
            <a:rect l="l" t="t" r="r" b="b"/>
            <a:pathLst>
              <a:path w="105409" h="417829">
                <a:moveTo>
                  <a:pt x="98509" y="357039"/>
                </a:moveTo>
                <a:lnTo>
                  <a:pt x="95449" y="372220"/>
                </a:lnTo>
                <a:lnTo>
                  <a:pt x="91768" y="387653"/>
                </a:lnTo>
                <a:lnTo>
                  <a:pt x="87507" y="403039"/>
                </a:lnTo>
                <a:lnTo>
                  <a:pt x="82892" y="417677"/>
                </a:lnTo>
                <a:lnTo>
                  <a:pt x="87613" y="402807"/>
                </a:lnTo>
                <a:lnTo>
                  <a:pt x="91698" y="388143"/>
                </a:lnTo>
                <a:lnTo>
                  <a:pt x="95331" y="373000"/>
                </a:lnTo>
                <a:lnTo>
                  <a:pt x="98437" y="357619"/>
                </a:lnTo>
                <a:lnTo>
                  <a:pt x="98509" y="357039"/>
                </a:lnTo>
                <a:close/>
              </a:path>
              <a:path w="105409" h="417829">
                <a:moveTo>
                  <a:pt x="100551" y="340579"/>
                </a:moveTo>
                <a:lnTo>
                  <a:pt x="98509" y="357039"/>
                </a:lnTo>
                <a:lnTo>
                  <a:pt x="98615" y="356514"/>
                </a:lnTo>
                <a:lnTo>
                  <a:pt x="100551" y="340579"/>
                </a:lnTo>
                <a:close/>
              </a:path>
              <a:path w="105409" h="417829">
                <a:moveTo>
                  <a:pt x="104609" y="307186"/>
                </a:moveTo>
                <a:lnTo>
                  <a:pt x="100551" y="340579"/>
                </a:lnTo>
                <a:lnTo>
                  <a:pt x="104604" y="307917"/>
                </a:lnTo>
                <a:lnTo>
                  <a:pt x="104609" y="307186"/>
                </a:lnTo>
                <a:close/>
              </a:path>
              <a:path w="105409" h="417829">
                <a:moveTo>
                  <a:pt x="104896" y="258202"/>
                </a:moveTo>
                <a:lnTo>
                  <a:pt x="104698" y="295230"/>
                </a:lnTo>
                <a:lnTo>
                  <a:pt x="104970" y="258887"/>
                </a:lnTo>
                <a:lnTo>
                  <a:pt x="104896" y="258202"/>
                </a:lnTo>
                <a:close/>
              </a:path>
              <a:path w="105409" h="417829">
                <a:moveTo>
                  <a:pt x="99660" y="210296"/>
                </a:moveTo>
                <a:lnTo>
                  <a:pt x="104108" y="250891"/>
                </a:lnTo>
                <a:lnTo>
                  <a:pt x="99797" y="210907"/>
                </a:lnTo>
                <a:lnTo>
                  <a:pt x="99660" y="210296"/>
                </a:lnTo>
                <a:close/>
              </a:path>
              <a:path w="105409" h="417829">
                <a:moveTo>
                  <a:pt x="0" y="0"/>
                </a:moveTo>
                <a:lnTo>
                  <a:pt x="28862" y="36950"/>
                </a:lnTo>
                <a:lnTo>
                  <a:pt x="53518" y="76827"/>
                </a:lnTo>
                <a:lnTo>
                  <a:pt x="73708" y="119256"/>
                </a:lnTo>
                <a:lnTo>
                  <a:pt x="89174" y="163860"/>
                </a:lnTo>
                <a:lnTo>
                  <a:pt x="99061" y="207626"/>
                </a:lnTo>
                <a:lnTo>
                  <a:pt x="89347" y="164355"/>
                </a:lnTo>
                <a:lnTo>
                  <a:pt x="73881" y="119610"/>
                </a:lnTo>
                <a:lnTo>
                  <a:pt x="53660" y="77050"/>
                </a:lnTo>
                <a:lnTo>
                  <a:pt x="28946" y="37054"/>
                </a:lnTo>
                <a:lnTo>
                  <a:pt x="0" y="0"/>
                </a:lnTo>
                <a:close/>
              </a:path>
            </a:pathLst>
          </a:custGeom>
          <a:solidFill>
            <a:srgbClr val="A0DBC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69034" y="3851401"/>
            <a:ext cx="175260" cy="356870"/>
          </a:xfrm>
          <a:custGeom>
            <a:avLst/>
            <a:gdLst/>
            <a:ahLst/>
            <a:cxnLst/>
            <a:rect l="l" t="t" r="r" b="b"/>
            <a:pathLst>
              <a:path w="175259" h="356870">
                <a:moveTo>
                  <a:pt x="70078" y="0"/>
                </a:moveTo>
                <a:lnTo>
                  <a:pt x="50196" y="33612"/>
                </a:lnTo>
                <a:lnTo>
                  <a:pt x="35458" y="70891"/>
                </a:lnTo>
                <a:lnTo>
                  <a:pt x="0" y="186575"/>
                </a:lnTo>
                <a:lnTo>
                  <a:pt x="10119" y="219899"/>
                </a:lnTo>
                <a:lnTo>
                  <a:pt x="15841" y="254638"/>
                </a:lnTo>
                <a:lnTo>
                  <a:pt x="16903" y="290410"/>
                </a:lnTo>
                <a:lnTo>
                  <a:pt x="13042" y="326834"/>
                </a:lnTo>
                <a:lnTo>
                  <a:pt x="168706" y="356501"/>
                </a:lnTo>
                <a:lnTo>
                  <a:pt x="174730" y="306954"/>
                </a:lnTo>
                <a:lnTo>
                  <a:pt x="174991" y="258080"/>
                </a:lnTo>
                <a:lnTo>
                  <a:pt x="169749" y="210255"/>
                </a:lnTo>
                <a:lnTo>
                  <a:pt x="159264" y="163853"/>
                </a:lnTo>
                <a:lnTo>
                  <a:pt x="143794" y="119252"/>
                </a:lnTo>
                <a:lnTo>
                  <a:pt x="123601" y="76825"/>
                </a:lnTo>
                <a:lnTo>
                  <a:pt x="98942" y="36949"/>
                </a:lnTo>
                <a:lnTo>
                  <a:pt x="70078" y="0"/>
                </a:lnTo>
                <a:close/>
              </a:path>
            </a:pathLst>
          </a:custGeom>
          <a:solidFill>
            <a:srgbClr val="FF9D0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79554" y="4178236"/>
            <a:ext cx="258445" cy="330835"/>
          </a:xfrm>
          <a:custGeom>
            <a:avLst/>
            <a:gdLst/>
            <a:ahLst/>
            <a:cxnLst/>
            <a:rect l="l" t="t" r="r" b="b"/>
            <a:pathLst>
              <a:path w="258445" h="330835">
                <a:moveTo>
                  <a:pt x="102523" y="0"/>
                </a:moveTo>
                <a:lnTo>
                  <a:pt x="88176" y="51446"/>
                </a:lnTo>
                <a:lnTo>
                  <a:pt x="65875" y="95881"/>
                </a:lnTo>
                <a:lnTo>
                  <a:pt x="36276" y="134777"/>
                </a:lnTo>
                <a:lnTo>
                  <a:pt x="428" y="167411"/>
                </a:lnTo>
                <a:lnTo>
                  <a:pt x="0" y="210853"/>
                </a:lnTo>
                <a:lnTo>
                  <a:pt x="6947" y="253049"/>
                </a:lnTo>
                <a:lnTo>
                  <a:pt x="20818" y="293132"/>
                </a:lnTo>
                <a:lnTo>
                  <a:pt x="41156" y="330238"/>
                </a:lnTo>
                <a:lnTo>
                  <a:pt x="85656" y="302721"/>
                </a:lnTo>
                <a:lnTo>
                  <a:pt x="126475" y="269835"/>
                </a:lnTo>
                <a:lnTo>
                  <a:pt x="163089" y="231890"/>
                </a:lnTo>
                <a:lnTo>
                  <a:pt x="194975" y="189202"/>
                </a:lnTo>
                <a:lnTo>
                  <a:pt x="221608" y="142082"/>
                </a:lnTo>
                <a:lnTo>
                  <a:pt x="242464" y="90843"/>
                </a:lnTo>
                <a:lnTo>
                  <a:pt x="255021" y="45382"/>
                </a:lnTo>
                <a:lnTo>
                  <a:pt x="258187" y="29679"/>
                </a:lnTo>
                <a:lnTo>
                  <a:pt x="102523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79982" y="4037964"/>
            <a:ext cx="106045" cy="307975"/>
          </a:xfrm>
          <a:custGeom>
            <a:avLst/>
            <a:gdLst/>
            <a:ahLst/>
            <a:cxnLst/>
            <a:rect l="l" t="t" r="r" b="b"/>
            <a:pathLst>
              <a:path w="106045" h="307975">
                <a:moveTo>
                  <a:pt x="89052" y="0"/>
                </a:moveTo>
                <a:lnTo>
                  <a:pt x="9906" y="258178"/>
                </a:lnTo>
                <a:lnTo>
                  <a:pt x="0" y="307670"/>
                </a:lnTo>
                <a:lnTo>
                  <a:pt x="35848" y="275036"/>
                </a:lnTo>
                <a:lnTo>
                  <a:pt x="65447" y="236140"/>
                </a:lnTo>
                <a:lnTo>
                  <a:pt x="87748" y="191705"/>
                </a:lnTo>
                <a:lnTo>
                  <a:pt x="101701" y="142455"/>
                </a:lnTo>
                <a:lnTo>
                  <a:pt x="105956" y="103836"/>
                </a:lnTo>
                <a:lnTo>
                  <a:pt x="104894" y="68067"/>
                </a:lnTo>
                <a:lnTo>
                  <a:pt x="99171" y="33329"/>
                </a:lnTo>
                <a:lnTo>
                  <a:pt x="89052" y="0"/>
                </a:lnTo>
                <a:close/>
              </a:path>
            </a:pathLst>
          </a:custGeom>
          <a:solidFill>
            <a:srgbClr val="FFF2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57211" y="4562716"/>
            <a:ext cx="399415" cy="302895"/>
          </a:xfrm>
          <a:custGeom>
            <a:avLst/>
            <a:gdLst/>
            <a:ahLst/>
            <a:cxnLst/>
            <a:rect l="l" t="t" r="r" b="b"/>
            <a:pathLst>
              <a:path w="399415" h="302895">
                <a:moveTo>
                  <a:pt x="157911" y="0"/>
                </a:moveTo>
                <a:lnTo>
                  <a:pt x="158353" y="15899"/>
                </a:lnTo>
                <a:lnTo>
                  <a:pt x="158108" y="27849"/>
                </a:lnTo>
                <a:lnTo>
                  <a:pt x="156825" y="41835"/>
                </a:lnTo>
                <a:lnTo>
                  <a:pt x="147182" y="105356"/>
                </a:lnTo>
                <a:lnTo>
                  <a:pt x="134780" y="150731"/>
                </a:lnTo>
                <a:lnTo>
                  <a:pt x="115404" y="196205"/>
                </a:lnTo>
                <a:lnTo>
                  <a:pt x="87511" y="238015"/>
                </a:lnTo>
                <a:lnTo>
                  <a:pt x="49557" y="272398"/>
                </a:lnTo>
                <a:lnTo>
                  <a:pt x="0" y="295592"/>
                </a:lnTo>
                <a:lnTo>
                  <a:pt x="19104" y="299645"/>
                </a:lnTo>
                <a:lnTo>
                  <a:pt x="33583" y="301726"/>
                </a:lnTo>
                <a:lnTo>
                  <a:pt x="50736" y="302493"/>
                </a:lnTo>
                <a:lnTo>
                  <a:pt x="77863" y="302602"/>
                </a:lnTo>
                <a:lnTo>
                  <a:pt x="112787" y="301234"/>
                </a:lnTo>
                <a:lnTo>
                  <a:pt x="151122" y="296382"/>
                </a:lnTo>
                <a:lnTo>
                  <a:pt x="191471" y="286926"/>
                </a:lnTo>
                <a:lnTo>
                  <a:pt x="232435" y="271746"/>
                </a:lnTo>
                <a:lnTo>
                  <a:pt x="272615" y="249722"/>
                </a:lnTo>
                <a:lnTo>
                  <a:pt x="310614" y="219733"/>
                </a:lnTo>
                <a:lnTo>
                  <a:pt x="345032" y="180660"/>
                </a:lnTo>
                <a:lnTo>
                  <a:pt x="374472" y="131381"/>
                </a:lnTo>
                <a:lnTo>
                  <a:pt x="393812" y="82866"/>
                </a:lnTo>
                <a:lnTo>
                  <a:pt x="399186" y="64909"/>
                </a:lnTo>
                <a:lnTo>
                  <a:pt x="157911" y="0"/>
                </a:lnTo>
                <a:close/>
              </a:path>
            </a:pathLst>
          </a:custGeom>
          <a:solidFill>
            <a:srgbClr val="FFF2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66190" y="3910710"/>
            <a:ext cx="534035" cy="234315"/>
          </a:xfrm>
          <a:custGeom>
            <a:avLst/>
            <a:gdLst/>
            <a:ahLst/>
            <a:cxnLst/>
            <a:rect l="l" t="t" r="r" b="b"/>
            <a:pathLst>
              <a:path w="534034" h="234314">
                <a:moveTo>
                  <a:pt x="23812" y="0"/>
                </a:moveTo>
                <a:lnTo>
                  <a:pt x="0" y="77609"/>
                </a:lnTo>
                <a:lnTo>
                  <a:pt x="510070" y="233984"/>
                </a:lnTo>
                <a:lnTo>
                  <a:pt x="533857" y="156375"/>
                </a:lnTo>
                <a:lnTo>
                  <a:pt x="23812" y="0"/>
                </a:lnTo>
                <a:close/>
              </a:path>
            </a:pathLst>
          </a:custGeom>
          <a:solidFill>
            <a:srgbClr val="FF93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35608" y="4054855"/>
            <a:ext cx="930910" cy="315595"/>
          </a:xfrm>
          <a:custGeom>
            <a:avLst/>
            <a:gdLst/>
            <a:ahLst/>
            <a:cxnLst/>
            <a:rect l="l" t="t" r="r" b="b"/>
            <a:pathLst>
              <a:path w="930909" h="315595">
                <a:moveTo>
                  <a:pt x="10198" y="0"/>
                </a:moveTo>
                <a:lnTo>
                  <a:pt x="0" y="33261"/>
                </a:lnTo>
                <a:lnTo>
                  <a:pt x="920343" y="315379"/>
                </a:lnTo>
                <a:lnTo>
                  <a:pt x="930541" y="282130"/>
                </a:lnTo>
                <a:lnTo>
                  <a:pt x="10198" y="0"/>
                </a:lnTo>
                <a:close/>
              </a:path>
            </a:pathLst>
          </a:custGeom>
          <a:solidFill>
            <a:srgbClr val="FF9D9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05014" y="4154652"/>
            <a:ext cx="786765" cy="271780"/>
          </a:xfrm>
          <a:custGeom>
            <a:avLst/>
            <a:gdLst/>
            <a:ahLst/>
            <a:cxnLst/>
            <a:rect l="l" t="t" r="r" b="b"/>
            <a:pathLst>
              <a:path w="786765" h="271779">
                <a:moveTo>
                  <a:pt x="10198" y="0"/>
                </a:moveTo>
                <a:lnTo>
                  <a:pt x="0" y="33286"/>
                </a:lnTo>
                <a:lnTo>
                  <a:pt x="776198" y="271195"/>
                </a:lnTo>
                <a:lnTo>
                  <a:pt x="786396" y="237934"/>
                </a:lnTo>
                <a:lnTo>
                  <a:pt x="10198" y="0"/>
                </a:lnTo>
                <a:close/>
              </a:path>
            </a:pathLst>
          </a:custGeom>
          <a:solidFill>
            <a:srgbClr val="FF9D9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74432" y="4254461"/>
            <a:ext cx="930910" cy="315595"/>
          </a:xfrm>
          <a:custGeom>
            <a:avLst/>
            <a:gdLst/>
            <a:ahLst/>
            <a:cxnLst/>
            <a:rect l="l" t="t" r="r" b="b"/>
            <a:pathLst>
              <a:path w="930909" h="315595">
                <a:moveTo>
                  <a:pt x="10185" y="0"/>
                </a:moveTo>
                <a:lnTo>
                  <a:pt x="0" y="33261"/>
                </a:lnTo>
                <a:lnTo>
                  <a:pt x="920343" y="315379"/>
                </a:lnTo>
                <a:lnTo>
                  <a:pt x="930541" y="282117"/>
                </a:lnTo>
                <a:lnTo>
                  <a:pt x="10185" y="0"/>
                </a:lnTo>
                <a:close/>
              </a:path>
            </a:pathLst>
          </a:custGeom>
          <a:solidFill>
            <a:srgbClr val="FF9D9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43838" y="4354245"/>
            <a:ext cx="520700" cy="189865"/>
          </a:xfrm>
          <a:custGeom>
            <a:avLst/>
            <a:gdLst/>
            <a:ahLst/>
            <a:cxnLst/>
            <a:rect l="l" t="t" r="r" b="b"/>
            <a:pathLst>
              <a:path w="520700" h="189864">
                <a:moveTo>
                  <a:pt x="10198" y="0"/>
                </a:moveTo>
                <a:lnTo>
                  <a:pt x="0" y="33261"/>
                </a:lnTo>
                <a:lnTo>
                  <a:pt x="510057" y="189623"/>
                </a:lnTo>
                <a:lnTo>
                  <a:pt x="520268" y="156362"/>
                </a:lnTo>
                <a:lnTo>
                  <a:pt x="10198" y="0"/>
                </a:lnTo>
                <a:close/>
              </a:path>
            </a:pathLst>
          </a:custGeom>
          <a:solidFill>
            <a:srgbClr val="FF9D9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467689" y="3199079"/>
            <a:ext cx="210820" cy="338455"/>
          </a:xfrm>
          <a:custGeom>
            <a:avLst/>
            <a:gdLst/>
            <a:ahLst/>
            <a:cxnLst/>
            <a:rect l="l" t="t" r="r" b="b"/>
            <a:pathLst>
              <a:path w="210820" h="338454">
                <a:moveTo>
                  <a:pt x="105359" y="0"/>
                </a:moveTo>
                <a:lnTo>
                  <a:pt x="88896" y="28226"/>
                </a:lnTo>
                <a:lnTo>
                  <a:pt x="52679" y="94688"/>
                </a:lnTo>
                <a:lnTo>
                  <a:pt x="16462" y="172060"/>
                </a:lnTo>
                <a:lnTo>
                  <a:pt x="0" y="233019"/>
                </a:lnTo>
                <a:lnTo>
                  <a:pt x="8279" y="274026"/>
                </a:lnTo>
                <a:lnTo>
                  <a:pt x="30857" y="307516"/>
                </a:lnTo>
                <a:lnTo>
                  <a:pt x="64347" y="330097"/>
                </a:lnTo>
                <a:lnTo>
                  <a:pt x="105359" y="338378"/>
                </a:lnTo>
                <a:lnTo>
                  <a:pt x="146365" y="330097"/>
                </a:lnTo>
                <a:lnTo>
                  <a:pt x="179855" y="307516"/>
                </a:lnTo>
                <a:lnTo>
                  <a:pt x="202437" y="274026"/>
                </a:lnTo>
                <a:lnTo>
                  <a:pt x="210718" y="233019"/>
                </a:lnTo>
                <a:lnTo>
                  <a:pt x="209072" y="196646"/>
                </a:lnTo>
                <a:lnTo>
                  <a:pt x="197548" y="160248"/>
                </a:lnTo>
                <a:lnTo>
                  <a:pt x="166269" y="101981"/>
                </a:lnTo>
                <a:lnTo>
                  <a:pt x="105359" y="0"/>
                </a:lnTo>
                <a:close/>
              </a:path>
            </a:pathLst>
          </a:custGeom>
          <a:solidFill>
            <a:srgbClr val="FF5C4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73048" y="319909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0" y="0"/>
                </a:moveTo>
                <a:lnTo>
                  <a:pt x="29698" y="104197"/>
                </a:lnTo>
                <a:lnTo>
                  <a:pt x="58796" y="184512"/>
                </a:lnTo>
                <a:lnTo>
                  <a:pt x="90258" y="239255"/>
                </a:lnTo>
                <a:lnTo>
                  <a:pt x="125114" y="262401"/>
                </a:lnTo>
                <a:lnTo>
                  <a:pt x="164763" y="270116"/>
                </a:lnTo>
                <a:lnTo>
                  <a:pt x="204412" y="262401"/>
                </a:lnTo>
                <a:lnTo>
                  <a:pt x="239268" y="239255"/>
                </a:lnTo>
                <a:lnTo>
                  <a:pt x="262399" y="204405"/>
                </a:lnTo>
                <a:lnTo>
                  <a:pt x="270109" y="164757"/>
                </a:lnTo>
                <a:lnTo>
                  <a:pt x="262399" y="125108"/>
                </a:lnTo>
                <a:lnTo>
                  <a:pt x="239268" y="90258"/>
                </a:lnTo>
                <a:lnTo>
                  <a:pt x="178498" y="48115"/>
                </a:lnTo>
                <a:lnTo>
                  <a:pt x="115181" y="29035"/>
                </a:lnTo>
                <a:lnTo>
                  <a:pt x="0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73048" y="3093732"/>
            <a:ext cx="338455" cy="210820"/>
          </a:xfrm>
          <a:custGeom>
            <a:avLst/>
            <a:gdLst/>
            <a:ahLst/>
            <a:cxnLst/>
            <a:rect l="l" t="t" r="r" b="b"/>
            <a:pathLst>
              <a:path w="338454" h="210820">
                <a:moveTo>
                  <a:pt x="233019" y="0"/>
                </a:moveTo>
                <a:lnTo>
                  <a:pt x="196638" y="1646"/>
                </a:lnTo>
                <a:lnTo>
                  <a:pt x="160239" y="13169"/>
                </a:lnTo>
                <a:lnTo>
                  <a:pt x="101974" y="44448"/>
                </a:lnTo>
                <a:lnTo>
                  <a:pt x="0" y="105359"/>
                </a:lnTo>
                <a:lnTo>
                  <a:pt x="28224" y="121821"/>
                </a:lnTo>
                <a:lnTo>
                  <a:pt x="94683" y="158038"/>
                </a:lnTo>
                <a:lnTo>
                  <a:pt x="172055" y="194256"/>
                </a:lnTo>
                <a:lnTo>
                  <a:pt x="233019" y="210718"/>
                </a:lnTo>
                <a:lnTo>
                  <a:pt x="274025" y="202439"/>
                </a:lnTo>
                <a:lnTo>
                  <a:pt x="307514" y="179860"/>
                </a:lnTo>
                <a:lnTo>
                  <a:pt x="330092" y="146371"/>
                </a:lnTo>
                <a:lnTo>
                  <a:pt x="338366" y="105359"/>
                </a:lnTo>
                <a:lnTo>
                  <a:pt x="330092" y="64347"/>
                </a:lnTo>
                <a:lnTo>
                  <a:pt x="307514" y="30857"/>
                </a:lnTo>
                <a:lnTo>
                  <a:pt x="274025" y="8279"/>
                </a:lnTo>
                <a:lnTo>
                  <a:pt x="233019" y="0"/>
                </a:lnTo>
                <a:close/>
              </a:path>
            </a:pathLst>
          </a:custGeom>
          <a:solidFill>
            <a:srgbClr val="0075A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73061" y="2928972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64758" y="0"/>
                </a:moveTo>
                <a:lnTo>
                  <a:pt x="125109" y="7712"/>
                </a:lnTo>
                <a:lnTo>
                  <a:pt x="90258" y="30851"/>
                </a:lnTo>
                <a:lnTo>
                  <a:pt x="48115" y="91609"/>
                </a:lnTo>
                <a:lnTo>
                  <a:pt x="29035" y="154925"/>
                </a:lnTo>
                <a:lnTo>
                  <a:pt x="0" y="270106"/>
                </a:lnTo>
                <a:lnTo>
                  <a:pt x="31597" y="261789"/>
                </a:lnTo>
                <a:lnTo>
                  <a:pt x="104198" y="240404"/>
                </a:lnTo>
                <a:lnTo>
                  <a:pt x="184517" y="211299"/>
                </a:lnTo>
                <a:lnTo>
                  <a:pt x="239268" y="179822"/>
                </a:lnTo>
                <a:lnTo>
                  <a:pt x="262401" y="144987"/>
                </a:lnTo>
                <a:lnTo>
                  <a:pt x="270114" y="105346"/>
                </a:lnTo>
                <a:lnTo>
                  <a:pt x="262404" y="65701"/>
                </a:lnTo>
                <a:lnTo>
                  <a:pt x="239268" y="30851"/>
                </a:lnTo>
                <a:lnTo>
                  <a:pt x="204410" y="7712"/>
                </a:lnTo>
                <a:lnTo>
                  <a:pt x="164758" y="0"/>
                </a:lnTo>
                <a:close/>
              </a:path>
            </a:pathLst>
          </a:custGeom>
          <a:solidFill>
            <a:srgbClr val="FF93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67689" y="2860712"/>
            <a:ext cx="210820" cy="338455"/>
          </a:xfrm>
          <a:custGeom>
            <a:avLst/>
            <a:gdLst/>
            <a:ahLst/>
            <a:cxnLst/>
            <a:rect l="l" t="t" r="r" b="b"/>
            <a:pathLst>
              <a:path w="210820" h="338455">
                <a:moveTo>
                  <a:pt x="105371" y="0"/>
                </a:moveTo>
                <a:lnTo>
                  <a:pt x="64358" y="8280"/>
                </a:lnTo>
                <a:lnTo>
                  <a:pt x="30864" y="30862"/>
                </a:lnTo>
                <a:lnTo>
                  <a:pt x="8281" y="64352"/>
                </a:lnTo>
                <a:lnTo>
                  <a:pt x="0" y="105359"/>
                </a:lnTo>
                <a:lnTo>
                  <a:pt x="1646" y="141732"/>
                </a:lnTo>
                <a:lnTo>
                  <a:pt x="13171" y="178130"/>
                </a:lnTo>
                <a:lnTo>
                  <a:pt x="44453" y="236397"/>
                </a:lnTo>
                <a:lnTo>
                  <a:pt x="105371" y="338378"/>
                </a:lnTo>
                <a:lnTo>
                  <a:pt x="121832" y="310152"/>
                </a:lnTo>
                <a:lnTo>
                  <a:pt x="158043" y="243690"/>
                </a:lnTo>
                <a:lnTo>
                  <a:pt x="194252" y="166318"/>
                </a:lnTo>
                <a:lnTo>
                  <a:pt x="210705" y="105359"/>
                </a:lnTo>
                <a:lnTo>
                  <a:pt x="202432" y="64352"/>
                </a:lnTo>
                <a:lnTo>
                  <a:pt x="179855" y="30862"/>
                </a:lnTo>
                <a:lnTo>
                  <a:pt x="146370" y="8280"/>
                </a:lnTo>
                <a:lnTo>
                  <a:pt x="105371" y="0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02922" y="2928962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05362" y="0"/>
                </a:moveTo>
                <a:lnTo>
                  <a:pt x="65714" y="7715"/>
                </a:lnTo>
                <a:lnTo>
                  <a:pt x="30870" y="30861"/>
                </a:lnTo>
                <a:lnTo>
                  <a:pt x="7717" y="65710"/>
                </a:lnTo>
                <a:lnTo>
                  <a:pt x="0" y="105357"/>
                </a:lnTo>
                <a:lnTo>
                  <a:pt x="7717" y="145002"/>
                </a:lnTo>
                <a:lnTo>
                  <a:pt x="30870" y="179844"/>
                </a:lnTo>
                <a:lnTo>
                  <a:pt x="91620" y="221989"/>
                </a:lnTo>
                <a:lnTo>
                  <a:pt x="154943" y="241073"/>
                </a:lnTo>
                <a:lnTo>
                  <a:pt x="270138" y="270116"/>
                </a:lnTo>
                <a:lnTo>
                  <a:pt x="261819" y="238519"/>
                </a:lnTo>
                <a:lnTo>
                  <a:pt x="240431" y="165919"/>
                </a:lnTo>
                <a:lnTo>
                  <a:pt x="211325" y="85603"/>
                </a:lnTo>
                <a:lnTo>
                  <a:pt x="179854" y="30861"/>
                </a:lnTo>
                <a:lnTo>
                  <a:pt x="145009" y="7715"/>
                </a:lnTo>
                <a:lnTo>
                  <a:pt x="105362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34682" y="3093719"/>
            <a:ext cx="338455" cy="210820"/>
          </a:xfrm>
          <a:custGeom>
            <a:avLst/>
            <a:gdLst/>
            <a:ahLst/>
            <a:cxnLst/>
            <a:rect l="l" t="t" r="r" b="b"/>
            <a:pathLst>
              <a:path w="338454" h="210820">
                <a:moveTo>
                  <a:pt x="105346" y="0"/>
                </a:moveTo>
                <a:lnTo>
                  <a:pt x="64347" y="8279"/>
                </a:lnTo>
                <a:lnTo>
                  <a:pt x="30861" y="30857"/>
                </a:lnTo>
                <a:lnTo>
                  <a:pt x="8280" y="64347"/>
                </a:lnTo>
                <a:lnTo>
                  <a:pt x="0" y="105359"/>
                </a:lnTo>
                <a:lnTo>
                  <a:pt x="8280" y="146378"/>
                </a:lnTo>
                <a:lnTo>
                  <a:pt x="30861" y="179871"/>
                </a:lnTo>
                <a:lnTo>
                  <a:pt x="64347" y="202451"/>
                </a:lnTo>
                <a:lnTo>
                  <a:pt x="105346" y="210731"/>
                </a:lnTo>
                <a:lnTo>
                  <a:pt x="141720" y="209084"/>
                </a:lnTo>
                <a:lnTo>
                  <a:pt x="178119" y="197559"/>
                </a:lnTo>
                <a:lnTo>
                  <a:pt x="236389" y="166277"/>
                </a:lnTo>
                <a:lnTo>
                  <a:pt x="338378" y="105359"/>
                </a:lnTo>
                <a:lnTo>
                  <a:pt x="310150" y="88896"/>
                </a:lnTo>
                <a:lnTo>
                  <a:pt x="243684" y="52679"/>
                </a:lnTo>
                <a:lnTo>
                  <a:pt x="166307" y="16462"/>
                </a:lnTo>
                <a:lnTo>
                  <a:pt x="105346" y="0"/>
                </a:lnTo>
                <a:close/>
              </a:path>
            </a:pathLst>
          </a:custGeom>
          <a:solidFill>
            <a:srgbClr val="42F0D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02922" y="3199079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270125" y="0"/>
                </a:moveTo>
                <a:lnTo>
                  <a:pt x="165923" y="29700"/>
                </a:lnTo>
                <a:lnTo>
                  <a:pt x="85608" y="58801"/>
                </a:lnTo>
                <a:lnTo>
                  <a:pt x="30870" y="90271"/>
                </a:lnTo>
                <a:lnTo>
                  <a:pt x="7717" y="125119"/>
                </a:lnTo>
                <a:lnTo>
                  <a:pt x="0" y="164765"/>
                </a:lnTo>
                <a:lnTo>
                  <a:pt x="7717" y="204412"/>
                </a:lnTo>
                <a:lnTo>
                  <a:pt x="30870" y="239268"/>
                </a:lnTo>
                <a:lnTo>
                  <a:pt x="65720" y="262406"/>
                </a:lnTo>
                <a:lnTo>
                  <a:pt x="105367" y="270119"/>
                </a:lnTo>
                <a:lnTo>
                  <a:pt x="145011" y="262406"/>
                </a:lnTo>
                <a:lnTo>
                  <a:pt x="179854" y="239268"/>
                </a:lnTo>
                <a:lnTo>
                  <a:pt x="221999" y="178498"/>
                </a:lnTo>
                <a:lnTo>
                  <a:pt x="241083" y="115181"/>
                </a:lnTo>
                <a:lnTo>
                  <a:pt x="270125" y="0"/>
                </a:lnTo>
                <a:close/>
              </a:path>
            </a:pathLst>
          </a:custGeom>
          <a:solidFill>
            <a:srgbClr val="523C6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67689" y="3199079"/>
            <a:ext cx="154940" cy="338455"/>
          </a:xfrm>
          <a:custGeom>
            <a:avLst/>
            <a:gdLst/>
            <a:ahLst/>
            <a:cxnLst/>
            <a:rect l="l" t="t" r="r" b="b"/>
            <a:pathLst>
              <a:path w="154940" h="338454">
                <a:moveTo>
                  <a:pt x="105371" y="0"/>
                </a:moveTo>
                <a:lnTo>
                  <a:pt x="44453" y="101981"/>
                </a:lnTo>
                <a:lnTo>
                  <a:pt x="13171" y="160248"/>
                </a:lnTo>
                <a:lnTo>
                  <a:pt x="1646" y="196646"/>
                </a:lnTo>
                <a:lnTo>
                  <a:pt x="0" y="233019"/>
                </a:lnTo>
                <a:lnTo>
                  <a:pt x="8279" y="274026"/>
                </a:lnTo>
                <a:lnTo>
                  <a:pt x="30859" y="307516"/>
                </a:lnTo>
                <a:lnTo>
                  <a:pt x="64352" y="330097"/>
                </a:lnTo>
                <a:lnTo>
                  <a:pt x="105371" y="338378"/>
                </a:lnTo>
                <a:lnTo>
                  <a:pt x="118522" y="337558"/>
                </a:lnTo>
                <a:lnTo>
                  <a:pt x="131186" y="335167"/>
                </a:lnTo>
                <a:lnTo>
                  <a:pt x="143271" y="331311"/>
                </a:lnTo>
                <a:lnTo>
                  <a:pt x="154686" y="326097"/>
                </a:lnTo>
                <a:lnTo>
                  <a:pt x="133954" y="295361"/>
                </a:lnTo>
                <a:lnTo>
                  <a:pt x="119113" y="260954"/>
                </a:lnTo>
                <a:lnTo>
                  <a:pt x="109044" y="224483"/>
                </a:lnTo>
                <a:lnTo>
                  <a:pt x="102628" y="187553"/>
                </a:lnTo>
                <a:lnTo>
                  <a:pt x="98566" y="145602"/>
                </a:lnTo>
                <a:lnTo>
                  <a:pt x="97886" y="103916"/>
                </a:lnTo>
                <a:lnTo>
                  <a:pt x="100733" y="62418"/>
                </a:lnTo>
                <a:lnTo>
                  <a:pt x="107251" y="21031"/>
                </a:lnTo>
                <a:lnTo>
                  <a:pt x="107708" y="16471"/>
                </a:lnTo>
                <a:lnTo>
                  <a:pt x="108521" y="11963"/>
                </a:lnTo>
                <a:lnTo>
                  <a:pt x="109816" y="7518"/>
                </a:lnTo>
                <a:lnTo>
                  <a:pt x="106997" y="2705"/>
                </a:lnTo>
                <a:lnTo>
                  <a:pt x="105371" y="0"/>
                </a:lnTo>
                <a:close/>
              </a:path>
            </a:pathLst>
          </a:custGeom>
          <a:solidFill>
            <a:srgbClr val="FF5C4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03604" y="3029623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89">
                <a:moveTo>
                  <a:pt x="169430" y="0"/>
                </a:moveTo>
                <a:lnTo>
                  <a:pt x="124389" y="6054"/>
                </a:lnTo>
                <a:lnTo>
                  <a:pt x="83915" y="23138"/>
                </a:lnTo>
                <a:lnTo>
                  <a:pt x="49625" y="49637"/>
                </a:lnTo>
                <a:lnTo>
                  <a:pt x="23132" y="83934"/>
                </a:lnTo>
                <a:lnTo>
                  <a:pt x="6052" y="124412"/>
                </a:lnTo>
                <a:lnTo>
                  <a:pt x="0" y="169456"/>
                </a:lnTo>
                <a:lnTo>
                  <a:pt x="6052" y="214509"/>
                </a:lnTo>
                <a:lnTo>
                  <a:pt x="23132" y="254995"/>
                </a:lnTo>
                <a:lnTo>
                  <a:pt x="49625" y="289296"/>
                </a:lnTo>
                <a:lnTo>
                  <a:pt x="83915" y="315797"/>
                </a:lnTo>
                <a:lnTo>
                  <a:pt x="124389" y="332883"/>
                </a:lnTo>
                <a:lnTo>
                  <a:pt x="169430" y="338937"/>
                </a:lnTo>
                <a:lnTo>
                  <a:pt x="214479" y="332883"/>
                </a:lnTo>
                <a:lnTo>
                  <a:pt x="254960" y="315797"/>
                </a:lnTo>
                <a:lnTo>
                  <a:pt x="289259" y="289296"/>
                </a:lnTo>
                <a:lnTo>
                  <a:pt x="315760" y="254995"/>
                </a:lnTo>
                <a:lnTo>
                  <a:pt x="332845" y="214509"/>
                </a:lnTo>
                <a:lnTo>
                  <a:pt x="338899" y="169456"/>
                </a:lnTo>
                <a:lnTo>
                  <a:pt x="332845" y="124412"/>
                </a:lnTo>
                <a:lnTo>
                  <a:pt x="315760" y="83934"/>
                </a:lnTo>
                <a:lnTo>
                  <a:pt x="289259" y="49637"/>
                </a:lnTo>
                <a:lnTo>
                  <a:pt x="254960" y="23138"/>
                </a:lnTo>
                <a:lnTo>
                  <a:pt x="214479" y="6054"/>
                </a:lnTo>
                <a:lnTo>
                  <a:pt x="16943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69480" y="1820168"/>
            <a:ext cx="882650" cy="887730"/>
          </a:xfrm>
          <a:custGeom>
            <a:avLst/>
            <a:gdLst/>
            <a:ahLst/>
            <a:cxnLst/>
            <a:rect l="l" t="t" r="r" b="b"/>
            <a:pathLst>
              <a:path w="882650" h="887730">
                <a:moveTo>
                  <a:pt x="554887" y="783305"/>
                </a:moveTo>
                <a:lnTo>
                  <a:pt x="476732" y="783305"/>
                </a:lnTo>
                <a:lnTo>
                  <a:pt x="486448" y="887433"/>
                </a:lnTo>
                <a:lnTo>
                  <a:pt x="510813" y="884485"/>
                </a:lnTo>
                <a:lnTo>
                  <a:pt x="534968" y="880190"/>
                </a:lnTo>
                <a:lnTo>
                  <a:pt x="558828" y="874567"/>
                </a:lnTo>
                <a:lnTo>
                  <a:pt x="582307" y="867633"/>
                </a:lnTo>
                <a:lnTo>
                  <a:pt x="554887" y="783305"/>
                </a:lnTo>
                <a:close/>
              </a:path>
              <a:path w="882650" h="887730">
                <a:moveTo>
                  <a:pt x="710186" y="739363"/>
                </a:moveTo>
                <a:lnTo>
                  <a:pt x="274853" y="739363"/>
                </a:lnTo>
                <a:lnTo>
                  <a:pt x="289585" y="747394"/>
                </a:lnTo>
                <a:lnTo>
                  <a:pt x="304736" y="754705"/>
                </a:lnTo>
                <a:lnTo>
                  <a:pt x="320287" y="761273"/>
                </a:lnTo>
                <a:lnTo>
                  <a:pt x="336219" y="767075"/>
                </a:lnTo>
                <a:lnTo>
                  <a:pt x="302882" y="866262"/>
                </a:lnTo>
                <a:lnTo>
                  <a:pt x="326307" y="873412"/>
                </a:lnTo>
                <a:lnTo>
                  <a:pt x="350119" y="879265"/>
                </a:lnTo>
                <a:lnTo>
                  <a:pt x="374237" y="883801"/>
                </a:lnTo>
                <a:lnTo>
                  <a:pt x="398576" y="887001"/>
                </a:lnTo>
                <a:lnTo>
                  <a:pt x="409321" y="783013"/>
                </a:lnTo>
                <a:lnTo>
                  <a:pt x="554792" y="783013"/>
                </a:lnTo>
                <a:lnTo>
                  <a:pt x="549960" y="768154"/>
                </a:lnTo>
                <a:lnTo>
                  <a:pt x="565966" y="762512"/>
                </a:lnTo>
                <a:lnTo>
                  <a:pt x="581586" y="756099"/>
                </a:lnTo>
                <a:lnTo>
                  <a:pt x="596802" y="748938"/>
                </a:lnTo>
                <a:lnTo>
                  <a:pt x="611593" y="741052"/>
                </a:lnTo>
                <a:lnTo>
                  <a:pt x="711709" y="741052"/>
                </a:lnTo>
                <a:lnTo>
                  <a:pt x="710186" y="739363"/>
                </a:lnTo>
                <a:close/>
              </a:path>
              <a:path w="882650" h="887730">
                <a:moveTo>
                  <a:pt x="711709" y="741052"/>
                </a:moveTo>
                <a:lnTo>
                  <a:pt x="611593" y="741052"/>
                </a:lnTo>
                <a:lnTo>
                  <a:pt x="663028" y="832162"/>
                </a:lnTo>
                <a:lnTo>
                  <a:pt x="683981" y="819558"/>
                </a:lnTo>
                <a:lnTo>
                  <a:pt x="704235" y="805802"/>
                </a:lnTo>
                <a:lnTo>
                  <a:pt x="723720" y="790948"/>
                </a:lnTo>
                <a:lnTo>
                  <a:pt x="742365" y="775050"/>
                </a:lnTo>
                <a:lnTo>
                  <a:pt x="711709" y="741052"/>
                </a:lnTo>
                <a:close/>
              </a:path>
              <a:path w="882650" h="887730">
                <a:moveTo>
                  <a:pt x="286218" y="644812"/>
                </a:moveTo>
                <a:lnTo>
                  <a:pt x="169684" y="644812"/>
                </a:lnTo>
                <a:lnTo>
                  <a:pt x="179959" y="658212"/>
                </a:lnTo>
                <a:lnTo>
                  <a:pt x="190868" y="671075"/>
                </a:lnTo>
                <a:lnTo>
                  <a:pt x="202395" y="683377"/>
                </a:lnTo>
                <a:lnTo>
                  <a:pt x="214528" y="695091"/>
                </a:lnTo>
                <a:lnTo>
                  <a:pt x="143738" y="772066"/>
                </a:lnTo>
                <a:lnTo>
                  <a:pt x="162227" y="788147"/>
                </a:lnTo>
                <a:lnTo>
                  <a:pt x="181567" y="803192"/>
                </a:lnTo>
                <a:lnTo>
                  <a:pt x="201690" y="817148"/>
                </a:lnTo>
                <a:lnTo>
                  <a:pt x="222529" y="829965"/>
                </a:lnTo>
                <a:lnTo>
                  <a:pt x="274853" y="739363"/>
                </a:lnTo>
                <a:lnTo>
                  <a:pt x="710186" y="739363"/>
                </a:lnTo>
                <a:lnTo>
                  <a:pt x="675133" y="700489"/>
                </a:lnTo>
                <a:lnTo>
                  <a:pt x="444690" y="700489"/>
                </a:lnTo>
                <a:lnTo>
                  <a:pt x="398706" y="696367"/>
                </a:lnTo>
                <a:lnTo>
                  <a:pt x="355427" y="684485"/>
                </a:lnTo>
                <a:lnTo>
                  <a:pt x="315576" y="665564"/>
                </a:lnTo>
                <a:lnTo>
                  <a:pt x="286218" y="644812"/>
                </a:lnTo>
                <a:close/>
              </a:path>
              <a:path w="882650" h="887730">
                <a:moveTo>
                  <a:pt x="554792" y="783013"/>
                </a:moveTo>
                <a:lnTo>
                  <a:pt x="409321" y="783013"/>
                </a:lnTo>
                <a:lnTo>
                  <a:pt x="418069" y="783810"/>
                </a:lnTo>
                <a:lnTo>
                  <a:pt x="426881" y="784386"/>
                </a:lnTo>
                <a:lnTo>
                  <a:pt x="435756" y="784737"/>
                </a:lnTo>
                <a:lnTo>
                  <a:pt x="444690" y="784855"/>
                </a:lnTo>
                <a:lnTo>
                  <a:pt x="452772" y="784750"/>
                </a:lnTo>
                <a:lnTo>
                  <a:pt x="460806" y="784447"/>
                </a:lnTo>
                <a:lnTo>
                  <a:pt x="468793" y="783960"/>
                </a:lnTo>
                <a:lnTo>
                  <a:pt x="476732" y="783305"/>
                </a:lnTo>
                <a:lnTo>
                  <a:pt x="554887" y="783305"/>
                </a:lnTo>
                <a:lnTo>
                  <a:pt x="554792" y="783013"/>
                </a:lnTo>
                <a:close/>
              </a:path>
              <a:path w="882650" h="887730">
                <a:moveTo>
                  <a:pt x="840475" y="647580"/>
                </a:moveTo>
                <a:lnTo>
                  <a:pt x="717727" y="647580"/>
                </a:lnTo>
                <a:lnTo>
                  <a:pt x="801585" y="709988"/>
                </a:lnTo>
                <a:lnTo>
                  <a:pt x="815683" y="689927"/>
                </a:lnTo>
                <a:lnTo>
                  <a:pt x="828651" y="669116"/>
                </a:lnTo>
                <a:lnTo>
                  <a:pt x="840475" y="647580"/>
                </a:lnTo>
                <a:close/>
              </a:path>
              <a:path w="882650" h="887730">
                <a:moveTo>
                  <a:pt x="199904" y="515793"/>
                </a:moveTo>
                <a:lnTo>
                  <a:pt x="112014" y="515793"/>
                </a:lnTo>
                <a:lnTo>
                  <a:pt x="115972" y="532327"/>
                </a:lnTo>
                <a:lnTo>
                  <a:pt x="120726" y="548538"/>
                </a:lnTo>
                <a:lnTo>
                  <a:pt x="126251" y="564404"/>
                </a:lnTo>
                <a:lnTo>
                  <a:pt x="132524" y="579902"/>
                </a:lnTo>
                <a:lnTo>
                  <a:pt x="36576" y="621520"/>
                </a:lnTo>
                <a:lnTo>
                  <a:pt x="46934" y="643699"/>
                </a:lnTo>
                <a:lnTo>
                  <a:pt x="58512" y="665287"/>
                </a:lnTo>
                <a:lnTo>
                  <a:pt x="71266" y="686214"/>
                </a:lnTo>
                <a:lnTo>
                  <a:pt x="85153" y="706407"/>
                </a:lnTo>
                <a:lnTo>
                  <a:pt x="169684" y="644812"/>
                </a:lnTo>
                <a:lnTo>
                  <a:pt x="286218" y="644812"/>
                </a:lnTo>
                <a:lnTo>
                  <a:pt x="279875" y="640328"/>
                </a:lnTo>
                <a:lnTo>
                  <a:pt x="249045" y="609498"/>
                </a:lnTo>
                <a:lnTo>
                  <a:pt x="223809" y="573797"/>
                </a:lnTo>
                <a:lnTo>
                  <a:pt x="204889" y="533949"/>
                </a:lnTo>
                <a:lnTo>
                  <a:pt x="199904" y="515793"/>
                </a:lnTo>
                <a:close/>
              </a:path>
              <a:path w="882650" h="887730">
                <a:moveTo>
                  <a:pt x="668756" y="188882"/>
                </a:moveTo>
                <a:lnTo>
                  <a:pt x="444690" y="188882"/>
                </a:lnTo>
                <a:lnTo>
                  <a:pt x="490671" y="193003"/>
                </a:lnTo>
                <a:lnTo>
                  <a:pt x="533949" y="204886"/>
                </a:lnTo>
                <a:lnTo>
                  <a:pt x="573802" y="223807"/>
                </a:lnTo>
                <a:lnTo>
                  <a:pt x="609506" y="249045"/>
                </a:lnTo>
                <a:lnTo>
                  <a:pt x="640339" y="279877"/>
                </a:lnTo>
                <a:lnTo>
                  <a:pt x="665578" y="315581"/>
                </a:lnTo>
                <a:lnTo>
                  <a:pt x="684501" y="355434"/>
                </a:lnTo>
                <a:lnTo>
                  <a:pt x="696384" y="398714"/>
                </a:lnTo>
                <a:lnTo>
                  <a:pt x="700506" y="444698"/>
                </a:lnTo>
                <a:lnTo>
                  <a:pt x="696384" y="490675"/>
                </a:lnTo>
                <a:lnTo>
                  <a:pt x="684501" y="533949"/>
                </a:lnTo>
                <a:lnTo>
                  <a:pt x="665578" y="573797"/>
                </a:lnTo>
                <a:lnTo>
                  <a:pt x="640339" y="609498"/>
                </a:lnTo>
                <a:lnTo>
                  <a:pt x="609506" y="640328"/>
                </a:lnTo>
                <a:lnTo>
                  <a:pt x="573802" y="665564"/>
                </a:lnTo>
                <a:lnTo>
                  <a:pt x="533949" y="684485"/>
                </a:lnTo>
                <a:lnTo>
                  <a:pt x="490671" y="696367"/>
                </a:lnTo>
                <a:lnTo>
                  <a:pt x="444690" y="700489"/>
                </a:lnTo>
                <a:lnTo>
                  <a:pt x="675133" y="700489"/>
                </a:lnTo>
                <a:lnTo>
                  <a:pt x="672350" y="697403"/>
                </a:lnTo>
                <a:lnTo>
                  <a:pt x="684595" y="685800"/>
                </a:lnTo>
                <a:lnTo>
                  <a:pt x="696258" y="673615"/>
                </a:lnTo>
                <a:lnTo>
                  <a:pt x="707312" y="660869"/>
                </a:lnTo>
                <a:lnTo>
                  <a:pt x="717727" y="647580"/>
                </a:lnTo>
                <a:lnTo>
                  <a:pt x="840475" y="647580"/>
                </a:lnTo>
                <a:lnTo>
                  <a:pt x="851039" y="625559"/>
                </a:lnTo>
                <a:lnTo>
                  <a:pt x="755472" y="582950"/>
                </a:lnTo>
                <a:lnTo>
                  <a:pt x="761877" y="567585"/>
                </a:lnTo>
                <a:lnTo>
                  <a:pt x="767535" y="551846"/>
                </a:lnTo>
                <a:lnTo>
                  <a:pt x="772429" y="535753"/>
                </a:lnTo>
                <a:lnTo>
                  <a:pt x="776541" y="519323"/>
                </a:lnTo>
                <a:lnTo>
                  <a:pt x="879193" y="519323"/>
                </a:lnTo>
                <a:lnTo>
                  <a:pt x="879443" y="517870"/>
                </a:lnTo>
                <a:lnTo>
                  <a:pt x="881613" y="493639"/>
                </a:lnTo>
                <a:lnTo>
                  <a:pt x="882456" y="469220"/>
                </a:lnTo>
                <a:lnTo>
                  <a:pt x="882599" y="444698"/>
                </a:lnTo>
                <a:lnTo>
                  <a:pt x="882599" y="439415"/>
                </a:lnTo>
                <a:lnTo>
                  <a:pt x="784809" y="439415"/>
                </a:lnTo>
                <a:lnTo>
                  <a:pt x="784309" y="427023"/>
                </a:lnTo>
                <a:lnTo>
                  <a:pt x="783012" y="410549"/>
                </a:lnTo>
                <a:lnTo>
                  <a:pt x="780933" y="392468"/>
                </a:lnTo>
                <a:lnTo>
                  <a:pt x="778090" y="375254"/>
                </a:lnTo>
                <a:lnTo>
                  <a:pt x="800049" y="371622"/>
                </a:lnTo>
                <a:lnTo>
                  <a:pt x="880554" y="355747"/>
                </a:lnTo>
                <a:lnTo>
                  <a:pt x="875034" y="331885"/>
                </a:lnTo>
                <a:lnTo>
                  <a:pt x="868187" y="308392"/>
                </a:lnTo>
                <a:lnTo>
                  <a:pt x="867218" y="305646"/>
                </a:lnTo>
                <a:lnTo>
                  <a:pt x="755167" y="305646"/>
                </a:lnTo>
                <a:lnTo>
                  <a:pt x="747848" y="290374"/>
                </a:lnTo>
                <a:lnTo>
                  <a:pt x="739809" y="275543"/>
                </a:lnTo>
                <a:lnTo>
                  <a:pt x="731071" y="261165"/>
                </a:lnTo>
                <a:lnTo>
                  <a:pt x="721652" y="247251"/>
                </a:lnTo>
                <a:lnTo>
                  <a:pt x="799816" y="191473"/>
                </a:lnTo>
                <a:lnTo>
                  <a:pt x="671791" y="191473"/>
                </a:lnTo>
                <a:lnTo>
                  <a:pt x="668756" y="188882"/>
                </a:lnTo>
                <a:close/>
              </a:path>
              <a:path w="882650" h="887730">
                <a:moveTo>
                  <a:pt x="879193" y="519323"/>
                </a:moveTo>
                <a:lnTo>
                  <a:pt x="776541" y="519323"/>
                </a:lnTo>
                <a:lnTo>
                  <a:pt x="875322" y="541828"/>
                </a:lnTo>
                <a:lnTo>
                  <a:pt x="879193" y="519323"/>
                </a:lnTo>
                <a:close/>
              </a:path>
              <a:path w="882650" h="887730">
                <a:moveTo>
                  <a:pt x="25" y="440291"/>
                </a:moveTo>
                <a:lnTo>
                  <a:pt x="2438" y="491443"/>
                </a:lnTo>
                <a:lnTo>
                  <a:pt x="9715" y="537522"/>
                </a:lnTo>
                <a:lnTo>
                  <a:pt x="112014" y="515793"/>
                </a:lnTo>
                <a:lnTo>
                  <a:pt x="199904" y="515793"/>
                </a:lnTo>
                <a:lnTo>
                  <a:pt x="193008" y="490675"/>
                </a:lnTo>
                <a:lnTo>
                  <a:pt x="188887" y="444698"/>
                </a:lnTo>
                <a:lnTo>
                  <a:pt x="189189" y="441320"/>
                </a:lnTo>
                <a:lnTo>
                  <a:pt x="104609" y="441320"/>
                </a:lnTo>
                <a:lnTo>
                  <a:pt x="25" y="440291"/>
                </a:lnTo>
                <a:close/>
              </a:path>
              <a:path w="882650" h="887730">
                <a:moveTo>
                  <a:pt x="40170" y="259773"/>
                </a:moveTo>
                <a:lnTo>
                  <a:pt x="30577" y="282366"/>
                </a:lnTo>
                <a:lnTo>
                  <a:pt x="22200" y="305646"/>
                </a:lnTo>
                <a:lnTo>
                  <a:pt x="15231" y="328969"/>
                </a:lnTo>
                <a:lnTo>
                  <a:pt x="9525" y="352826"/>
                </a:lnTo>
                <a:lnTo>
                  <a:pt x="111836" y="374340"/>
                </a:lnTo>
                <a:lnTo>
                  <a:pt x="108824" y="390708"/>
                </a:lnTo>
                <a:lnTo>
                  <a:pt x="106603" y="407339"/>
                </a:lnTo>
                <a:lnTo>
                  <a:pt x="105192" y="424216"/>
                </a:lnTo>
                <a:lnTo>
                  <a:pt x="104609" y="441320"/>
                </a:lnTo>
                <a:lnTo>
                  <a:pt x="189189" y="441320"/>
                </a:lnTo>
                <a:lnTo>
                  <a:pt x="193008" y="398714"/>
                </a:lnTo>
                <a:lnTo>
                  <a:pt x="204889" y="355434"/>
                </a:lnTo>
                <a:lnTo>
                  <a:pt x="223809" y="315581"/>
                </a:lnTo>
                <a:lnTo>
                  <a:pt x="232474" y="303322"/>
                </a:lnTo>
                <a:lnTo>
                  <a:pt x="135305" y="303322"/>
                </a:lnTo>
                <a:lnTo>
                  <a:pt x="40170" y="259773"/>
                </a:lnTo>
                <a:close/>
              </a:path>
              <a:path w="882650" h="887730">
                <a:moveTo>
                  <a:pt x="850620" y="262694"/>
                </a:moveTo>
                <a:lnTo>
                  <a:pt x="755167" y="305646"/>
                </a:lnTo>
                <a:lnTo>
                  <a:pt x="867218" y="305646"/>
                </a:lnTo>
                <a:lnTo>
                  <a:pt x="860041" y="285313"/>
                </a:lnTo>
                <a:lnTo>
                  <a:pt x="850620" y="262694"/>
                </a:lnTo>
                <a:close/>
              </a:path>
              <a:path w="882650" h="887730">
                <a:moveTo>
                  <a:pt x="150304" y="111361"/>
                </a:moveTo>
                <a:lnTo>
                  <a:pt x="132418" y="128072"/>
                </a:lnTo>
                <a:lnTo>
                  <a:pt x="115469" y="145742"/>
                </a:lnTo>
                <a:lnTo>
                  <a:pt x="99514" y="164309"/>
                </a:lnTo>
                <a:lnTo>
                  <a:pt x="84607" y="183713"/>
                </a:lnTo>
                <a:lnTo>
                  <a:pt x="169265" y="245168"/>
                </a:lnTo>
                <a:lnTo>
                  <a:pt x="159737" y="258996"/>
                </a:lnTo>
                <a:lnTo>
                  <a:pt x="150885" y="273316"/>
                </a:lnTo>
                <a:lnTo>
                  <a:pt x="142733" y="288100"/>
                </a:lnTo>
                <a:lnTo>
                  <a:pt x="135305" y="303322"/>
                </a:lnTo>
                <a:lnTo>
                  <a:pt x="232474" y="303322"/>
                </a:lnTo>
                <a:lnTo>
                  <a:pt x="249045" y="279877"/>
                </a:lnTo>
                <a:lnTo>
                  <a:pt x="279875" y="249045"/>
                </a:lnTo>
                <a:lnTo>
                  <a:pt x="315576" y="223807"/>
                </a:lnTo>
                <a:lnTo>
                  <a:pt x="355427" y="204886"/>
                </a:lnTo>
                <a:lnTo>
                  <a:pt x="398706" y="193003"/>
                </a:lnTo>
                <a:lnTo>
                  <a:pt x="435055" y="189745"/>
                </a:lnTo>
                <a:lnTo>
                  <a:pt x="219583" y="189745"/>
                </a:lnTo>
                <a:lnTo>
                  <a:pt x="150304" y="111361"/>
                </a:lnTo>
                <a:close/>
              </a:path>
              <a:path w="882650" h="887730">
                <a:moveTo>
                  <a:pt x="741641" y="113660"/>
                </a:moveTo>
                <a:lnTo>
                  <a:pt x="671791" y="191473"/>
                </a:lnTo>
                <a:lnTo>
                  <a:pt x="799816" y="191473"/>
                </a:lnTo>
                <a:lnTo>
                  <a:pt x="806792" y="186494"/>
                </a:lnTo>
                <a:lnTo>
                  <a:pt x="792046" y="166986"/>
                </a:lnTo>
                <a:lnTo>
                  <a:pt x="776231" y="148301"/>
                </a:lnTo>
                <a:lnTo>
                  <a:pt x="759410" y="130503"/>
                </a:lnTo>
                <a:lnTo>
                  <a:pt x="741641" y="113660"/>
                </a:lnTo>
                <a:close/>
              </a:path>
              <a:path w="882650" h="887730">
                <a:moveTo>
                  <a:pt x="311289" y="20353"/>
                </a:moveTo>
                <a:lnTo>
                  <a:pt x="288128" y="28353"/>
                </a:lnTo>
                <a:lnTo>
                  <a:pt x="265425" y="37626"/>
                </a:lnTo>
                <a:lnTo>
                  <a:pt x="243257" y="48140"/>
                </a:lnTo>
                <a:lnTo>
                  <a:pt x="221703" y="59863"/>
                </a:lnTo>
                <a:lnTo>
                  <a:pt x="274218" y="150350"/>
                </a:lnTo>
                <a:lnTo>
                  <a:pt x="259805" y="159201"/>
                </a:lnTo>
                <a:lnTo>
                  <a:pt x="245881" y="168729"/>
                </a:lnTo>
                <a:lnTo>
                  <a:pt x="232466" y="178916"/>
                </a:lnTo>
                <a:lnTo>
                  <a:pt x="219583" y="189745"/>
                </a:lnTo>
                <a:lnTo>
                  <a:pt x="435055" y="189745"/>
                </a:lnTo>
                <a:lnTo>
                  <a:pt x="444690" y="188882"/>
                </a:lnTo>
                <a:lnTo>
                  <a:pt x="668756" y="188882"/>
                </a:lnTo>
                <a:lnTo>
                  <a:pt x="658987" y="180542"/>
                </a:lnTo>
                <a:lnTo>
                  <a:pt x="645642" y="170256"/>
                </a:lnTo>
                <a:lnTo>
                  <a:pt x="631783" y="160624"/>
                </a:lnTo>
                <a:lnTo>
                  <a:pt x="617435" y="151658"/>
                </a:lnTo>
                <a:lnTo>
                  <a:pt x="635578" y="120962"/>
                </a:lnTo>
                <a:lnTo>
                  <a:pt x="549236" y="120962"/>
                </a:lnTo>
                <a:lnTo>
                  <a:pt x="546406" y="120124"/>
                </a:lnTo>
                <a:lnTo>
                  <a:pt x="342620" y="120124"/>
                </a:lnTo>
                <a:lnTo>
                  <a:pt x="311289" y="20353"/>
                </a:lnTo>
                <a:close/>
              </a:path>
              <a:path w="882650" h="887730">
                <a:moveTo>
                  <a:pt x="581355" y="21394"/>
                </a:moveTo>
                <a:lnTo>
                  <a:pt x="549236" y="120962"/>
                </a:lnTo>
                <a:lnTo>
                  <a:pt x="635578" y="120962"/>
                </a:lnTo>
                <a:lnTo>
                  <a:pt x="670661" y="61602"/>
                </a:lnTo>
                <a:lnTo>
                  <a:pt x="649188" y="49712"/>
                </a:lnTo>
                <a:lnTo>
                  <a:pt x="627094" y="39022"/>
                </a:lnTo>
                <a:lnTo>
                  <a:pt x="604456" y="29570"/>
                </a:lnTo>
                <a:lnTo>
                  <a:pt x="581355" y="21394"/>
                </a:lnTo>
                <a:close/>
              </a:path>
              <a:path w="882650" h="887730">
                <a:moveTo>
                  <a:pt x="446390" y="0"/>
                </a:moveTo>
                <a:lnTo>
                  <a:pt x="421899" y="568"/>
                </a:lnTo>
                <a:lnTo>
                  <a:pt x="397586" y="2459"/>
                </a:lnTo>
                <a:lnTo>
                  <a:pt x="408559" y="106446"/>
                </a:lnTo>
                <a:lnTo>
                  <a:pt x="391641" y="108660"/>
                </a:lnTo>
                <a:lnTo>
                  <a:pt x="374999" y="111690"/>
                </a:lnTo>
                <a:lnTo>
                  <a:pt x="358652" y="115517"/>
                </a:lnTo>
                <a:lnTo>
                  <a:pt x="342620" y="120124"/>
                </a:lnTo>
                <a:lnTo>
                  <a:pt x="546406" y="120124"/>
                </a:lnTo>
                <a:lnTo>
                  <a:pt x="533238" y="116224"/>
                </a:lnTo>
                <a:lnTo>
                  <a:pt x="516921" y="112268"/>
                </a:lnTo>
                <a:lnTo>
                  <a:pt x="500309" y="109109"/>
                </a:lnTo>
                <a:lnTo>
                  <a:pt x="483425" y="106764"/>
                </a:lnTo>
                <a:lnTo>
                  <a:pt x="495185" y="2827"/>
                </a:lnTo>
                <a:lnTo>
                  <a:pt x="470879" y="753"/>
                </a:lnTo>
                <a:lnTo>
                  <a:pt x="446390" y="0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86345" y="213700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5">
                <a:moveTo>
                  <a:pt x="127838" y="0"/>
                </a:moveTo>
                <a:lnTo>
                  <a:pt x="78068" y="10046"/>
                </a:lnTo>
                <a:lnTo>
                  <a:pt x="37434" y="37445"/>
                </a:lnTo>
                <a:lnTo>
                  <a:pt x="10043" y="78084"/>
                </a:lnTo>
                <a:lnTo>
                  <a:pt x="0" y="127850"/>
                </a:lnTo>
                <a:lnTo>
                  <a:pt x="10043" y="177617"/>
                </a:lnTo>
                <a:lnTo>
                  <a:pt x="37434" y="218255"/>
                </a:lnTo>
                <a:lnTo>
                  <a:pt x="78068" y="245654"/>
                </a:lnTo>
                <a:lnTo>
                  <a:pt x="127838" y="255701"/>
                </a:lnTo>
                <a:lnTo>
                  <a:pt x="177597" y="245654"/>
                </a:lnTo>
                <a:lnTo>
                  <a:pt x="218232" y="218255"/>
                </a:lnTo>
                <a:lnTo>
                  <a:pt x="245629" y="177617"/>
                </a:lnTo>
                <a:lnTo>
                  <a:pt x="255676" y="127850"/>
                </a:lnTo>
                <a:lnTo>
                  <a:pt x="245629" y="78084"/>
                </a:lnTo>
                <a:lnTo>
                  <a:pt x="218232" y="37445"/>
                </a:lnTo>
                <a:lnTo>
                  <a:pt x="177597" y="10046"/>
                </a:lnTo>
                <a:lnTo>
                  <a:pt x="127838" y="0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56877" y="766813"/>
            <a:ext cx="93980" cy="386715"/>
          </a:xfrm>
          <a:custGeom>
            <a:avLst/>
            <a:gdLst/>
            <a:ahLst/>
            <a:cxnLst/>
            <a:rect l="l" t="t" r="r" b="b"/>
            <a:pathLst>
              <a:path w="93979" h="386715">
                <a:moveTo>
                  <a:pt x="78257" y="0"/>
                </a:moveTo>
                <a:lnTo>
                  <a:pt x="0" y="383628"/>
                </a:lnTo>
                <a:lnTo>
                  <a:pt x="15163" y="386715"/>
                </a:lnTo>
                <a:lnTo>
                  <a:pt x="93408" y="3073"/>
                </a:lnTo>
                <a:lnTo>
                  <a:pt x="78257" y="0"/>
                </a:lnTo>
                <a:close/>
              </a:path>
            </a:pathLst>
          </a:custGeom>
          <a:solidFill>
            <a:srgbClr val="B5B8B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20962" y="735494"/>
            <a:ext cx="146685" cy="419100"/>
          </a:xfrm>
          <a:custGeom>
            <a:avLst/>
            <a:gdLst/>
            <a:ahLst/>
            <a:cxnLst/>
            <a:rect l="l" t="t" r="r" b="b"/>
            <a:pathLst>
              <a:path w="146684" h="419100">
                <a:moveTo>
                  <a:pt x="14744" y="0"/>
                </a:moveTo>
                <a:lnTo>
                  <a:pt x="0" y="4699"/>
                </a:lnTo>
                <a:lnTo>
                  <a:pt x="131495" y="418820"/>
                </a:lnTo>
                <a:lnTo>
                  <a:pt x="146240" y="414134"/>
                </a:lnTo>
                <a:lnTo>
                  <a:pt x="14744" y="0"/>
                </a:lnTo>
                <a:close/>
              </a:path>
            </a:pathLst>
          </a:custGeom>
          <a:solidFill>
            <a:srgbClr val="B5B8B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99930" y="837183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12700">
            <a:solidFill>
              <a:srgbClr val="B5B8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04236" y="520077"/>
            <a:ext cx="291465" cy="598170"/>
          </a:xfrm>
          <a:custGeom>
            <a:avLst/>
            <a:gdLst/>
            <a:ahLst/>
            <a:cxnLst/>
            <a:rect l="l" t="t" r="r" b="b"/>
            <a:pathLst>
              <a:path w="291465" h="598169">
                <a:moveTo>
                  <a:pt x="14008" y="0"/>
                </a:moveTo>
                <a:lnTo>
                  <a:pt x="0" y="6553"/>
                </a:lnTo>
                <a:lnTo>
                  <a:pt x="276809" y="598144"/>
                </a:lnTo>
                <a:lnTo>
                  <a:pt x="290842" y="591578"/>
                </a:lnTo>
                <a:lnTo>
                  <a:pt x="14008" y="0"/>
                </a:lnTo>
                <a:close/>
              </a:path>
            </a:pathLst>
          </a:custGeom>
          <a:solidFill>
            <a:srgbClr val="B5B8B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10763" y="520077"/>
            <a:ext cx="291465" cy="598170"/>
          </a:xfrm>
          <a:custGeom>
            <a:avLst/>
            <a:gdLst/>
            <a:ahLst/>
            <a:cxnLst/>
            <a:rect l="l" t="t" r="r" b="b"/>
            <a:pathLst>
              <a:path w="291465" h="598169">
                <a:moveTo>
                  <a:pt x="276834" y="0"/>
                </a:moveTo>
                <a:lnTo>
                  <a:pt x="0" y="591578"/>
                </a:lnTo>
                <a:lnTo>
                  <a:pt x="14020" y="598144"/>
                </a:lnTo>
                <a:lnTo>
                  <a:pt x="290842" y="6553"/>
                </a:lnTo>
                <a:lnTo>
                  <a:pt x="276834" y="0"/>
                </a:lnTo>
                <a:close/>
              </a:path>
            </a:pathLst>
          </a:custGeom>
          <a:solidFill>
            <a:srgbClr val="B5B8B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77794" y="0"/>
            <a:ext cx="850900" cy="839469"/>
          </a:xfrm>
          <a:custGeom>
            <a:avLst/>
            <a:gdLst/>
            <a:ahLst/>
            <a:cxnLst/>
            <a:rect l="l" t="t" r="r" b="b"/>
            <a:pathLst>
              <a:path w="850900" h="839469">
                <a:moveTo>
                  <a:pt x="677459" y="0"/>
                </a:moveTo>
                <a:lnTo>
                  <a:pt x="173313" y="0"/>
                </a:lnTo>
                <a:lnTo>
                  <a:pt x="140373" y="29319"/>
                </a:lnTo>
                <a:lnTo>
                  <a:pt x="109592" y="62955"/>
                </a:lnTo>
                <a:lnTo>
                  <a:pt x="82074" y="99872"/>
                </a:lnTo>
                <a:lnTo>
                  <a:pt x="58077" y="139786"/>
                </a:lnTo>
                <a:lnTo>
                  <a:pt x="37861" y="182414"/>
                </a:lnTo>
                <a:lnTo>
                  <a:pt x="21686" y="227473"/>
                </a:lnTo>
                <a:lnTo>
                  <a:pt x="9811" y="274678"/>
                </a:lnTo>
                <a:lnTo>
                  <a:pt x="2496" y="323747"/>
                </a:lnTo>
                <a:lnTo>
                  <a:pt x="0" y="374395"/>
                </a:lnTo>
                <a:lnTo>
                  <a:pt x="2496" y="425040"/>
                </a:lnTo>
                <a:lnTo>
                  <a:pt x="9811" y="474107"/>
                </a:lnTo>
                <a:lnTo>
                  <a:pt x="21686" y="521309"/>
                </a:lnTo>
                <a:lnTo>
                  <a:pt x="37861" y="566366"/>
                </a:lnTo>
                <a:lnTo>
                  <a:pt x="58077" y="608992"/>
                </a:lnTo>
                <a:lnTo>
                  <a:pt x="82074" y="648904"/>
                </a:lnTo>
                <a:lnTo>
                  <a:pt x="109592" y="685818"/>
                </a:lnTo>
                <a:lnTo>
                  <a:pt x="140373" y="719452"/>
                </a:lnTo>
                <a:lnTo>
                  <a:pt x="174157" y="749521"/>
                </a:lnTo>
                <a:lnTo>
                  <a:pt x="210684" y="775742"/>
                </a:lnTo>
                <a:lnTo>
                  <a:pt x="249695" y="797832"/>
                </a:lnTo>
                <a:lnTo>
                  <a:pt x="290930" y="815506"/>
                </a:lnTo>
                <a:lnTo>
                  <a:pt x="334130" y="828481"/>
                </a:lnTo>
                <a:lnTo>
                  <a:pt x="379035" y="836475"/>
                </a:lnTo>
                <a:lnTo>
                  <a:pt x="425386" y="839202"/>
                </a:lnTo>
                <a:lnTo>
                  <a:pt x="471737" y="836475"/>
                </a:lnTo>
                <a:lnTo>
                  <a:pt x="516642" y="828481"/>
                </a:lnTo>
                <a:lnTo>
                  <a:pt x="559842" y="815506"/>
                </a:lnTo>
                <a:lnTo>
                  <a:pt x="601077" y="797832"/>
                </a:lnTo>
                <a:lnTo>
                  <a:pt x="640088" y="775742"/>
                </a:lnTo>
                <a:lnTo>
                  <a:pt x="676615" y="749521"/>
                </a:lnTo>
                <a:lnTo>
                  <a:pt x="710399" y="719452"/>
                </a:lnTo>
                <a:lnTo>
                  <a:pt x="741180" y="685818"/>
                </a:lnTo>
                <a:lnTo>
                  <a:pt x="768698" y="648904"/>
                </a:lnTo>
                <a:lnTo>
                  <a:pt x="792695" y="608992"/>
                </a:lnTo>
                <a:lnTo>
                  <a:pt x="812911" y="566366"/>
                </a:lnTo>
                <a:lnTo>
                  <a:pt x="829086" y="521309"/>
                </a:lnTo>
                <a:lnTo>
                  <a:pt x="840961" y="474107"/>
                </a:lnTo>
                <a:lnTo>
                  <a:pt x="848276" y="425040"/>
                </a:lnTo>
                <a:lnTo>
                  <a:pt x="850773" y="374395"/>
                </a:lnTo>
                <a:lnTo>
                  <a:pt x="848276" y="323747"/>
                </a:lnTo>
                <a:lnTo>
                  <a:pt x="840961" y="274678"/>
                </a:lnTo>
                <a:lnTo>
                  <a:pt x="829086" y="227473"/>
                </a:lnTo>
                <a:lnTo>
                  <a:pt x="812911" y="182414"/>
                </a:lnTo>
                <a:lnTo>
                  <a:pt x="792695" y="139786"/>
                </a:lnTo>
                <a:lnTo>
                  <a:pt x="768698" y="99872"/>
                </a:lnTo>
                <a:lnTo>
                  <a:pt x="741180" y="62955"/>
                </a:lnTo>
                <a:lnTo>
                  <a:pt x="710399" y="29319"/>
                </a:lnTo>
                <a:lnTo>
                  <a:pt x="677459" y="0"/>
                </a:lnTo>
                <a:close/>
              </a:path>
            </a:pathLst>
          </a:custGeom>
          <a:solidFill>
            <a:srgbClr val="FF93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240926" y="0"/>
            <a:ext cx="724535" cy="839469"/>
          </a:xfrm>
          <a:custGeom>
            <a:avLst/>
            <a:gdLst/>
            <a:ahLst/>
            <a:cxnLst/>
            <a:rect l="l" t="t" r="r" b="b"/>
            <a:pathLst>
              <a:path w="724534" h="839469">
                <a:moveTo>
                  <a:pt x="576103" y="0"/>
                </a:moveTo>
                <a:lnTo>
                  <a:pt x="148390" y="0"/>
                </a:lnTo>
                <a:lnTo>
                  <a:pt x="135679" y="11681"/>
                </a:lnTo>
                <a:lnTo>
                  <a:pt x="106098" y="45709"/>
                </a:lnTo>
                <a:lnTo>
                  <a:pt x="79580" y="83667"/>
                </a:lnTo>
                <a:lnTo>
                  <a:pt x="56396" y="125204"/>
                </a:lnTo>
                <a:lnTo>
                  <a:pt x="36818" y="169974"/>
                </a:lnTo>
                <a:lnTo>
                  <a:pt x="21118" y="217627"/>
                </a:lnTo>
                <a:lnTo>
                  <a:pt x="9566" y="267814"/>
                </a:lnTo>
                <a:lnTo>
                  <a:pt x="2437" y="320186"/>
                </a:lnTo>
                <a:lnTo>
                  <a:pt x="0" y="374395"/>
                </a:lnTo>
                <a:lnTo>
                  <a:pt x="2437" y="428601"/>
                </a:lnTo>
                <a:lnTo>
                  <a:pt x="9566" y="480971"/>
                </a:lnTo>
                <a:lnTo>
                  <a:pt x="21118" y="531155"/>
                </a:lnTo>
                <a:lnTo>
                  <a:pt x="36818" y="578805"/>
                </a:lnTo>
                <a:lnTo>
                  <a:pt x="56396" y="623572"/>
                </a:lnTo>
                <a:lnTo>
                  <a:pt x="79580" y="665108"/>
                </a:lnTo>
                <a:lnTo>
                  <a:pt x="106098" y="703063"/>
                </a:lnTo>
                <a:lnTo>
                  <a:pt x="135679" y="737089"/>
                </a:lnTo>
                <a:lnTo>
                  <a:pt x="168050" y="766837"/>
                </a:lnTo>
                <a:lnTo>
                  <a:pt x="202940" y="791958"/>
                </a:lnTo>
                <a:lnTo>
                  <a:pt x="240078" y="812104"/>
                </a:lnTo>
                <a:lnTo>
                  <a:pt x="279190" y="826926"/>
                </a:lnTo>
                <a:lnTo>
                  <a:pt x="320006" y="836075"/>
                </a:lnTo>
                <a:lnTo>
                  <a:pt x="362254" y="839202"/>
                </a:lnTo>
                <a:lnTo>
                  <a:pt x="404497" y="836075"/>
                </a:lnTo>
                <a:lnTo>
                  <a:pt x="445310" y="826926"/>
                </a:lnTo>
                <a:lnTo>
                  <a:pt x="484420" y="812104"/>
                </a:lnTo>
                <a:lnTo>
                  <a:pt x="521555" y="791958"/>
                </a:lnTo>
                <a:lnTo>
                  <a:pt x="556443" y="766837"/>
                </a:lnTo>
                <a:lnTo>
                  <a:pt x="588814" y="737089"/>
                </a:lnTo>
                <a:lnTo>
                  <a:pt x="618394" y="703063"/>
                </a:lnTo>
                <a:lnTo>
                  <a:pt x="644913" y="665108"/>
                </a:lnTo>
                <a:lnTo>
                  <a:pt x="668097" y="623572"/>
                </a:lnTo>
                <a:lnTo>
                  <a:pt x="687676" y="578805"/>
                </a:lnTo>
                <a:lnTo>
                  <a:pt x="703377" y="531155"/>
                </a:lnTo>
                <a:lnTo>
                  <a:pt x="714929" y="480971"/>
                </a:lnTo>
                <a:lnTo>
                  <a:pt x="722059" y="428601"/>
                </a:lnTo>
                <a:lnTo>
                  <a:pt x="724496" y="374395"/>
                </a:lnTo>
                <a:lnTo>
                  <a:pt x="722059" y="320186"/>
                </a:lnTo>
                <a:lnTo>
                  <a:pt x="714929" y="267814"/>
                </a:lnTo>
                <a:lnTo>
                  <a:pt x="703377" y="217627"/>
                </a:lnTo>
                <a:lnTo>
                  <a:pt x="687676" y="169974"/>
                </a:lnTo>
                <a:lnTo>
                  <a:pt x="668097" y="125204"/>
                </a:lnTo>
                <a:lnTo>
                  <a:pt x="644913" y="83667"/>
                </a:lnTo>
                <a:lnTo>
                  <a:pt x="618394" y="45709"/>
                </a:lnTo>
                <a:lnTo>
                  <a:pt x="588814" y="11681"/>
                </a:lnTo>
                <a:lnTo>
                  <a:pt x="57610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332621" y="0"/>
            <a:ext cx="541655" cy="839469"/>
          </a:xfrm>
          <a:custGeom>
            <a:avLst/>
            <a:gdLst/>
            <a:ahLst/>
            <a:cxnLst/>
            <a:rect l="l" t="t" r="r" b="b"/>
            <a:pathLst>
              <a:path w="541654" h="839469">
                <a:moveTo>
                  <a:pt x="430425" y="0"/>
                </a:moveTo>
                <a:lnTo>
                  <a:pt x="110695" y="0"/>
                </a:lnTo>
                <a:lnTo>
                  <a:pt x="90862" y="26876"/>
                </a:lnTo>
                <a:lnTo>
                  <a:pt x="68277" y="65682"/>
                </a:lnTo>
                <a:lnTo>
                  <a:pt x="48470" y="108827"/>
                </a:lnTo>
                <a:lnTo>
                  <a:pt x="31697" y="155876"/>
                </a:lnTo>
                <a:lnTo>
                  <a:pt x="18209" y="206392"/>
                </a:lnTo>
                <a:lnTo>
                  <a:pt x="8262" y="259942"/>
                </a:lnTo>
                <a:lnTo>
                  <a:pt x="2107" y="316088"/>
                </a:lnTo>
                <a:lnTo>
                  <a:pt x="0" y="374395"/>
                </a:lnTo>
                <a:lnTo>
                  <a:pt x="2107" y="432699"/>
                </a:lnTo>
                <a:lnTo>
                  <a:pt x="8262" y="488842"/>
                </a:lnTo>
                <a:lnTo>
                  <a:pt x="18209" y="542389"/>
                </a:lnTo>
                <a:lnTo>
                  <a:pt x="31697" y="592903"/>
                </a:lnTo>
                <a:lnTo>
                  <a:pt x="48470" y="639949"/>
                </a:lnTo>
                <a:lnTo>
                  <a:pt x="68277" y="683091"/>
                </a:lnTo>
                <a:lnTo>
                  <a:pt x="90862" y="721895"/>
                </a:lnTo>
                <a:lnTo>
                  <a:pt x="115974" y="755924"/>
                </a:lnTo>
                <a:lnTo>
                  <a:pt x="143358" y="784742"/>
                </a:lnTo>
                <a:lnTo>
                  <a:pt x="203929" y="825006"/>
                </a:lnTo>
                <a:lnTo>
                  <a:pt x="270548" y="839202"/>
                </a:lnTo>
                <a:lnTo>
                  <a:pt x="304492" y="835581"/>
                </a:lnTo>
                <a:lnTo>
                  <a:pt x="368350" y="807915"/>
                </a:lnTo>
                <a:lnTo>
                  <a:pt x="425145" y="755924"/>
                </a:lnTo>
                <a:lnTo>
                  <a:pt x="450260" y="721895"/>
                </a:lnTo>
                <a:lnTo>
                  <a:pt x="472848" y="683091"/>
                </a:lnTo>
                <a:lnTo>
                  <a:pt x="492657" y="639949"/>
                </a:lnTo>
                <a:lnTo>
                  <a:pt x="509433" y="592903"/>
                </a:lnTo>
                <a:lnTo>
                  <a:pt x="522922" y="542389"/>
                </a:lnTo>
                <a:lnTo>
                  <a:pt x="532871" y="488842"/>
                </a:lnTo>
                <a:lnTo>
                  <a:pt x="539026" y="432699"/>
                </a:lnTo>
                <a:lnTo>
                  <a:pt x="541134" y="374395"/>
                </a:lnTo>
                <a:lnTo>
                  <a:pt x="539026" y="316088"/>
                </a:lnTo>
                <a:lnTo>
                  <a:pt x="532871" y="259942"/>
                </a:lnTo>
                <a:lnTo>
                  <a:pt x="522922" y="206392"/>
                </a:lnTo>
                <a:lnTo>
                  <a:pt x="509433" y="155876"/>
                </a:lnTo>
                <a:lnTo>
                  <a:pt x="492657" y="108827"/>
                </a:lnTo>
                <a:lnTo>
                  <a:pt x="472848" y="65682"/>
                </a:lnTo>
                <a:lnTo>
                  <a:pt x="450260" y="26876"/>
                </a:lnTo>
                <a:lnTo>
                  <a:pt x="430425" y="0"/>
                </a:lnTo>
                <a:close/>
              </a:path>
            </a:pathLst>
          </a:custGeom>
          <a:solidFill>
            <a:srgbClr val="FFBE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427871" y="0"/>
            <a:ext cx="351155" cy="839469"/>
          </a:xfrm>
          <a:custGeom>
            <a:avLst/>
            <a:gdLst/>
            <a:ahLst/>
            <a:cxnLst/>
            <a:rect l="l" t="t" r="r" b="b"/>
            <a:pathLst>
              <a:path w="351154" h="839469">
                <a:moveTo>
                  <a:pt x="278539" y="0"/>
                </a:moveTo>
                <a:lnTo>
                  <a:pt x="72070" y="0"/>
                </a:lnTo>
                <a:lnTo>
                  <a:pt x="60285" y="23578"/>
                </a:lnTo>
                <a:lnTo>
                  <a:pt x="42994" y="69431"/>
                </a:lnTo>
                <a:lnTo>
                  <a:pt x="28238" y="121289"/>
                </a:lnTo>
                <a:lnTo>
                  <a:pt x="16290" y="178434"/>
                </a:lnTo>
                <a:lnTo>
                  <a:pt x="7421" y="240146"/>
                </a:lnTo>
                <a:lnTo>
                  <a:pt x="1900" y="305706"/>
                </a:lnTo>
                <a:lnTo>
                  <a:pt x="0" y="374395"/>
                </a:lnTo>
                <a:lnTo>
                  <a:pt x="1900" y="443080"/>
                </a:lnTo>
                <a:lnTo>
                  <a:pt x="7421" y="508637"/>
                </a:lnTo>
                <a:lnTo>
                  <a:pt x="16290" y="570345"/>
                </a:lnTo>
                <a:lnTo>
                  <a:pt x="28238" y="627487"/>
                </a:lnTo>
                <a:lnTo>
                  <a:pt x="42994" y="679342"/>
                </a:lnTo>
                <a:lnTo>
                  <a:pt x="60285" y="725192"/>
                </a:lnTo>
                <a:lnTo>
                  <a:pt x="79841" y="764319"/>
                </a:lnTo>
                <a:lnTo>
                  <a:pt x="101392" y="796002"/>
                </a:lnTo>
                <a:lnTo>
                  <a:pt x="149391" y="834162"/>
                </a:lnTo>
                <a:lnTo>
                  <a:pt x="175298" y="839202"/>
                </a:lnTo>
                <a:lnTo>
                  <a:pt x="201205" y="834162"/>
                </a:lnTo>
                <a:lnTo>
                  <a:pt x="249210" y="796002"/>
                </a:lnTo>
                <a:lnTo>
                  <a:pt x="270765" y="764319"/>
                </a:lnTo>
                <a:lnTo>
                  <a:pt x="290327" y="725192"/>
                </a:lnTo>
                <a:lnTo>
                  <a:pt x="307623" y="679342"/>
                </a:lnTo>
                <a:lnTo>
                  <a:pt x="322383" y="627487"/>
                </a:lnTo>
                <a:lnTo>
                  <a:pt x="334336" y="570345"/>
                </a:lnTo>
                <a:lnTo>
                  <a:pt x="343209" y="508637"/>
                </a:lnTo>
                <a:lnTo>
                  <a:pt x="348732" y="443080"/>
                </a:lnTo>
                <a:lnTo>
                  <a:pt x="350634" y="374395"/>
                </a:lnTo>
                <a:lnTo>
                  <a:pt x="348732" y="305706"/>
                </a:lnTo>
                <a:lnTo>
                  <a:pt x="343209" y="240146"/>
                </a:lnTo>
                <a:lnTo>
                  <a:pt x="334336" y="178434"/>
                </a:lnTo>
                <a:lnTo>
                  <a:pt x="322383" y="121289"/>
                </a:lnTo>
                <a:lnTo>
                  <a:pt x="307623" y="69431"/>
                </a:lnTo>
                <a:lnTo>
                  <a:pt x="290327" y="23578"/>
                </a:lnTo>
                <a:lnTo>
                  <a:pt x="278539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36442" y="0"/>
            <a:ext cx="133985" cy="839469"/>
          </a:xfrm>
          <a:custGeom>
            <a:avLst/>
            <a:gdLst/>
            <a:ahLst/>
            <a:cxnLst/>
            <a:rect l="l" t="t" r="r" b="b"/>
            <a:pathLst>
              <a:path w="133984" h="839469">
                <a:moveTo>
                  <a:pt x="106267" y="0"/>
                </a:moveTo>
                <a:lnTo>
                  <a:pt x="27204" y="0"/>
                </a:lnTo>
                <a:lnTo>
                  <a:pt x="19553" y="45709"/>
                </a:lnTo>
                <a:lnTo>
                  <a:pt x="12881" y="99872"/>
                </a:lnTo>
                <a:lnTo>
                  <a:pt x="7452" y="160778"/>
                </a:lnTo>
                <a:lnTo>
                  <a:pt x="3403" y="227473"/>
                </a:lnTo>
                <a:lnTo>
                  <a:pt x="873" y="298997"/>
                </a:lnTo>
                <a:lnTo>
                  <a:pt x="0" y="374395"/>
                </a:lnTo>
                <a:lnTo>
                  <a:pt x="873" y="449789"/>
                </a:lnTo>
                <a:lnTo>
                  <a:pt x="3403" y="521309"/>
                </a:lnTo>
                <a:lnTo>
                  <a:pt x="7452" y="588000"/>
                </a:lnTo>
                <a:lnTo>
                  <a:pt x="12881" y="648904"/>
                </a:lnTo>
                <a:lnTo>
                  <a:pt x="19553" y="703063"/>
                </a:lnTo>
                <a:lnTo>
                  <a:pt x="27330" y="749521"/>
                </a:lnTo>
                <a:lnTo>
                  <a:pt x="36075" y="787321"/>
                </a:lnTo>
                <a:lnTo>
                  <a:pt x="55917" y="833119"/>
                </a:lnTo>
                <a:lnTo>
                  <a:pt x="66738" y="839202"/>
                </a:lnTo>
                <a:lnTo>
                  <a:pt x="77559" y="833119"/>
                </a:lnTo>
                <a:lnTo>
                  <a:pt x="97398" y="787321"/>
                </a:lnTo>
                <a:lnTo>
                  <a:pt x="106142" y="749521"/>
                </a:lnTo>
                <a:lnTo>
                  <a:pt x="113917" y="703063"/>
                </a:lnTo>
                <a:lnTo>
                  <a:pt x="120587" y="648904"/>
                </a:lnTo>
                <a:lnTo>
                  <a:pt x="126014" y="588000"/>
                </a:lnTo>
                <a:lnTo>
                  <a:pt x="130061" y="521309"/>
                </a:lnTo>
                <a:lnTo>
                  <a:pt x="132590" y="449789"/>
                </a:lnTo>
                <a:lnTo>
                  <a:pt x="133464" y="374395"/>
                </a:lnTo>
                <a:lnTo>
                  <a:pt x="132590" y="298997"/>
                </a:lnTo>
                <a:lnTo>
                  <a:pt x="130061" y="227473"/>
                </a:lnTo>
                <a:lnTo>
                  <a:pt x="126014" y="160778"/>
                </a:lnTo>
                <a:lnTo>
                  <a:pt x="120587" y="99872"/>
                </a:lnTo>
                <a:lnTo>
                  <a:pt x="113917" y="45709"/>
                </a:lnTo>
                <a:lnTo>
                  <a:pt x="106267" y="0"/>
                </a:lnTo>
                <a:close/>
              </a:path>
            </a:pathLst>
          </a:custGeom>
          <a:solidFill>
            <a:srgbClr val="FF93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74987" y="1108392"/>
            <a:ext cx="256540" cy="217804"/>
          </a:xfrm>
          <a:custGeom>
            <a:avLst/>
            <a:gdLst/>
            <a:ahLst/>
            <a:cxnLst/>
            <a:rect l="l" t="t" r="r" b="b"/>
            <a:pathLst>
              <a:path w="256540" h="217805">
                <a:moveTo>
                  <a:pt x="256413" y="0"/>
                </a:moveTo>
                <a:lnTo>
                  <a:pt x="0" y="0"/>
                </a:lnTo>
                <a:lnTo>
                  <a:pt x="0" y="165125"/>
                </a:lnTo>
                <a:lnTo>
                  <a:pt x="4119" y="185536"/>
                </a:lnTo>
                <a:lnTo>
                  <a:pt x="15354" y="202209"/>
                </a:lnTo>
                <a:lnTo>
                  <a:pt x="32018" y="213452"/>
                </a:lnTo>
                <a:lnTo>
                  <a:pt x="52425" y="217576"/>
                </a:lnTo>
                <a:lnTo>
                  <a:pt x="203949" y="217576"/>
                </a:lnTo>
                <a:lnTo>
                  <a:pt x="224367" y="213452"/>
                </a:lnTo>
                <a:lnTo>
                  <a:pt x="241044" y="202209"/>
                </a:lnTo>
                <a:lnTo>
                  <a:pt x="252289" y="185536"/>
                </a:lnTo>
                <a:lnTo>
                  <a:pt x="256413" y="165125"/>
                </a:lnTo>
                <a:lnTo>
                  <a:pt x="256413" y="0"/>
                </a:lnTo>
                <a:close/>
              </a:path>
            </a:pathLst>
          </a:custGeom>
          <a:solidFill>
            <a:srgbClr val="FF93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66580" y="111023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8100">
            <a:solidFill>
              <a:srgbClr val="FF5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37677" y="4607204"/>
            <a:ext cx="829310" cy="829310"/>
          </a:xfrm>
          <a:custGeom>
            <a:avLst/>
            <a:gdLst/>
            <a:ahLst/>
            <a:cxnLst/>
            <a:rect l="l" t="t" r="r" b="b"/>
            <a:pathLst>
              <a:path w="829310" h="829310">
                <a:moveTo>
                  <a:pt x="414642" y="0"/>
                </a:moveTo>
                <a:lnTo>
                  <a:pt x="366285" y="2789"/>
                </a:lnTo>
                <a:lnTo>
                  <a:pt x="319566" y="10950"/>
                </a:lnTo>
                <a:lnTo>
                  <a:pt x="274798" y="24172"/>
                </a:lnTo>
                <a:lnTo>
                  <a:pt x="232290" y="42143"/>
                </a:lnTo>
                <a:lnTo>
                  <a:pt x="192354" y="64552"/>
                </a:lnTo>
                <a:lnTo>
                  <a:pt x="155302" y="91089"/>
                </a:lnTo>
                <a:lnTo>
                  <a:pt x="121443" y="121442"/>
                </a:lnTo>
                <a:lnTo>
                  <a:pt x="91090" y="155299"/>
                </a:lnTo>
                <a:lnTo>
                  <a:pt x="64553" y="192351"/>
                </a:lnTo>
                <a:lnTo>
                  <a:pt x="42143" y="232285"/>
                </a:lnTo>
                <a:lnTo>
                  <a:pt x="24172" y="274792"/>
                </a:lnTo>
                <a:lnTo>
                  <a:pt x="10950" y="319558"/>
                </a:lnTo>
                <a:lnTo>
                  <a:pt x="2789" y="366275"/>
                </a:lnTo>
                <a:lnTo>
                  <a:pt x="0" y="414629"/>
                </a:lnTo>
                <a:lnTo>
                  <a:pt x="2789" y="462984"/>
                </a:lnTo>
                <a:lnTo>
                  <a:pt x="10950" y="509700"/>
                </a:lnTo>
                <a:lnTo>
                  <a:pt x="24172" y="554467"/>
                </a:lnTo>
                <a:lnTo>
                  <a:pt x="42143" y="596973"/>
                </a:lnTo>
                <a:lnTo>
                  <a:pt x="64553" y="636907"/>
                </a:lnTo>
                <a:lnTo>
                  <a:pt x="91090" y="673959"/>
                </a:lnTo>
                <a:lnTo>
                  <a:pt x="121443" y="707817"/>
                </a:lnTo>
                <a:lnTo>
                  <a:pt x="155302" y="738169"/>
                </a:lnTo>
                <a:lnTo>
                  <a:pt x="192354" y="764706"/>
                </a:lnTo>
                <a:lnTo>
                  <a:pt x="232290" y="787115"/>
                </a:lnTo>
                <a:lnTo>
                  <a:pt x="274798" y="805086"/>
                </a:lnTo>
                <a:lnTo>
                  <a:pt x="319566" y="818308"/>
                </a:lnTo>
                <a:lnTo>
                  <a:pt x="366285" y="826469"/>
                </a:lnTo>
                <a:lnTo>
                  <a:pt x="414642" y="829259"/>
                </a:lnTo>
                <a:lnTo>
                  <a:pt x="462999" y="826469"/>
                </a:lnTo>
                <a:lnTo>
                  <a:pt x="509717" y="818308"/>
                </a:lnTo>
                <a:lnTo>
                  <a:pt x="554484" y="805086"/>
                </a:lnTo>
                <a:lnTo>
                  <a:pt x="596991" y="787115"/>
                </a:lnTo>
                <a:lnTo>
                  <a:pt x="636926" y="764706"/>
                </a:lnTo>
                <a:lnTo>
                  <a:pt x="673977" y="738169"/>
                </a:lnTo>
                <a:lnTo>
                  <a:pt x="707834" y="707817"/>
                </a:lnTo>
                <a:lnTo>
                  <a:pt x="738186" y="673959"/>
                </a:lnTo>
                <a:lnTo>
                  <a:pt x="764722" y="636907"/>
                </a:lnTo>
                <a:lnTo>
                  <a:pt x="787130" y="596973"/>
                </a:lnTo>
                <a:lnTo>
                  <a:pt x="805100" y="554467"/>
                </a:lnTo>
                <a:lnTo>
                  <a:pt x="818321" y="509700"/>
                </a:lnTo>
                <a:lnTo>
                  <a:pt x="826482" y="462984"/>
                </a:lnTo>
                <a:lnTo>
                  <a:pt x="829271" y="414629"/>
                </a:lnTo>
                <a:lnTo>
                  <a:pt x="826482" y="366275"/>
                </a:lnTo>
                <a:lnTo>
                  <a:pt x="818321" y="319558"/>
                </a:lnTo>
                <a:lnTo>
                  <a:pt x="805100" y="274792"/>
                </a:lnTo>
                <a:lnTo>
                  <a:pt x="787130" y="232285"/>
                </a:lnTo>
                <a:lnTo>
                  <a:pt x="764722" y="192351"/>
                </a:lnTo>
                <a:lnTo>
                  <a:pt x="738186" y="155299"/>
                </a:lnTo>
                <a:lnTo>
                  <a:pt x="707834" y="121442"/>
                </a:lnTo>
                <a:lnTo>
                  <a:pt x="673977" y="91089"/>
                </a:lnTo>
                <a:lnTo>
                  <a:pt x="636926" y="64552"/>
                </a:lnTo>
                <a:lnTo>
                  <a:pt x="596991" y="42143"/>
                </a:lnTo>
                <a:lnTo>
                  <a:pt x="554484" y="24172"/>
                </a:lnTo>
                <a:lnTo>
                  <a:pt x="509717" y="10950"/>
                </a:lnTo>
                <a:lnTo>
                  <a:pt x="462999" y="2789"/>
                </a:lnTo>
                <a:lnTo>
                  <a:pt x="414642" y="0"/>
                </a:lnTo>
                <a:close/>
              </a:path>
            </a:pathLst>
          </a:custGeom>
          <a:solidFill>
            <a:srgbClr val="6DCF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27808" y="4667313"/>
            <a:ext cx="657225" cy="769620"/>
          </a:xfrm>
          <a:custGeom>
            <a:avLst/>
            <a:gdLst/>
            <a:ahLst/>
            <a:cxnLst/>
            <a:rect l="l" t="t" r="r" b="b"/>
            <a:pathLst>
              <a:path w="657225" h="769620">
                <a:moveTo>
                  <a:pt x="467323" y="319468"/>
                </a:moveTo>
                <a:lnTo>
                  <a:pt x="183351" y="319468"/>
                </a:lnTo>
                <a:lnTo>
                  <a:pt x="197820" y="366152"/>
                </a:lnTo>
                <a:lnTo>
                  <a:pt x="212291" y="400492"/>
                </a:lnTo>
                <a:lnTo>
                  <a:pt x="223424" y="421686"/>
                </a:lnTo>
                <a:lnTo>
                  <a:pt x="227877" y="428929"/>
                </a:lnTo>
                <a:lnTo>
                  <a:pt x="207125" y="473710"/>
                </a:lnTo>
                <a:lnTo>
                  <a:pt x="197533" y="480334"/>
                </a:lnTo>
                <a:lnTo>
                  <a:pt x="185470" y="490221"/>
                </a:lnTo>
                <a:lnTo>
                  <a:pt x="172719" y="503369"/>
                </a:lnTo>
                <a:lnTo>
                  <a:pt x="161063" y="519772"/>
                </a:lnTo>
                <a:lnTo>
                  <a:pt x="122666" y="538509"/>
                </a:lnTo>
                <a:lnTo>
                  <a:pt x="82192" y="553354"/>
                </a:lnTo>
                <a:lnTo>
                  <a:pt x="46277" y="565014"/>
                </a:lnTo>
                <a:lnTo>
                  <a:pt x="21553" y="574192"/>
                </a:lnTo>
                <a:lnTo>
                  <a:pt x="353" y="610608"/>
                </a:lnTo>
                <a:lnTo>
                  <a:pt x="0" y="612511"/>
                </a:lnTo>
                <a:lnTo>
                  <a:pt x="959" y="613850"/>
                </a:lnTo>
                <a:lnTo>
                  <a:pt x="31311" y="647708"/>
                </a:lnTo>
                <a:lnTo>
                  <a:pt x="65169" y="678060"/>
                </a:lnTo>
                <a:lnTo>
                  <a:pt x="102221" y="704597"/>
                </a:lnTo>
                <a:lnTo>
                  <a:pt x="142155" y="727006"/>
                </a:lnTo>
                <a:lnTo>
                  <a:pt x="184661" y="744977"/>
                </a:lnTo>
                <a:lnTo>
                  <a:pt x="229428" y="758199"/>
                </a:lnTo>
                <a:lnTo>
                  <a:pt x="276144" y="766360"/>
                </a:lnTo>
                <a:lnTo>
                  <a:pt x="324499" y="769150"/>
                </a:lnTo>
                <a:lnTo>
                  <a:pt x="372856" y="766360"/>
                </a:lnTo>
                <a:lnTo>
                  <a:pt x="419574" y="758199"/>
                </a:lnTo>
                <a:lnTo>
                  <a:pt x="464343" y="744977"/>
                </a:lnTo>
                <a:lnTo>
                  <a:pt x="506850" y="727006"/>
                </a:lnTo>
                <a:lnTo>
                  <a:pt x="546786" y="704597"/>
                </a:lnTo>
                <a:lnTo>
                  <a:pt x="583839" y="678060"/>
                </a:lnTo>
                <a:lnTo>
                  <a:pt x="617697" y="647708"/>
                </a:lnTo>
                <a:lnTo>
                  <a:pt x="648051" y="613850"/>
                </a:lnTo>
                <a:lnTo>
                  <a:pt x="656987" y="601373"/>
                </a:lnTo>
                <a:lnTo>
                  <a:pt x="650177" y="586814"/>
                </a:lnTo>
                <a:lnTo>
                  <a:pt x="629426" y="574192"/>
                </a:lnTo>
                <a:lnTo>
                  <a:pt x="604667" y="565014"/>
                </a:lnTo>
                <a:lnTo>
                  <a:pt x="568688" y="553354"/>
                </a:lnTo>
                <a:lnTo>
                  <a:pt x="528156" y="538509"/>
                </a:lnTo>
                <a:lnTo>
                  <a:pt x="489739" y="519772"/>
                </a:lnTo>
                <a:lnTo>
                  <a:pt x="478068" y="503369"/>
                </a:lnTo>
                <a:lnTo>
                  <a:pt x="465285" y="490221"/>
                </a:lnTo>
                <a:lnTo>
                  <a:pt x="453188" y="480334"/>
                </a:lnTo>
                <a:lnTo>
                  <a:pt x="443574" y="473710"/>
                </a:lnTo>
                <a:lnTo>
                  <a:pt x="422810" y="428929"/>
                </a:lnTo>
                <a:lnTo>
                  <a:pt x="438535" y="405088"/>
                </a:lnTo>
                <a:lnTo>
                  <a:pt x="448414" y="385738"/>
                </a:lnTo>
                <a:lnTo>
                  <a:pt x="456619" y="360619"/>
                </a:lnTo>
                <a:lnTo>
                  <a:pt x="467323" y="319468"/>
                </a:lnTo>
                <a:close/>
              </a:path>
              <a:path w="657225" h="769620">
                <a:moveTo>
                  <a:pt x="487682" y="319468"/>
                </a:moveTo>
                <a:lnTo>
                  <a:pt x="467323" y="319468"/>
                </a:lnTo>
                <a:lnTo>
                  <a:pt x="477420" y="329315"/>
                </a:lnTo>
                <a:lnTo>
                  <a:pt x="483230" y="330995"/>
                </a:lnTo>
                <a:lnTo>
                  <a:pt x="486954" y="323067"/>
                </a:lnTo>
                <a:lnTo>
                  <a:pt x="487682" y="319468"/>
                </a:lnTo>
                <a:close/>
              </a:path>
              <a:path w="657225" h="769620">
                <a:moveTo>
                  <a:pt x="250229" y="20408"/>
                </a:moveTo>
                <a:lnTo>
                  <a:pt x="247499" y="24549"/>
                </a:lnTo>
                <a:lnTo>
                  <a:pt x="246622" y="25958"/>
                </a:lnTo>
                <a:lnTo>
                  <a:pt x="240374" y="28295"/>
                </a:lnTo>
                <a:lnTo>
                  <a:pt x="234240" y="36410"/>
                </a:lnTo>
                <a:lnTo>
                  <a:pt x="230366" y="42748"/>
                </a:lnTo>
                <a:lnTo>
                  <a:pt x="226976" y="46202"/>
                </a:lnTo>
                <a:lnTo>
                  <a:pt x="224042" y="50088"/>
                </a:lnTo>
                <a:lnTo>
                  <a:pt x="218098" y="58305"/>
                </a:lnTo>
                <a:lnTo>
                  <a:pt x="214758" y="63766"/>
                </a:lnTo>
                <a:lnTo>
                  <a:pt x="211926" y="69507"/>
                </a:lnTo>
                <a:lnTo>
                  <a:pt x="210885" y="70561"/>
                </a:lnTo>
                <a:lnTo>
                  <a:pt x="209170" y="71107"/>
                </a:lnTo>
                <a:lnTo>
                  <a:pt x="207722" y="72517"/>
                </a:lnTo>
                <a:lnTo>
                  <a:pt x="207456" y="74307"/>
                </a:lnTo>
                <a:lnTo>
                  <a:pt x="205398" y="76657"/>
                </a:lnTo>
                <a:lnTo>
                  <a:pt x="199886" y="83822"/>
                </a:lnTo>
                <a:lnTo>
                  <a:pt x="195354" y="91973"/>
                </a:lnTo>
                <a:lnTo>
                  <a:pt x="192463" y="100724"/>
                </a:lnTo>
                <a:lnTo>
                  <a:pt x="191873" y="109689"/>
                </a:lnTo>
                <a:lnTo>
                  <a:pt x="191987" y="110121"/>
                </a:lnTo>
                <a:lnTo>
                  <a:pt x="189206" y="111290"/>
                </a:lnTo>
                <a:lnTo>
                  <a:pt x="187186" y="113461"/>
                </a:lnTo>
                <a:lnTo>
                  <a:pt x="185078" y="117830"/>
                </a:lnTo>
                <a:lnTo>
                  <a:pt x="185154" y="119418"/>
                </a:lnTo>
                <a:lnTo>
                  <a:pt x="185713" y="120878"/>
                </a:lnTo>
                <a:lnTo>
                  <a:pt x="180882" y="126581"/>
                </a:lnTo>
                <a:lnTo>
                  <a:pt x="177280" y="133478"/>
                </a:lnTo>
                <a:lnTo>
                  <a:pt x="175755" y="140882"/>
                </a:lnTo>
                <a:lnTo>
                  <a:pt x="177153" y="148107"/>
                </a:lnTo>
                <a:lnTo>
                  <a:pt x="177839" y="148945"/>
                </a:lnTo>
                <a:lnTo>
                  <a:pt x="176658" y="150469"/>
                </a:lnTo>
                <a:lnTo>
                  <a:pt x="176527" y="151218"/>
                </a:lnTo>
                <a:lnTo>
                  <a:pt x="176433" y="152717"/>
                </a:lnTo>
                <a:lnTo>
                  <a:pt x="176607" y="154241"/>
                </a:lnTo>
                <a:lnTo>
                  <a:pt x="177090" y="155714"/>
                </a:lnTo>
                <a:lnTo>
                  <a:pt x="176188" y="156972"/>
                </a:lnTo>
                <a:lnTo>
                  <a:pt x="175337" y="158280"/>
                </a:lnTo>
                <a:lnTo>
                  <a:pt x="174613" y="159639"/>
                </a:lnTo>
                <a:lnTo>
                  <a:pt x="172002" y="165834"/>
                </a:lnTo>
                <a:lnTo>
                  <a:pt x="170600" y="172496"/>
                </a:lnTo>
                <a:lnTo>
                  <a:pt x="170673" y="178295"/>
                </a:lnTo>
                <a:lnTo>
                  <a:pt x="170784" y="179565"/>
                </a:lnTo>
                <a:lnTo>
                  <a:pt x="172531" y="185610"/>
                </a:lnTo>
                <a:lnTo>
                  <a:pt x="169546" y="187921"/>
                </a:lnTo>
                <a:lnTo>
                  <a:pt x="167540" y="190766"/>
                </a:lnTo>
                <a:lnTo>
                  <a:pt x="167159" y="197853"/>
                </a:lnTo>
                <a:lnTo>
                  <a:pt x="168962" y="199732"/>
                </a:lnTo>
                <a:lnTo>
                  <a:pt x="171172" y="200456"/>
                </a:lnTo>
                <a:lnTo>
                  <a:pt x="167691" y="207954"/>
                </a:lnTo>
                <a:lnTo>
                  <a:pt x="165919" y="215099"/>
                </a:lnTo>
                <a:lnTo>
                  <a:pt x="165859" y="216636"/>
                </a:lnTo>
                <a:lnTo>
                  <a:pt x="166053" y="222641"/>
                </a:lnTo>
                <a:lnTo>
                  <a:pt x="168873" y="228968"/>
                </a:lnTo>
                <a:lnTo>
                  <a:pt x="165533" y="233083"/>
                </a:lnTo>
                <a:lnTo>
                  <a:pt x="164834" y="239052"/>
                </a:lnTo>
                <a:lnTo>
                  <a:pt x="166485" y="243560"/>
                </a:lnTo>
                <a:lnTo>
                  <a:pt x="166943" y="244322"/>
                </a:lnTo>
                <a:lnTo>
                  <a:pt x="158101" y="249005"/>
                </a:lnTo>
                <a:lnTo>
                  <a:pt x="155209" y="262856"/>
                </a:lnTo>
                <a:lnTo>
                  <a:pt x="156425" y="282382"/>
                </a:lnTo>
                <a:lnTo>
                  <a:pt x="159907" y="304088"/>
                </a:lnTo>
                <a:lnTo>
                  <a:pt x="166174" y="320545"/>
                </a:lnTo>
                <a:lnTo>
                  <a:pt x="173943" y="324270"/>
                </a:lnTo>
                <a:lnTo>
                  <a:pt x="180556" y="321749"/>
                </a:lnTo>
                <a:lnTo>
                  <a:pt x="183351" y="319468"/>
                </a:lnTo>
                <a:lnTo>
                  <a:pt x="487682" y="319468"/>
                </a:lnTo>
                <a:lnTo>
                  <a:pt x="490793" y="304088"/>
                </a:lnTo>
                <a:lnTo>
                  <a:pt x="494360" y="281776"/>
                </a:lnTo>
                <a:lnTo>
                  <a:pt x="495490" y="261875"/>
                </a:lnTo>
                <a:lnTo>
                  <a:pt x="492170" y="248187"/>
                </a:lnTo>
                <a:lnTo>
                  <a:pt x="482385" y="244513"/>
                </a:lnTo>
                <a:lnTo>
                  <a:pt x="482195" y="243713"/>
                </a:lnTo>
                <a:lnTo>
                  <a:pt x="483998" y="242570"/>
                </a:lnTo>
                <a:lnTo>
                  <a:pt x="485484" y="240690"/>
                </a:lnTo>
                <a:lnTo>
                  <a:pt x="487021" y="233159"/>
                </a:lnTo>
                <a:lnTo>
                  <a:pt x="484303" y="227126"/>
                </a:lnTo>
                <a:lnTo>
                  <a:pt x="482766" y="220154"/>
                </a:lnTo>
                <a:lnTo>
                  <a:pt x="481801" y="218274"/>
                </a:lnTo>
                <a:lnTo>
                  <a:pt x="480620" y="216636"/>
                </a:lnTo>
                <a:lnTo>
                  <a:pt x="480569" y="213537"/>
                </a:lnTo>
                <a:lnTo>
                  <a:pt x="480468" y="211950"/>
                </a:lnTo>
                <a:lnTo>
                  <a:pt x="481636" y="211340"/>
                </a:lnTo>
                <a:lnTo>
                  <a:pt x="482639" y="210337"/>
                </a:lnTo>
                <a:lnTo>
                  <a:pt x="483236" y="209080"/>
                </a:lnTo>
                <a:lnTo>
                  <a:pt x="485434" y="201946"/>
                </a:lnTo>
                <a:lnTo>
                  <a:pt x="485611" y="194711"/>
                </a:lnTo>
                <a:lnTo>
                  <a:pt x="484111" y="187422"/>
                </a:lnTo>
                <a:lnTo>
                  <a:pt x="481280" y="180124"/>
                </a:lnTo>
                <a:lnTo>
                  <a:pt x="482690" y="179565"/>
                </a:lnTo>
                <a:lnTo>
                  <a:pt x="483554" y="178295"/>
                </a:lnTo>
                <a:lnTo>
                  <a:pt x="483909" y="176898"/>
                </a:lnTo>
                <a:lnTo>
                  <a:pt x="485052" y="175691"/>
                </a:lnTo>
                <a:lnTo>
                  <a:pt x="485789" y="174015"/>
                </a:lnTo>
                <a:lnTo>
                  <a:pt x="486513" y="168732"/>
                </a:lnTo>
                <a:lnTo>
                  <a:pt x="484341" y="166827"/>
                </a:lnTo>
                <a:lnTo>
                  <a:pt x="481293" y="166827"/>
                </a:lnTo>
                <a:lnTo>
                  <a:pt x="481141" y="164706"/>
                </a:lnTo>
                <a:lnTo>
                  <a:pt x="483694" y="164706"/>
                </a:lnTo>
                <a:lnTo>
                  <a:pt x="484557" y="163944"/>
                </a:lnTo>
                <a:lnTo>
                  <a:pt x="484633" y="157670"/>
                </a:lnTo>
                <a:lnTo>
                  <a:pt x="479921" y="157670"/>
                </a:lnTo>
                <a:lnTo>
                  <a:pt x="478766" y="153352"/>
                </a:lnTo>
                <a:lnTo>
                  <a:pt x="477483" y="152717"/>
                </a:lnTo>
                <a:lnTo>
                  <a:pt x="477445" y="151218"/>
                </a:lnTo>
                <a:lnTo>
                  <a:pt x="479807" y="149059"/>
                </a:lnTo>
                <a:lnTo>
                  <a:pt x="480264" y="144792"/>
                </a:lnTo>
                <a:lnTo>
                  <a:pt x="478080" y="142252"/>
                </a:lnTo>
                <a:lnTo>
                  <a:pt x="475591" y="139903"/>
                </a:lnTo>
                <a:lnTo>
                  <a:pt x="474549" y="137147"/>
                </a:lnTo>
                <a:lnTo>
                  <a:pt x="476454" y="135305"/>
                </a:lnTo>
                <a:lnTo>
                  <a:pt x="477534" y="132537"/>
                </a:lnTo>
                <a:lnTo>
                  <a:pt x="476442" y="126085"/>
                </a:lnTo>
                <a:lnTo>
                  <a:pt x="473457" y="122974"/>
                </a:lnTo>
                <a:lnTo>
                  <a:pt x="470130" y="122732"/>
                </a:lnTo>
                <a:lnTo>
                  <a:pt x="469749" y="122453"/>
                </a:lnTo>
                <a:lnTo>
                  <a:pt x="468364" y="121043"/>
                </a:lnTo>
                <a:lnTo>
                  <a:pt x="467133" y="119849"/>
                </a:lnTo>
                <a:lnTo>
                  <a:pt x="469825" y="119024"/>
                </a:lnTo>
                <a:lnTo>
                  <a:pt x="472009" y="116801"/>
                </a:lnTo>
                <a:lnTo>
                  <a:pt x="472314" y="113233"/>
                </a:lnTo>
                <a:lnTo>
                  <a:pt x="471340" y="105568"/>
                </a:lnTo>
                <a:lnTo>
                  <a:pt x="449797" y="81546"/>
                </a:lnTo>
                <a:lnTo>
                  <a:pt x="454971" y="81495"/>
                </a:lnTo>
                <a:lnTo>
                  <a:pt x="458217" y="74891"/>
                </a:lnTo>
                <a:lnTo>
                  <a:pt x="455639" y="68275"/>
                </a:lnTo>
                <a:lnTo>
                  <a:pt x="454445" y="66751"/>
                </a:lnTo>
                <a:lnTo>
                  <a:pt x="453086" y="65379"/>
                </a:lnTo>
                <a:lnTo>
                  <a:pt x="456503" y="64312"/>
                </a:lnTo>
                <a:lnTo>
                  <a:pt x="459259" y="61112"/>
                </a:lnTo>
                <a:lnTo>
                  <a:pt x="456211" y="49999"/>
                </a:lnTo>
                <a:lnTo>
                  <a:pt x="451918" y="45542"/>
                </a:lnTo>
                <a:lnTo>
                  <a:pt x="446330" y="42799"/>
                </a:lnTo>
                <a:lnTo>
                  <a:pt x="444026" y="34836"/>
                </a:lnTo>
                <a:lnTo>
                  <a:pt x="252401" y="34836"/>
                </a:lnTo>
                <a:lnTo>
                  <a:pt x="254458" y="30619"/>
                </a:lnTo>
                <a:lnTo>
                  <a:pt x="257392" y="23723"/>
                </a:lnTo>
                <a:lnTo>
                  <a:pt x="250229" y="20408"/>
                </a:lnTo>
                <a:close/>
              </a:path>
              <a:path w="657225" h="769620">
                <a:moveTo>
                  <a:pt x="481141" y="164706"/>
                </a:moveTo>
                <a:lnTo>
                  <a:pt x="481293" y="166827"/>
                </a:lnTo>
                <a:lnTo>
                  <a:pt x="482640" y="165637"/>
                </a:lnTo>
                <a:lnTo>
                  <a:pt x="481141" y="164706"/>
                </a:lnTo>
                <a:close/>
              </a:path>
              <a:path w="657225" h="769620">
                <a:moveTo>
                  <a:pt x="482640" y="165637"/>
                </a:moveTo>
                <a:lnTo>
                  <a:pt x="481293" y="166827"/>
                </a:lnTo>
                <a:lnTo>
                  <a:pt x="484341" y="166827"/>
                </a:lnTo>
                <a:lnTo>
                  <a:pt x="483820" y="166370"/>
                </a:lnTo>
                <a:lnTo>
                  <a:pt x="482640" y="165637"/>
                </a:lnTo>
                <a:close/>
              </a:path>
              <a:path w="657225" h="769620">
                <a:moveTo>
                  <a:pt x="483694" y="164706"/>
                </a:moveTo>
                <a:lnTo>
                  <a:pt x="481141" y="164706"/>
                </a:lnTo>
                <a:lnTo>
                  <a:pt x="482640" y="165637"/>
                </a:lnTo>
                <a:lnTo>
                  <a:pt x="483694" y="164706"/>
                </a:lnTo>
                <a:close/>
              </a:path>
              <a:path w="657225" h="769620">
                <a:moveTo>
                  <a:pt x="454971" y="81495"/>
                </a:moveTo>
                <a:lnTo>
                  <a:pt x="449759" y="81495"/>
                </a:lnTo>
                <a:lnTo>
                  <a:pt x="454915" y="81610"/>
                </a:lnTo>
                <a:close/>
              </a:path>
              <a:path w="657225" h="769620">
                <a:moveTo>
                  <a:pt x="288723" y="5918"/>
                </a:moveTo>
                <a:lnTo>
                  <a:pt x="255170" y="31305"/>
                </a:lnTo>
                <a:lnTo>
                  <a:pt x="253836" y="33337"/>
                </a:lnTo>
                <a:lnTo>
                  <a:pt x="252401" y="34836"/>
                </a:lnTo>
                <a:lnTo>
                  <a:pt x="444026" y="34836"/>
                </a:lnTo>
                <a:lnTo>
                  <a:pt x="443549" y="33185"/>
                </a:lnTo>
                <a:lnTo>
                  <a:pt x="436995" y="30721"/>
                </a:lnTo>
                <a:lnTo>
                  <a:pt x="429147" y="30683"/>
                </a:lnTo>
                <a:lnTo>
                  <a:pt x="428385" y="25755"/>
                </a:lnTo>
                <a:lnTo>
                  <a:pt x="426162" y="23037"/>
                </a:lnTo>
                <a:lnTo>
                  <a:pt x="420108" y="21374"/>
                </a:lnTo>
                <a:lnTo>
                  <a:pt x="412357" y="21374"/>
                </a:lnTo>
                <a:lnTo>
                  <a:pt x="413222" y="19151"/>
                </a:lnTo>
                <a:lnTo>
                  <a:pt x="284430" y="19151"/>
                </a:lnTo>
                <a:lnTo>
                  <a:pt x="283999" y="18872"/>
                </a:lnTo>
                <a:lnTo>
                  <a:pt x="282119" y="17970"/>
                </a:lnTo>
                <a:lnTo>
                  <a:pt x="284075" y="17970"/>
                </a:lnTo>
                <a:lnTo>
                  <a:pt x="286196" y="14770"/>
                </a:lnTo>
                <a:lnTo>
                  <a:pt x="291669" y="10109"/>
                </a:lnTo>
                <a:lnTo>
                  <a:pt x="288723" y="5918"/>
                </a:lnTo>
                <a:close/>
              </a:path>
              <a:path w="657225" h="769620">
                <a:moveTo>
                  <a:pt x="416218" y="21158"/>
                </a:moveTo>
                <a:lnTo>
                  <a:pt x="412357" y="21374"/>
                </a:lnTo>
                <a:lnTo>
                  <a:pt x="420108" y="21374"/>
                </a:lnTo>
                <a:lnTo>
                  <a:pt x="416218" y="21158"/>
                </a:lnTo>
                <a:close/>
              </a:path>
              <a:path w="657225" h="769620">
                <a:moveTo>
                  <a:pt x="324524" y="0"/>
                </a:moveTo>
                <a:lnTo>
                  <a:pt x="319749" y="2984"/>
                </a:lnTo>
                <a:lnTo>
                  <a:pt x="312726" y="3289"/>
                </a:lnTo>
                <a:lnTo>
                  <a:pt x="309691" y="4394"/>
                </a:lnTo>
                <a:lnTo>
                  <a:pt x="302983" y="7294"/>
                </a:lnTo>
                <a:lnTo>
                  <a:pt x="296546" y="10863"/>
                </a:lnTo>
                <a:lnTo>
                  <a:pt x="290367" y="14886"/>
                </a:lnTo>
                <a:lnTo>
                  <a:pt x="284430" y="19151"/>
                </a:lnTo>
                <a:lnTo>
                  <a:pt x="413222" y="19151"/>
                </a:lnTo>
                <a:lnTo>
                  <a:pt x="413691" y="17945"/>
                </a:lnTo>
                <a:lnTo>
                  <a:pt x="412904" y="13970"/>
                </a:lnTo>
                <a:lnTo>
                  <a:pt x="408343" y="12814"/>
                </a:lnTo>
                <a:lnTo>
                  <a:pt x="327509" y="12814"/>
                </a:lnTo>
                <a:lnTo>
                  <a:pt x="327039" y="11074"/>
                </a:lnTo>
                <a:lnTo>
                  <a:pt x="326086" y="9486"/>
                </a:lnTo>
                <a:lnTo>
                  <a:pt x="324816" y="8331"/>
                </a:lnTo>
                <a:lnTo>
                  <a:pt x="325489" y="7658"/>
                </a:lnTo>
                <a:lnTo>
                  <a:pt x="326010" y="6781"/>
                </a:lnTo>
                <a:lnTo>
                  <a:pt x="326848" y="3162"/>
                </a:lnTo>
                <a:lnTo>
                  <a:pt x="324524" y="0"/>
                </a:lnTo>
                <a:close/>
              </a:path>
              <a:path w="657225" h="769620">
                <a:moveTo>
                  <a:pt x="340704" y="2374"/>
                </a:moveTo>
                <a:lnTo>
                  <a:pt x="333529" y="7556"/>
                </a:lnTo>
                <a:lnTo>
                  <a:pt x="327509" y="12814"/>
                </a:lnTo>
                <a:lnTo>
                  <a:pt x="408343" y="12814"/>
                </a:lnTo>
                <a:lnTo>
                  <a:pt x="404735" y="11899"/>
                </a:lnTo>
                <a:lnTo>
                  <a:pt x="394552" y="11899"/>
                </a:lnTo>
                <a:lnTo>
                  <a:pt x="394374" y="8801"/>
                </a:lnTo>
                <a:lnTo>
                  <a:pt x="393408" y="7518"/>
                </a:lnTo>
                <a:lnTo>
                  <a:pt x="350102" y="7518"/>
                </a:lnTo>
                <a:lnTo>
                  <a:pt x="347575" y="5435"/>
                </a:lnTo>
                <a:lnTo>
                  <a:pt x="340704" y="2374"/>
                </a:lnTo>
                <a:close/>
              </a:path>
              <a:path w="657225" h="769620">
                <a:moveTo>
                  <a:pt x="399086" y="11480"/>
                </a:moveTo>
                <a:lnTo>
                  <a:pt x="394552" y="11899"/>
                </a:lnTo>
                <a:lnTo>
                  <a:pt x="404735" y="11899"/>
                </a:lnTo>
                <a:lnTo>
                  <a:pt x="403633" y="11620"/>
                </a:lnTo>
                <a:lnTo>
                  <a:pt x="399086" y="11480"/>
                </a:lnTo>
                <a:close/>
              </a:path>
              <a:path w="657225" h="769620">
                <a:moveTo>
                  <a:pt x="364885" y="1600"/>
                </a:moveTo>
                <a:lnTo>
                  <a:pt x="356650" y="4394"/>
                </a:lnTo>
                <a:lnTo>
                  <a:pt x="353278" y="5918"/>
                </a:lnTo>
                <a:lnTo>
                  <a:pt x="350102" y="7518"/>
                </a:lnTo>
                <a:lnTo>
                  <a:pt x="393408" y="7518"/>
                </a:lnTo>
                <a:lnTo>
                  <a:pt x="393179" y="7213"/>
                </a:lnTo>
                <a:lnTo>
                  <a:pt x="370905" y="7213"/>
                </a:lnTo>
                <a:lnTo>
                  <a:pt x="368949" y="3924"/>
                </a:lnTo>
                <a:lnTo>
                  <a:pt x="364885" y="1600"/>
                </a:lnTo>
                <a:close/>
              </a:path>
              <a:path w="657225" h="769620">
                <a:moveTo>
                  <a:pt x="382589" y="4191"/>
                </a:moveTo>
                <a:lnTo>
                  <a:pt x="376670" y="5245"/>
                </a:lnTo>
                <a:lnTo>
                  <a:pt x="370905" y="7213"/>
                </a:lnTo>
                <a:lnTo>
                  <a:pt x="393179" y="7213"/>
                </a:lnTo>
                <a:lnTo>
                  <a:pt x="392126" y="5816"/>
                </a:lnTo>
                <a:lnTo>
                  <a:pt x="382589" y="419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81480" y="5529833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63500">
            <a:solidFill>
              <a:srgbClr val="89E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81480" y="5656833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63500">
            <a:solidFill>
              <a:srgbClr val="89E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81480" y="5783833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63500">
            <a:solidFill>
              <a:srgbClr val="89E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42596" y="3415880"/>
            <a:ext cx="652145" cy="652145"/>
          </a:xfrm>
          <a:custGeom>
            <a:avLst/>
            <a:gdLst/>
            <a:ahLst/>
            <a:cxnLst/>
            <a:rect l="l" t="t" r="r" b="b"/>
            <a:pathLst>
              <a:path w="652145" h="652145">
                <a:moveTo>
                  <a:pt x="325869" y="0"/>
                </a:moveTo>
                <a:lnTo>
                  <a:pt x="277714" y="3533"/>
                </a:lnTo>
                <a:lnTo>
                  <a:pt x="231754" y="13797"/>
                </a:lnTo>
                <a:lnTo>
                  <a:pt x="188491" y="30287"/>
                </a:lnTo>
                <a:lnTo>
                  <a:pt x="148430" y="52499"/>
                </a:lnTo>
                <a:lnTo>
                  <a:pt x="112075" y="79930"/>
                </a:lnTo>
                <a:lnTo>
                  <a:pt x="79930" y="112075"/>
                </a:lnTo>
                <a:lnTo>
                  <a:pt x="52499" y="148430"/>
                </a:lnTo>
                <a:lnTo>
                  <a:pt x="30287" y="188491"/>
                </a:lnTo>
                <a:lnTo>
                  <a:pt x="13797" y="231754"/>
                </a:lnTo>
                <a:lnTo>
                  <a:pt x="3533" y="277714"/>
                </a:lnTo>
                <a:lnTo>
                  <a:pt x="0" y="325869"/>
                </a:lnTo>
                <a:lnTo>
                  <a:pt x="3533" y="374023"/>
                </a:lnTo>
                <a:lnTo>
                  <a:pt x="13797" y="419984"/>
                </a:lnTo>
                <a:lnTo>
                  <a:pt x="30287" y="463247"/>
                </a:lnTo>
                <a:lnTo>
                  <a:pt x="52499" y="503308"/>
                </a:lnTo>
                <a:lnTo>
                  <a:pt x="79930" y="539663"/>
                </a:lnTo>
                <a:lnTo>
                  <a:pt x="112075" y="571808"/>
                </a:lnTo>
                <a:lnTo>
                  <a:pt x="148430" y="599238"/>
                </a:lnTo>
                <a:lnTo>
                  <a:pt x="188491" y="621451"/>
                </a:lnTo>
                <a:lnTo>
                  <a:pt x="231754" y="637941"/>
                </a:lnTo>
                <a:lnTo>
                  <a:pt x="277714" y="648205"/>
                </a:lnTo>
                <a:lnTo>
                  <a:pt x="325869" y="651738"/>
                </a:lnTo>
                <a:lnTo>
                  <a:pt x="374026" y="648205"/>
                </a:lnTo>
                <a:lnTo>
                  <a:pt x="419988" y="637941"/>
                </a:lnTo>
                <a:lnTo>
                  <a:pt x="463252" y="621451"/>
                </a:lnTo>
                <a:lnTo>
                  <a:pt x="503313" y="599238"/>
                </a:lnTo>
                <a:lnTo>
                  <a:pt x="539668" y="571808"/>
                </a:lnTo>
                <a:lnTo>
                  <a:pt x="571812" y="539663"/>
                </a:lnTo>
                <a:lnTo>
                  <a:pt x="599242" y="503308"/>
                </a:lnTo>
                <a:lnTo>
                  <a:pt x="621453" y="463247"/>
                </a:lnTo>
                <a:lnTo>
                  <a:pt x="637942" y="419984"/>
                </a:lnTo>
                <a:lnTo>
                  <a:pt x="648205" y="374023"/>
                </a:lnTo>
                <a:lnTo>
                  <a:pt x="651738" y="325869"/>
                </a:lnTo>
                <a:lnTo>
                  <a:pt x="648205" y="277714"/>
                </a:lnTo>
                <a:lnTo>
                  <a:pt x="637942" y="231754"/>
                </a:lnTo>
                <a:lnTo>
                  <a:pt x="621453" y="188491"/>
                </a:lnTo>
                <a:lnTo>
                  <a:pt x="599242" y="148430"/>
                </a:lnTo>
                <a:lnTo>
                  <a:pt x="571812" y="112075"/>
                </a:lnTo>
                <a:lnTo>
                  <a:pt x="539668" y="79930"/>
                </a:lnTo>
                <a:lnTo>
                  <a:pt x="503313" y="52499"/>
                </a:lnTo>
                <a:lnTo>
                  <a:pt x="463252" y="30287"/>
                </a:lnTo>
                <a:lnTo>
                  <a:pt x="419988" y="13797"/>
                </a:lnTo>
                <a:lnTo>
                  <a:pt x="374026" y="3533"/>
                </a:lnTo>
                <a:lnTo>
                  <a:pt x="325869" y="0"/>
                </a:lnTo>
                <a:close/>
              </a:path>
            </a:pathLst>
          </a:custGeom>
          <a:solidFill>
            <a:srgbClr val="FF5C4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08522" y="3598684"/>
            <a:ext cx="300990" cy="294640"/>
          </a:xfrm>
          <a:custGeom>
            <a:avLst/>
            <a:gdLst/>
            <a:ahLst/>
            <a:cxnLst/>
            <a:rect l="l" t="t" r="r" b="b"/>
            <a:pathLst>
              <a:path w="300989" h="294639">
                <a:moveTo>
                  <a:pt x="300558" y="0"/>
                </a:moveTo>
                <a:lnTo>
                  <a:pt x="121051" y="115792"/>
                </a:lnTo>
                <a:lnTo>
                  <a:pt x="182333" y="294119"/>
                </a:lnTo>
                <a:lnTo>
                  <a:pt x="300558" y="0"/>
                </a:lnTo>
                <a:close/>
              </a:path>
              <a:path w="300989" h="294639">
                <a:moveTo>
                  <a:pt x="88887" y="22199"/>
                </a:moveTo>
                <a:lnTo>
                  <a:pt x="0" y="193878"/>
                </a:lnTo>
                <a:lnTo>
                  <a:pt x="121051" y="115792"/>
                </a:lnTo>
                <a:lnTo>
                  <a:pt x="88887" y="22199"/>
                </a:lnTo>
                <a:close/>
              </a:path>
            </a:pathLst>
          </a:custGeom>
          <a:solidFill>
            <a:srgbClr val="FF5C4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9525" y="3572611"/>
            <a:ext cx="339090" cy="375285"/>
          </a:xfrm>
          <a:custGeom>
            <a:avLst/>
            <a:gdLst/>
            <a:ahLst/>
            <a:cxnLst/>
            <a:rect l="l" t="t" r="r" b="b"/>
            <a:pathLst>
              <a:path w="339089" h="375285">
                <a:moveTo>
                  <a:pt x="144621" y="96570"/>
                </a:moveTo>
                <a:lnTo>
                  <a:pt x="104340" y="96570"/>
                </a:lnTo>
                <a:lnTo>
                  <a:pt x="199920" y="374738"/>
                </a:lnTo>
                <a:lnTo>
                  <a:pt x="243778" y="265645"/>
                </a:lnTo>
                <a:lnTo>
                  <a:pt x="202714" y="265645"/>
                </a:lnTo>
                <a:lnTo>
                  <a:pt x="144621" y="96570"/>
                </a:lnTo>
                <a:close/>
              </a:path>
              <a:path w="339089" h="375285">
                <a:moveTo>
                  <a:pt x="319224" y="7031"/>
                </a:moveTo>
                <a:lnTo>
                  <a:pt x="312080" y="8561"/>
                </a:lnTo>
                <a:lnTo>
                  <a:pt x="306031" y="12656"/>
                </a:lnTo>
                <a:lnTo>
                  <a:pt x="301876" y="18973"/>
                </a:lnTo>
                <a:lnTo>
                  <a:pt x="202714" y="265645"/>
                </a:lnTo>
                <a:lnTo>
                  <a:pt x="243778" y="265645"/>
                </a:lnTo>
                <a:lnTo>
                  <a:pt x="337233" y="33185"/>
                </a:lnTo>
                <a:lnTo>
                  <a:pt x="338609" y="25745"/>
                </a:lnTo>
                <a:lnTo>
                  <a:pt x="337079" y="18605"/>
                </a:lnTo>
                <a:lnTo>
                  <a:pt x="332984" y="12561"/>
                </a:lnTo>
                <a:lnTo>
                  <a:pt x="326666" y="8407"/>
                </a:lnTo>
                <a:lnTo>
                  <a:pt x="319224" y="7031"/>
                </a:lnTo>
                <a:close/>
              </a:path>
              <a:path w="339089" h="375285">
                <a:moveTo>
                  <a:pt x="111439" y="0"/>
                </a:moveTo>
                <a:lnTo>
                  <a:pt x="2080" y="211188"/>
                </a:lnTo>
                <a:lnTo>
                  <a:pt x="0" y="218463"/>
                </a:lnTo>
                <a:lnTo>
                  <a:pt x="841" y="225718"/>
                </a:lnTo>
                <a:lnTo>
                  <a:pt x="4341" y="232128"/>
                </a:lnTo>
                <a:lnTo>
                  <a:pt x="10233" y="236867"/>
                </a:lnTo>
                <a:lnTo>
                  <a:pt x="17508" y="238949"/>
                </a:lnTo>
                <a:lnTo>
                  <a:pt x="24763" y="238110"/>
                </a:lnTo>
                <a:lnTo>
                  <a:pt x="31173" y="234612"/>
                </a:lnTo>
                <a:lnTo>
                  <a:pt x="35912" y="228714"/>
                </a:lnTo>
                <a:lnTo>
                  <a:pt x="104340" y="96570"/>
                </a:lnTo>
                <a:lnTo>
                  <a:pt x="144621" y="96570"/>
                </a:lnTo>
                <a:lnTo>
                  <a:pt x="111439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58751" y="3766654"/>
            <a:ext cx="84658" cy="846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60351" y="3538054"/>
            <a:ext cx="84658" cy="846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49251" y="3893654"/>
            <a:ext cx="84658" cy="846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76251" y="3550754"/>
            <a:ext cx="84658" cy="846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345422" y="1249425"/>
            <a:ext cx="713105" cy="852169"/>
          </a:xfrm>
          <a:custGeom>
            <a:avLst/>
            <a:gdLst/>
            <a:ahLst/>
            <a:cxnLst/>
            <a:rect l="l" t="t" r="r" b="b"/>
            <a:pathLst>
              <a:path w="713104" h="852169">
                <a:moveTo>
                  <a:pt x="185850" y="487794"/>
                </a:moveTo>
                <a:lnTo>
                  <a:pt x="118084" y="487794"/>
                </a:lnTo>
                <a:lnTo>
                  <a:pt x="123164" y="491451"/>
                </a:lnTo>
                <a:lnTo>
                  <a:pt x="126682" y="503758"/>
                </a:lnTo>
                <a:lnTo>
                  <a:pt x="122783" y="510794"/>
                </a:lnTo>
                <a:lnTo>
                  <a:pt x="116039" y="512724"/>
                </a:lnTo>
                <a:lnTo>
                  <a:pt x="101507" y="517640"/>
                </a:lnTo>
                <a:lnTo>
                  <a:pt x="65189" y="540004"/>
                </a:lnTo>
                <a:lnTo>
                  <a:pt x="44958" y="585762"/>
                </a:lnTo>
                <a:lnTo>
                  <a:pt x="44958" y="616635"/>
                </a:lnTo>
                <a:lnTo>
                  <a:pt x="68126" y="657124"/>
                </a:lnTo>
                <a:lnTo>
                  <a:pt x="95445" y="694676"/>
                </a:lnTo>
                <a:lnTo>
                  <a:pt x="126601" y="728980"/>
                </a:lnTo>
                <a:lnTo>
                  <a:pt x="161284" y="759722"/>
                </a:lnTo>
                <a:lnTo>
                  <a:pt x="199182" y="786591"/>
                </a:lnTo>
                <a:lnTo>
                  <a:pt x="239981" y="809276"/>
                </a:lnTo>
                <a:lnTo>
                  <a:pt x="283370" y="827462"/>
                </a:lnTo>
                <a:lnTo>
                  <a:pt x="329037" y="840839"/>
                </a:lnTo>
                <a:lnTo>
                  <a:pt x="376670" y="849094"/>
                </a:lnTo>
                <a:lnTo>
                  <a:pt x="425958" y="851916"/>
                </a:lnTo>
                <a:lnTo>
                  <a:pt x="479172" y="848623"/>
                </a:lnTo>
                <a:lnTo>
                  <a:pt x="530424" y="839009"/>
                </a:lnTo>
                <a:lnTo>
                  <a:pt x="579321" y="823467"/>
                </a:lnTo>
                <a:lnTo>
                  <a:pt x="625467" y="802392"/>
                </a:lnTo>
                <a:lnTo>
                  <a:pt x="668468" y="776179"/>
                </a:lnTo>
                <a:lnTo>
                  <a:pt x="707929" y="745223"/>
                </a:lnTo>
                <a:lnTo>
                  <a:pt x="712977" y="740207"/>
                </a:lnTo>
                <a:lnTo>
                  <a:pt x="712977" y="653757"/>
                </a:lnTo>
                <a:lnTo>
                  <a:pt x="225806" y="653757"/>
                </a:lnTo>
                <a:lnTo>
                  <a:pt x="222758" y="645934"/>
                </a:lnTo>
                <a:lnTo>
                  <a:pt x="222758" y="531037"/>
                </a:lnTo>
                <a:lnTo>
                  <a:pt x="176593" y="531037"/>
                </a:lnTo>
                <a:lnTo>
                  <a:pt x="171589" y="528815"/>
                </a:lnTo>
                <a:lnTo>
                  <a:pt x="168135" y="524535"/>
                </a:lnTo>
                <a:lnTo>
                  <a:pt x="164932" y="518387"/>
                </a:lnTo>
                <a:lnTo>
                  <a:pt x="164357" y="511724"/>
                </a:lnTo>
                <a:lnTo>
                  <a:pt x="166324" y="505333"/>
                </a:lnTo>
                <a:lnTo>
                  <a:pt x="170751" y="499999"/>
                </a:lnTo>
                <a:lnTo>
                  <a:pt x="185850" y="487794"/>
                </a:lnTo>
                <a:close/>
              </a:path>
              <a:path w="713104" h="852169">
                <a:moveTo>
                  <a:pt x="286258" y="578370"/>
                </a:moveTo>
                <a:lnTo>
                  <a:pt x="248158" y="578370"/>
                </a:lnTo>
                <a:lnTo>
                  <a:pt x="248158" y="645934"/>
                </a:lnTo>
                <a:lnTo>
                  <a:pt x="245110" y="653757"/>
                </a:lnTo>
                <a:lnTo>
                  <a:pt x="305308" y="653757"/>
                </a:lnTo>
                <a:lnTo>
                  <a:pt x="298259" y="652384"/>
                </a:lnTo>
                <a:lnTo>
                  <a:pt x="292163" y="648641"/>
                </a:lnTo>
                <a:lnTo>
                  <a:pt x="287877" y="643090"/>
                </a:lnTo>
                <a:lnTo>
                  <a:pt x="286258" y="636295"/>
                </a:lnTo>
                <a:lnTo>
                  <a:pt x="286258" y="578370"/>
                </a:lnTo>
                <a:close/>
              </a:path>
              <a:path w="713104" h="852169">
                <a:moveTo>
                  <a:pt x="324358" y="503428"/>
                </a:moveTo>
                <a:lnTo>
                  <a:pt x="324358" y="636295"/>
                </a:lnTo>
                <a:lnTo>
                  <a:pt x="322738" y="643090"/>
                </a:lnTo>
                <a:lnTo>
                  <a:pt x="318452" y="648641"/>
                </a:lnTo>
                <a:lnTo>
                  <a:pt x="312356" y="652384"/>
                </a:lnTo>
                <a:lnTo>
                  <a:pt x="305308" y="653757"/>
                </a:lnTo>
                <a:lnTo>
                  <a:pt x="712977" y="653757"/>
                </a:lnTo>
                <a:lnTo>
                  <a:pt x="712977" y="531037"/>
                </a:lnTo>
                <a:lnTo>
                  <a:pt x="359549" y="531037"/>
                </a:lnTo>
                <a:lnTo>
                  <a:pt x="355777" y="529767"/>
                </a:lnTo>
                <a:lnTo>
                  <a:pt x="352552" y="527138"/>
                </a:lnTo>
                <a:lnTo>
                  <a:pt x="324358" y="503428"/>
                </a:lnTo>
                <a:close/>
              </a:path>
              <a:path w="713104" h="852169">
                <a:moveTo>
                  <a:pt x="425958" y="0"/>
                </a:moveTo>
                <a:lnTo>
                  <a:pt x="415871" y="118"/>
                </a:lnTo>
                <a:lnTo>
                  <a:pt x="405842" y="471"/>
                </a:lnTo>
                <a:lnTo>
                  <a:pt x="395873" y="1055"/>
                </a:lnTo>
                <a:lnTo>
                  <a:pt x="385965" y="1866"/>
                </a:lnTo>
                <a:lnTo>
                  <a:pt x="385965" y="24091"/>
                </a:lnTo>
                <a:lnTo>
                  <a:pt x="381843" y="44503"/>
                </a:lnTo>
                <a:lnTo>
                  <a:pt x="370601" y="61175"/>
                </a:lnTo>
                <a:lnTo>
                  <a:pt x="353925" y="72419"/>
                </a:lnTo>
                <a:lnTo>
                  <a:pt x="333502" y="76542"/>
                </a:lnTo>
                <a:lnTo>
                  <a:pt x="182283" y="76542"/>
                </a:lnTo>
                <a:lnTo>
                  <a:pt x="142808" y="107732"/>
                </a:lnTo>
                <a:lnTo>
                  <a:pt x="107306" y="143285"/>
                </a:lnTo>
                <a:lnTo>
                  <a:pt x="76175" y="182803"/>
                </a:lnTo>
                <a:lnTo>
                  <a:pt x="49812" y="225890"/>
                </a:lnTo>
                <a:lnTo>
                  <a:pt x="28616" y="272146"/>
                </a:lnTo>
                <a:lnTo>
                  <a:pt x="12983" y="321175"/>
                </a:lnTo>
                <a:lnTo>
                  <a:pt x="3312" y="372578"/>
                </a:lnTo>
                <a:lnTo>
                  <a:pt x="0" y="425958"/>
                </a:lnTo>
                <a:lnTo>
                  <a:pt x="1464" y="461546"/>
                </a:lnTo>
                <a:lnTo>
                  <a:pt x="5781" y="496322"/>
                </a:lnTo>
                <a:lnTo>
                  <a:pt x="12837" y="530174"/>
                </a:lnTo>
                <a:lnTo>
                  <a:pt x="22517" y="562991"/>
                </a:lnTo>
                <a:lnTo>
                  <a:pt x="26664" y="551248"/>
                </a:lnTo>
                <a:lnTo>
                  <a:pt x="32350" y="540410"/>
                </a:lnTo>
                <a:lnTo>
                  <a:pt x="61038" y="510633"/>
                </a:lnTo>
                <a:lnTo>
                  <a:pt x="109054" y="488302"/>
                </a:lnTo>
                <a:lnTo>
                  <a:pt x="111404" y="487794"/>
                </a:lnTo>
                <a:lnTo>
                  <a:pt x="185850" y="487794"/>
                </a:lnTo>
                <a:lnTo>
                  <a:pt x="239318" y="444576"/>
                </a:lnTo>
                <a:lnTo>
                  <a:pt x="231181" y="436396"/>
                </a:lnTo>
                <a:lnTo>
                  <a:pt x="224982" y="426602"/>
                </a:lnTo>
                <a:lnTo>
                  <a:pt x="221032" y="415508"/>
                </a:lnTo>
                <a:lnTo>
                  <a:pt x="219646" y="403428"/>
                </a:lnTo>
                <a:lnTo>
                  <a:pt x="223801" y="382858"/>
                </a:lnTo>
                <a:lnTo>
                  <a:pt x="235134" y="366061"/>
                </a:lnTo>
                <a:lnTo>
                  <a:pt x="251943" y="354736"/>
                </a:lnTo>
                <a:lnTo>
                  <a:pt x="272529" y="350583"/>
                </a:lnTo>
                <a:lnTo>
                  <a:pt x="712977" y="350583"/>
                </a:lnTo>
                <a:lnTo>
                  <a:pt x="712977" y="111711"/>
                </a:lnTo>
                <a:lnTo>
                  <a:pt x="668468" y="75741"/>
                </a:lnTo>
                <a:lnTo>
                  <a:pt x="625467" y="49528"/>
                </a:lnTo>
                <a:lnTo>
                  <a:pt x="579321" y="28452"/>
                </a:lnTo>
                <a:lnTo>
                  <a:pt x="530424" y="12909"/>
                </a:lnTo>
                <a:lnTo>
                  <a:pt x="479172" y="3293"/>
                </a:lnTo>
                <a:lnTo>
                  <a:pt x="425958" y="0"/>
                </a:lnTo>
                <a:close/>
              </a:path>
              <a:path w="713104" h="852169">
                <a:moveTo>
                  <a:pt x="222758" y="502627"/>
                </a:moveTo>
                <a:lnTo>
                  <a:pt x="189331" y="529767"/>
                </a:lnTo>
                <a:lnTo>
                  <a:pt x="185470" y="531037"/>
                </a:lnTo>
                <a:lnTo>
                  <a:pt x="222758" y="531037"/>
                </a:lnTo>
                <a:lnTo>
                  <a:pt x="222758" y="502627"/>
                </a:lnTo>
                <a:close/>
              </a:path>
              <a:path w="713104" h="852169">
                <a:moveTo>
                  <a:pt x="712977" y="350583"/>
                </a:moveTo>
                <a:lnTo>
                  <a:pt x="272529" y="350583"/>
                </a:lnTo>
                <a:lnTo>
                  <a:pt x="293107" y="354736"/>
                </a:lnTo>
                <a:lnTo>
                  <a:pt x="309913" y="366061"/>
                </a:lnTo>
                <a:lnTo>
                  <a:pt x="321244" y="382858"/>
                </a:lnTo>
                <a:lnTo>
                  <a:pt x="325399" y="403428"/>
                </a:lnTo>
                <a:lnTo>
                  <a:pt x="323983" y="415638"/>
                </a:lnTo>
                <a:lnTo>
                  <a:pt x="319952" y="426832"/>
                </a:lnTo>
                <a:lnTo>
                  <a:pt x="313628" y="436691"/>
                </a:lnTo>
                <a:lnTo>
                  <a:pt x="305333" y="444893"/>
                </a:lnTo>
                <a:lnTo>
                  <a:pt x="306781" y="446201"/>
                </a:lnTo>
                <a:lnTo>
                  <a:pt x="373329" y="499999"/>
                </a:lnTo>
                <a:lnTo>
                  <a:pt x="377842" y="505333"/>
                </a:lnTo>
                <a:lnTo>
                  <a:pt x="380009" y="511724"/>
                </a:lnTo>
                <a:lnTo>
                  <a:pt x="379633" y="518387"/>
                </a:lnTo>
                <a:lnTo>
                  <a:pt x="376516" y="524535"/>
                </a:lnTo>
                <a:lnTo>
                  <a:pt x="373062" y="528815"/>
                </a:lnTo>
                <a:lnTo>
                  <a:pt x="368211" y="531037"/>
                </a:lnTo>
                <a:lnTo>
                  <a:pt x="712977" y="531037"/>
                </a:lnTo>
                <a:lnTo>
                  <a:pt x="712977" y="350583"/>
                </a:lnTo>
                <a:close/>
              </a:path>
            </a:pathLst>
          </a:custGeom>
          <a:solidFill>
            <a:srgbClr val="FFF2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509788" y="1599996"/>
            <a:ext cx="215900" cy="303530"/>
          </a:xfrm>
          <a:custGeom>
            <a:avLst/>
            <a:gdLst/>
            <a:ahLst/>
            <a:cxnLst/>
            <a:rect l="l" t="t" r="r" b="b"/>
            <a:pathLst>
              <a:path w="215900" h="303530">
                <a:moveTo>
                  <a:pt x="211187" y="152057"/>
                </a:moveTo>
                <a:lnTo>
                  <a:pt x="58391" y="152057"/>
                </a:lnTo>
                <a:lnTo>
                  <a:pt x="58391" y="295363"/>
                </a:lnTo>
                <a:lnTo>
                  <a:pt x="61439" y="303187"/>
                </a:lnTo>
                <a:lnTo>
                  <a:pt x="80743" y="303187"/>
                </a:lnTo>
                <a:lnTo>
                  <a:pt x="83791" y="295363"/>
                </a:lnTo>
                <a:lnTo>
                  <a:pt x="83791" y="227787"/>
                </a:lnTo>
                <a:lnTo>
                  <a:pt x="159991" y="227787"/>
                </a:lnTo>
                <a:lnTo>
                  <a:pt x="159991" y="152857"/>
                </a:lnTo>
                <a:lnTo>
                  <a:pt x="211865" y="152857"/>
                </a:lnTo>
                <a:lnTo>
                  <a:pt x="211187" y="152057"/>
                </a:lnTo>
                <a:close/>
              </a:path>
              <a:path w="215900" h="303530">
                <a:moveTo>
                  <a:pt x="159991" y="227787"/>
                </a:moveTo>
                <a:lnTo>
                  <a:pt x="121891" y="227787"/>
                </a:lnTo>
                <a:lnTo>
                  <a:pt x="121891" y="285724"/>
                </a:lnTo>
                <a:lnTo>
                  <a:pt x="123510" y="292519"/>
                </a:lnTo>
                <a:lnTo>
                  <a:pt x="127796" y="298070"/>
                </a:lnTo>
                <a:lnTo>
                  <a:pt x="133892" y="301814"/>
                </a:lnTo>
                <a:lnTo>
                  <a:pt x="140941" y="303187"/>
                </a:lnTo>
                <a:lnTo>
                  <a:pt x="147989" y="301814"/>
                </a:lnTo>
                <a:lnTo>
                  <a:pt x="154085" y="298070"/>
                </a:lnTo>
                <a:lnTo>
                  <a:pt x="158372" y="292519"/>
                </a:lnTo>
                <a:lnTo>
                  <a:pt x="159991" y="285724"/>
                </a:lnTo>
                <a:lnTo>
                  <a:pt x="159991" y="227787"/>
                </a:lnTo>
                <a:close/>
              </a:path>
              <a:path w="215900" h="303530">
                <a:moveTo>
                  <a:pt x="108162" y="0"/>
                </a:moveTo>
                <a:lnTo>
                  <a:pt x="87576" y="4153"/>
                </a:lnTo>
                <a:lnTo>
                  <a:pt x="70767" y="15479"/>
                </a:lnTo>
                <a:lnTo>
                  <a:pt x="59435" y="32280"/>
                </a:lnTo>
                <a:lnTo>
                  <a:pt x="55279" y="52857"/>
                </a:lnTo>
                <a:lnTo>
                  <a:pt x="56667" y="64948"/>
                </a:lnTo>
                <a:lnTo>
                  <a:pt x="60620" y="76041"/>
                </a:lnTo>
                <a:lnTo>
                  <a:pt x="66820" y="85829"/>
                </a:lnTo>
                <a:lnTo>
                  <a:pt x="74952" y="94005"/>
                </a:lnTo>
                <a:lnTo>
                  <a:pt x="6384" y="149428"/>
                </a:lnTo>
                <a:lnTo>
                  <a:pt x="1964" y="154765"/>
                </a:lnTo>
                <a:lnTo>
                  <a:pt x="0" y="161163"/>
                </a:lnTo>
                <a:lnTo>
                  <a:pt x="573" y="167826"/>
                </a:lnTo>
                <a:lnTo>
                  <a:pt x="3768" y="173964"/>
                </a:lnTo>
                <a:lnTo>
                  <a:pt x="7223" y="178231"/>
                </a:lnTo>
                <a:lnTo>
                  <a:pt x="12226" y="180454"/>
                </a:lnTo>
                <a:lnTo>
                  <a:pt x="21116" y="180454"/>
                </a:lnTo>
                <a:lnTo>
                  <a:pt x="24965" y="179184"/>
                </a:lnTo>
                <a:lnTo>
                  <a:pt x="58391" y="152057"/>
                </a:lnTo>
                <a:lnTo>
                  <a:pt x="211187" y="152057"/>
                </a:lnTo>
                <a:lnTo>
                  <a:pt x="208962" y="149428"/>
                </a:lnTo>
                <a:lnTo>
                  <a:pt x="142414" y="95631"/>
                </a:lnTo>
                <a:lnTo>
                  <a:pt x="140966" y="94322"/>
                </a:lnTo>
                <a:lnTo>
                  <a:pt x="149261" y="86115"/>
                </a:lnTo>
                <a:lnTo>
                  <a:pt x="155586" y="76257"/>
                </a:lnTo>
                <a:lnTo>
                  <a:pt x="159617" y="65065"/>
                </a:lnTo>
                <a:lnTo>
                  <a:pt x="161032" y="52857"/>
                </a:lnTo>
                <a:lnTo>
                  <a:pt x="156877" y="32280"/>
                </a:lnTo>
                <a:lnTo>
                  <a:pt x="145546" y="15479"/>
                </a:lnTo>
                <a:lnTo>
                  <a:pt x="128741" y="4153"/>
                </a:lnTo>
                <a:lnTo>
                  <a:pt x="108162" y="0"/>
                </a:lnTo>
                <a:close/>
              </a:path>
              <a:path w="215900" h="303530">
                <a:moveTo>
                  <a:pt x="211865" y="152857"/>
                </a:moveTo>
                <a:lnTo>
                  <a:pt x="159991" y="152857"/>
                </a:lnTo>
                <a:lnTo>
                  <a:pt x="188185" y="176568"/>
                </a:lnTo>
                <a:lnTo>
                  <a:pt x="191411" y="179184"/>
                </a:lnTo>
                <a:lnTo>
                  <a:pt x="195183" y="180454"/>
                </a:lnTo>
                <a:lnTo>
                  <a:pt x="203844" y="180454"/>
                </a:lnTo>
                <a:lnTo>
                  <a:pt x="208708" y="178231"/>
                </a:lnTo>
                <a:lnTo>
                  <a:pt x="212150" y="173964"/>
                </a:lnTo>
                <a:lnTo>
                  <a:pt x="215268" y="167826"/>
                </a:lnTo>
                <a:lnTo>
                  <a:pt x="215647" y="161163"/>
                </a:lnTo>
                <a:lnTo>
                  <a:pt x="213480" y="154765"/>
                </a:lnTo>
                <a:lnTo>
                  <a:pt x="211865" y="152857"/>
                </a:lnTo>
                <a:close/>
              </a:path>
            </a:pathLst>
          </a:custGeom>
          <a:solidFill>
            <a:srgbClr val="DBCFA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367952" y="1737232"/>
            <a:ext cx="104165" cy="1288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527705" y="1251280"/>
            <a:ext cx="203695" cy="746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631680" y="1370596"/>
            <a:ext cx="266700" cy="596900"/>
          </a:xfrm>
          <a:custGeom>
            <a:avLst/>
            <a:gdLst/>
            <a:ahLst/>
            <a:cxnLst/>
            <a:rect l="l" t="t" r="r" b="b"/>
            <a:pathLst>
              <a:path w="266700" h="596900">
                <a:moveTo>
                  <a:pt x="165100" y="94500"/>
                </a:moveTo>
                <a:lnTo>
                  <a:pt x="101600" y="94500"/>
                </a:lnTo>
                <a:lnTo>
                  <a:pt x="101600" y="596887"/>
                </a:lnTo>
                <a:lnTo>
                  <a:pt x="165100" y="596887"/>
                </a:lnTo>
                <a:lnTo>
                  <a:pt x="165100" y="94500"/>
                </a:lnTo>
                <a:close/>
              </a:path>
              <a:path w="266700" h="596900">
                <a:moveTo>
                  <a:pt x="135496" y="0"/>
                </a:moveTo>
                <a:lnTo>
                  <a:pt x="0" y="99174"/>
                </a:lnTo>
                <a:lnTo>
                  <a:pt x="0" y="168414"/>
                </a:lnTo>
                <a:lnTo>
                  <a:pt x="101600" y="94500"/>
                </a:lnTo>
                <a:lnTo>
                  <a:pt x="165100" y="94500"/>
                </a:lnTo>
                <a:lnTo>
                  <a:pt x="165100" y="93548"/>
                </a:lnTo>
                <a:lnTo>
                  <a:pt x="259256" y="93548"/>
                </a:lnTo>
                <a:lnTo>
                  <a:pt x="135496" y="0"/>
                </a:lnTo>
                <a:close/>
              </a:path>
              <a:path w="266700" h="596900">
                <a:moveTo>
                  <a:pt x="259256" y="93548"/>
                </a:moveTo>
                <a:lnTo>
                  <a:pt x="165100" y="93548"/>
                </a:lnTo>
                <a:lnTo>
                  <a:pt x="266700" y="168414"/>
                </a:lnTo>
                <a:lnTo>
                  <a:pt x="266700" y="99174"/>
                </a:lnTo>
                <a:lnTo>
                  <a:pt x="259256" y="93548"/>
                </a:lnTo>
                <a:close/>
              </a:path>
            </a:pathLst>
          </a:custGeom>
          <a:solidFill>
            <a:srgbClr val="FF5C4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457200" y="1987550"/>
            <a:ext cx="4423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SOCIAL MEDIA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CHANNELS </a:t>
            </a:r>
            <a:r>
              <a:rPr sz="1800" spc="-40" dirty="0">
                <a:solidFill>
                  <a:srgbClr val="908B8A"/>
                </a:solidFill>
                <a:latin typeface="Arial Rounded MT Bold"/>
                <a:cs typeface="Arial Rounded MT Bold"/>
              </a:rPr>
              <a:t>TO</a:t>
            </a:r>
            <a:r>
              <a:rPr sz="1800" spc="-8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25" dirty="0">
                <a:solidFill>
                  <a:srgbClr val="908B8A"/>
                </a:solidFill>
                <a:latin typeface="Arial Rounded MT Bold"/>
                <a:cs typeface="Arial Rounded MT Bold"/>
              </a:rPr>
              <a:t>TARGET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256935" y="1987550"/>
            <a:ext cx="155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POSTS/WEEK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247138" y="1987550"/>
            <a:ext cx="229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WHO WILL</a:t>
            </a:r>
            <a:r>
              <a:rPr sz="1800" spc="-6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MANAGE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3550" y="2850145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7200" y="3447288"/>
            <a:ext cx="4340225" cy="346075"/>
          </a:xfrm>
          <a:custGeom>
            <a:avLst/>
            <a:gdLst/>
            <a:ahLst/>
            <a:cxnLst/>
            <a:rect l="l" t="t" r="r" b="b"/>
            <a:pathLst>
              <a:path w="4340225" h="346075">
                <a:moveTo>
                  <a:pt x="0" y="345694"/>
                </a:moveTo>
                <a:lnTo>
                  <a:pt x="4339742" y="345694"/>
                </a:lnTo>
                <a:lnTo>
                  <a:pt x="4339742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3550" y="345365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7200" y="4050791"/>
            <a:ext cx="4340225" cy="346075"/>
          </a:xfrm>
          <a:custGeom>
            <a:avLst/>
            <a:gdLst/>
            <a:ahLst/>
            <a:cxnLst/>
            <a:rect l="l" t="t" r="r" b="b"/>
            <a:pathLst>
              <a:path w="4340225" h="346075">
                <a:moveTo>
                  <a:pt x="0" y="345694"/>
                </a:moveTo>
                <a:lnTo>
                  <a:pt x="4339742" y="345694"/>
                </a:lnTo>
                <a:lnTo>
                  <a:pt x="4339742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3550" y="405716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70500" y="2843783"/>
            <a:ext cx="1587500" cy="346075"/>
          </a:xfrm>
          <a:custGeom>
            <a:avLst/>
            <a:gdLst/>
            <a:ahLst/>
            <a:cxnLst/>
            <a:rect l="l" t="t" r="r" b="b"/>
            <a:pathLst>
              <a:path w="1587500" h="346075">
                <a:moveTo>
                  <a:pt x="0" y="345694"/>
                </a:moveTo>
                <a:lnTo>
                  <a:pt x="1587500" y="345694"/>
                </a:lnTo>
                <a:lnTo>
                  <a:pt x="1587500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276858" y="2850145"/>
            <a:ext cx="1574800" cy="333375"/>
          </a:xfrm>
          <a:custGeom>
            <a:avLst/>
            <a:gdLst/>
            <a:ahLst/>
            <a:cxnLst/>
            <a:rect l="l" t="t" r="r" b="b"/>
            <a:pathLst>
              <a:path w="1574800" h="333375">
                <a:moveTo>
                  <a:pt x="0" y="332991"/>
                </a:moveTo>
                <a:lnTo>
                  <a:pt x="1574799" y="332991"/>
                </a:lnTo>
                <a:lnTo>
                  <a:pt x="157479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270500" y="3447288"/>
            <a:ext cx="1587500" cy="346075"/>
          </a:xfrm>
          <a:custGeom>
            <a:avLst/>
            <a:gdLst/>
            <a:ahLst/>
            <a:cxnLst/>
            <a:rect l="l" t="t" r="r" b="b"/>
            <a:pathLst>
              <a:path w="1587500" h="346075">
                <a:moveTo>
                  <a:pt x="0" y="345694"/>
                </a:moveTo>
                <a:lnTo>
                  <a:pt x="1587500" y="345694"/>
                </a:lnTo>
                <a:lnTo>
                  <a:pt x="1587500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276858" y="3453653"/>
            <a:ext cx="1574800" cy="333375"/>
          </a:xfrm>
          <a:custGeom>
            <a:avLst/>
            <a:gdLst/>
            <a:ahLst/>
            <a:cxnLst/>
            <a:rect l="l" t="t" r="r" b="b"/>
            <a:pathLst>
              <a:path w="1574800" h="333375">
                <a:moveTo>
                  <a:pt x="0" y="332991"/>
                </a:moveTo>
                <a:lnTo>
                  <a:pt x="1574799" y="332991"/>
                </a:lnTo>
                <a:lnTo>
                  <a:pt x="157479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270500" y="4050791"/>
            <a:ext cx="1587500" cy="346075"/>
          </a:xfrm>
          <a:custGeom>
            <a:avLst/>
            <a:gdLst/>
            <a:ahLst/>
            <a:cxnLst/>
            <a:rect l="l" t="t" r="r" b="b"/>
            <a:pathLst>
              <a:path w="1587500" h="346075">
                <a:moveTo>
                  <a:pt x="0" y="345694"/>
                </a:moveTo>
                <a:lnTo>
                  <a:pt x="1587500" y="345694"/>
                </a:lnTo>
                <a:lnTo>
                  <a:pt x="1587500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276858" y="4057161"/>
            <a:ext cx="1574800" cy="333375"/>
          </a:xfrm>
          <a:custGeom>
            <a:avLst/>
            <a:gdLst/>
            <a:ahLst/>
            <a:cxnLst/>
            <a:rect l="l" t="t" r="r" b="b"/>
            <a:pathLst>
              <a:path w="1574800" h="333375">
                <a:moveTo>
                  <a:pt x="0" y="332991"/>
                </a:moveTo>
                <a:lnTo>
                  <a:pt x="1574799" y="332991"/>
                </a:lnTo>
                <a:lnTo>
                  <a:pt x="157479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086600" y="2843783"/>
            <a:ext cx="2514600" cy="346075"/>
          </a:xfrm>
          <a:custGeom>
            <a:avLst/>
            <a:gdLst/>
            <a:ahLst/>
            <a:cxnLst/>
            <a:rect l="l" t="t" r="r" b="b"/>
            <a:pathLst>
              <a:path w="2514600" h="346075">
                <a:moveTo>
                  <a:pt x="0" y="345694"/>
                </a:moveTo>
                <a:lnTo>
                  <a:pt x="2514600" y="345694"/>
                </a:lnTo>
                <a:lnTo>
                  <a:pt x="2514600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092953" y="2850145"/>
            <a:ext cx="2502535" cy="333375"/>
          </a:xfrm>
          <a:custGeom>
            <a:avLst/>
            <a:gdLst/>
            <a:ahLst/>
            <a:cxnLst/>
            <a:rect l="l" t="t" r="r" b="b"/>
            <a:pathLst>
              <a:path w="2502534" h="333375">
                <a:moveTo>
                  <a:pt x="0" y="332991"/>
                </a:moveTo>
                <a:lnTo>
                  <a:pt x="2501907" y="332991"/>
                </a:lnTo>
                <a:lnTo>
                  <a:pt x="250190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086600" y="3447288"/>
            <a:ext cx="2514600" cy="346075"/>
          </a:xfrm>
          <a:custGeom>
            <a:avLst/>
            <a:gdLst/>
            <a:ahLst/>
            <a:cxnLst/>
            <a:rect l="l" t="t" r="r" b="b"/>
            <a:pathLst>
              <a:path w="2514600" h="346075">
                <a:moveTo>
                  <a:pt x="0" y="345694"/>
                </a:moveTo>
                <a:lnTo>
                  <a:pt x="2514600" y="345694"/>
                </a:lnTo>
                <a:lnTo>
                  <a:pt x="2514600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092953" y="3453653"/>
            <a:ext cx="2502535" cy="333375"/>
          </a:xfrm>
          <a:custGeom>
            <a:avLst/>
            <a:gdLst/>
            <a:ahLst/>
            <a:cxnLst/>
            <a:rect l="l" t="t" r="r" b="b"/>
            <a:pathLst>
              <a:path w="2502534" h="333375">
                <a:moveTo>
                  <a:pt x="0" y="332991"/>
                </a:moveTo>
                <a:lnTo>
                  <a:pt x="2501907" y="332991"/>
                </a:lnTo>
                <a:lnTo>
                  <a:pt x="250190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086600" y="4050791"/>
            <a:ext cx="2514600" cy="346075"/>
          </a:xfrm>
          <a:custGeom>
            <a:avLst/>
            <a:gdLst/>
            <a:ahLst/>
            <a:cxnLst/>
            <a:rect l="l" t="t" r="r" b="b"/>
            <a:pathLst>
              <a:path w="2514600" h="346075">
                <a:moveTo>
                  <a:pt x="0" y="345694"/>
                </a:moveTo>
                <a:lnTo>
                  <a:pt x="2514600" y="345694"/>
                </a:lnTo>
                <a:lnTo>
                  <a:pt x="2514600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092953" y="4057161"/>
            <a:ext cx="2502535" cy="333375"/>
          </a:xfrm>
          <a:custGeom>
            <a:avLst/>
            <a:gdLst/>
            <a:ahLst/>
            <a:cxnLst/>
            <a:rect l="l" t="t" r="r" b="b"/>
            <a:pathLst>
              <a:path w="2502534" h="333375">
                <a:moveTo>
                  <a:pt x="0" y="332991"/>
                </a:moveTo>
                <a:lnTo>
                  <a:pt x="2501907" y="332991"/>
                </a:lnTo>
                <a:lnTo>
                  <a:pt x="250190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2145652"/>
            <a:ext cx="0" cy="2833370"/>
          </a:xfrm>
          <a:custGeom>
            <a:avLst/>
            <a:gdLst/>
            <a:ahLst/>
            <a:cxnLst/>
            <a:rect l="l" t="t" r="r" b="b"/>
            <a:pathLst>
              <a:path h="2833370">
                <a:moveTo>
                  <a:pt x="0" y="0"/>
                </a:moveTo>
                <a:lnTo>
                  <a:pt x="0" y="2833077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2070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5016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1987550"/>
            <a:ext cx="3884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908B8A"/>
                </a:solidFill>
                <a:latin typeface="Arial Rounded MT Bold"/>
                <a:cs typeface="Arial Rounded MT Bold"/>
              </a:rPr>
              <a:t>DIGITAL </a:t>
            </a:r>
            <a:r>
              <a:rPr sz="1800" spc="-10" dirty="0">
                <a:solidFill>
                  <a:srgbClr val="908B8A"/>
                </a:solidFill>
                <a:latin typeface="Arial Rounded MT Bold"/>
                <a:cs typeface="Arial Rounded MT Bold"/>
              </a:rPr>
              <a:t>ADVERTISING</a:t>
            </a:r>
            <a:r>
              <a:rPr sz="1800" spc="2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20" dirty="0">
                <a:solidFill>
                  <a:srgbClr val="908B8A"/>
                </a:solidFill>
                <a:latin typeface="Arial Rounded MT Bold"/>
                <a:cs typeface="Arial Rounded MT Bold"/>
              </a:rPr>
              <a:t>STRATEGY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2500629"/>
            <a:ext cx="40093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own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content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marketing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social  media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collateral, earning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  exposure through search engines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social  channels.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403" y="3719829"/>
            <a:ext cx="42265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But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augment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number of ideal</a:t>
            </a:r>
            <a:r>
              <a:rPr sz="1600" spc="-7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buyers</a:t>
            </a:r>
            <a:r>
              <a:rPr sz="1600" spc="-6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spc="40" dirty="0">
                <a:solidFill>
                  <a:srgbClr val="2C302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attract,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consider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investing 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paid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channel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two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as well.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If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you’re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newbie  when it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comes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online ads, or want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some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consider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outsourcing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ad</a:t>
            </a:r>
            <a:r>
              <a:rPr sz="16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campaigns.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189" y="1993849"/>
            <a:ext cx="422783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2C302F"/>
                </a:solidFill>
                <a:latin typeface="Arial Rounded MT Bold"/>
                <a:cs typeface="Arial Rounded MT Bold"/>
              </a:rPr>
              <a:t>Search </a:t>
            </a:r>
            <a:r>
              <a:rPr sz="16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Engine Ads: </a:t>
            </a: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advertise with  search engines like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Google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Bing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are already targeting. That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way,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when potential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search 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keywords,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ads will appear 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top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search results, boosting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exposure.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6986" y="3700729"/>
            <a:ext cx="43040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 Rounded MT Bold"/>
                <a:cs typeface="Arial Rounded MT Bold"/>
              </a:rPr>
              <a:t>Social </a:t>
            </a:r>
            <a:r>
              <a:rPr sz="16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Advertising: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Social media channels</a:t>
            </a:r>
            <a:r>
              <a:rPr sz="1600" spc="-29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like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Facebook, </a:t>
            </a: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Twitter,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Pinterest let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run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ads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promote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brand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buyer.  </a:t>
            </a:r>
            <a:r>
              <a:rPr sz="1600" spc="-45" dirty="0">
                <a:solidFill>
                  <a:srgbClr val="2C302F"/>
                </a:solidFill>
                <a:latin typeface="Arial"/>
                <a:cs typeface="Arial"/>
              </a:rPr>
              <a:t>Test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running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ads 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same social channels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you’re investing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time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boost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reach.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8527" y="437959"/>
            <a:ext cx="947419" cy="6674484"/>
          </a:xfrm>
          <a:custGeom>
            <a:avLst/>
            <a:gdLst/>
            <a:ahLst/>
            <a:cxnLst/>
            <a:rect l="l" t="t" r="r" b="b"/>
            <a:pathLst>
              <a:path w="947420" h="6674484">
                <a:moveTo>
                  <a:pt x="267982" y="3493363"/>
                </a:moveTo>
                <a:lnTo>
                  <a:pt x="267982" y="6673981"/>
                </a:lnTo>
                <a:lnTo>
                  <a:pt x="670687" y="6673981"/>
                </a:lnTo>
                <a:lnTo>
                  <a:pt x="670687" y="3753789"/>
                </a:lnTo>
                <a:lnTo>
                  <a:pt x="635290" y="3721510"/>
                </a:lnTo>
                <a:lnTo>
                  <a:pt x="598808" y="3690614"/>
                </a:lnTo>
                <a:lnTo>
                  <a:pt x="561242" y="3661104"/>
                </a:lnTo>
                <a:lnTo>
                  <a:pt x="522592" y="3632979"/>
                </a:lnTo>
                <a:lnTo>
                  <a:pt x="482860" y="3606241"/>
                </a:lnTo>
                <a:lnTo>
                  <a:pt x="442045" y="3580889"/>
                </a:lnTo>
                <a:lnTo>
                  <a:pt x="400150" y="3556925"/>
                </a:lnTo>
                <a:lnTo>
                  <a:pt x="357173" y="3534349"/>
                </a:lnTo>
                <a:lnTo>
                  <a:pt x="313117" y="3513161"/>
                </a:lnTo>
                <a:lnTo>
                  <a:pt x="267982" y="3493363"/>
                </a:lnTo>
                <a:close/>
              </a:path>
              <a:path w="947420" h="6674484">
                <a:moveTo>
                  <a:pt x="670687" y="2814358"/>
                </a:moveTo>
                <a:lnTo>
                  <a:pt x="636818" y="2849050"/>
                </a:lnTo>
                <a:lnTo>
                  <a:pt x="603889" y="2884833"/>
                </a:lnTo>
                <a:lnTo>
                  <a:pt x="571899" y="2921706"/>
                </a:lnTo>
                <a:lnTo>
                  <a:pt x="540850" y="2959670"/>
                </a:lnTo>
                <a:lnTo>
                  <a:pt x="510742" y="2998723"/>
                </a:lnTo>
                <a:lnTo>
                  <a:pt x="481575" y="3038866"/>
                </a:lnTo>
                <a:lnTo>
                  <a:pt x="453352" y="3080099"/>
                </a:lnTo>
                <a:lnTo>
                  <a:pt x="426072" y="3122422"/>
                </a:lnTo>
                <a:lnTo>
                  <a:pt x="478250" y="3145273"/>
                </a:lnTo>
                <a:lnTo>
                  <a:pt x="528776" y="3169318"/>
                </a:lnTo>
                <a:lnTo>
                  <a:pt x="577675" y="3194496"/>
                </a:lnTo>
                <a:lnTo>
                  <a:pt x="624970" y="3220747"/>
                </a:lnTo>
                <a:lnTo>
                  <a:pt x="670687" y="3248012"/>
                </a:lnTo>
                <a:lnTo>
                  <a:pt x="670687" y="2814358"/>
                </a:lnTo>
                <a:close/>
              </a:path>
              <a:path w="947420" h="6674484">
                <a:moveTo>
                  <a:pt x="670687" y="510349"/>
                </a:moveTo>
                <a:lnTo>
                  <a:pt x="267982" y="510349"/>
                </a:lnTo>
                <a:lnTo>
                  <a:pt x="267982" y="2658440"/>
                </a:lnTo>
                <a:lnTo>
                  <a:pt x="298067" y="2623828"/>
                </a:lnTo>
                <a:lnTo>
                  <a:pt x="329385" y="2589377"/>
                </a:lnTo>
                <a:lnTo>
                  <a:pt x="361960" y="2555140"/>
                </a:lnTo>
                <a:lnTo>
                  <a:pt x="395816" y="2521168"/>
                </a:lnTo>
                <a:lnTo>
                  <a:pt x="430978" y="2487514"/>
                </a:lnTo>
                <a:lnTo>
                  <a:pt x="467468" y="2454231"/>
                </a:lnTo>
                <a:lnTo>
                  <a:pt x="505311" y="2421370"/>
                </a:lnTo>
                <a:lnTo>
                  <a:pt x="544531" y="2388985"/>
                </a:lnTo>
                <a:lnTo>
                  <a:pt x="585151" y="2357128"/>
                </a:lnTo>
                <a:lnTo>
                  <a:pt x="627195" y="2325851"/>
                </a:lnTo>
                <a:lnTo>
                  <a:pt x="670687" y="2295207"/>
                </a:lnTo>
                <a:lnTo>
                  <a:pt x="670687" y="510349"/>
                </a:lnTo>
                <a:close/>
              </a:path>
              <a:path w="947420" h="6674484">
                <a:moveTo>
                  <a:pt x="473417" y="0"/>
                </a:moveTo>
                <a:lnTo>
                  <a:pt x="0" y="510349"/>
                </a:lnTo>
                <a:lnTo>
                  <a:pt x="946835" y="510349"/>
                </a:lnTo>
                <a:lnTo>
                  <a:pt x="473417" y="0"/>
                </a:lnTo>
                <a:close/>
              </a:path>
            </a:pathLst>
          </a:custGeom>
          <a:solidFill>
            <a:srgbClr val="2FC2B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09021" y="2063089"/>
            <a:ext cx="4370705" cy="5048885"/>
          </a:xfrm>
          <a:custGeom>
            <a:avLst/>
            <a:gdLst/>
            <a:ahLst/>
            <a:cxnLst/>
            <a:rect l="l" t="t" r="r" b="b"/>
            <a:pathLst>
              <a:path w="4370705" h="5048884">
                <a:moveTo>
                  <a:pt x="128117" y="1758683"/>
                </a:moveTo>
                <a:lnTo>
                  <a:pt x="101571" y="1839112"/>
                </a:lnTo>
                <a:lnTo>
                  <a:pt x="78941" y="1915945"/>
                </a:lnTo>
                <a:lnTo>
                  <a:pt x="59918" y="1988595"/>
                </a:lnTo>
                <a:lnTo>
                  <a:pt x="44192" y="2056479"/>
                </a:lnTo>
                <a:lnTo>
                  <a:pt x="31454" y="2119011"/>
                </a:lnTo>
                <a:lnTo>
                  <a:pt x="21396" y="2175605"/>
                </a:lnTo>
                <a:lnTo>
                  <a:pt x="13708" y="2225677"/>
                </a:lnTo>
                <a:lnTo>
                  <a:pt x="8080" y="2268641"/>
                </a:lnTo>
                <a:lnTo>
                  <a:pt x="1773" y="2330905"/>
                </a:lnTo>
                <a:lnTo>
                  <a:pt x="0" y="2357716"/>
                </a:lnTo>
                <a:lnTo>
                  <a:pt x="546" y="2362123"/>
                </a:lnTo>
                <a:lnTo>
                  <a:pt x="546" y="5048855"/>
                </a:lnTo>
                <a:lnTo>
                  <a:pt x="403250" y="5048855"/>
                </a:lnTo>
                <a:lnTo>
                  <a:pt x="403250" y="2372423"/>
                </a:lnTo>
                <a:lnTo>
                  <a:pt x="403880" y="2357716"/>
                </a:lnTo>
                <a:lnTo>
                  <a:pt x="409798" y="2299026"/>
                </a:lnTo>
                <a:lnTo>
                  <a:pt x="415873" y="2256048"/>
                </a:lnTo>
                <a:lnTo>
                  <a:pt x="424508" y="2205167"/>
                </a:lnTo>
                <a:lnTo>
                  <a:pt x="436072" y="2147196"/>
                </a:lnTo>
                <a:lnTo>
                  <a:pt x="450934" y="2082947"/>
                </a:lnTo>
                <a:lnTo>
                  <a:pt x="469461" y="2013232"/>
                </a:lnTo>
                <a:lnTo>
                  <a:pt x="492022" y="1938862"/>
                </a:lnTo>
                <a:lnTo>
                  <a:pt x="518985" y="1860651"/>
                </a:lnTo>
                <a:lnTo>
                  <a:pt x="473659" y="1843288"/>
                </a:lnTo>
                <a:lnTo>
                  <a:pt x="427321" y="1827241"/>
                </a:lnTo>
                <a:lnTo>
                  <a:pt x="379972" y="1812513"/>
                </a:lnTo>
                <a:lnTo>
                  <a:pt x="331614" y="1799104"/>
                </a:lnTo>
                <a:lnTo>
                  <a:pt x="282248" y="1787015"/>
                </a:lnTo>
                <a:lnTo>
                  <a:pt x="231876" y="1776248"/>
                </a:lnTo>
                <a:lnTo>
                  <a:pt x="180498" y="1766803"/>
                </a:lnTo>
                <a:lnTo>
                  <a:pt x="128117" y="1758683"/>
                </a:lnTo>
                <a:close/>
              </a:path>
              <a:path w="4370705" h="5048884">
                <a:moveTo>
                  <a:pt x="537489" y="1033322"/>
                </a:moveTo>
                <a:lnTo>
                  <a:pt x="504537" y="1073075"/>
                </a:lnTo>
                <a:lnTo>
                  <a:pt x="473137" y="1112889"/>
                </a:lnTo>
                <a:lnTo>
                  <a:pt x="443254" y="1152687"/>
                </a:lnTo>
                <a:lnTo>
                  <a:pt x="414853" y="1192388"/>
                </a:lnTo>
                <a:lnTo>
                  <a:pt x="387899" y="1231913"/>
                </a:lnTo>
                <a:lnTo>
                  <a:pt x="362355" y="1271183"/>
                </a:lnTo>
                <a:lnTo>
                  <a:pt x="338188" y="1310119"/>
                </a:lnTo>
                <a:lnTo>
                  <a:pt x="317809" y="1344422"/>
                </a:lnTo>
                <a:lnTo>
                  <a:pt x="298259" y="1378686"/>
                </a:lnTo>
                <a:lnTo>
                  <a:pt x="348303" y="1388904"/>
                </a:lnTo>
                <a:lnTo>
                  <a:pt x="397245" y="1400093"/>
                </a:lnTo>
                <a:lnTo>
                  <a:pt x="445087" y="1412223"/>
                </a:lnTo>
                <a:lnTo>
                  <a:pt x="491834" y="1425264"/>
                </a:lnTo>
                <a:lnTo>
                  <a:pt x="537489" y="1439189"/>
                </a:lnTo>
                <a:lnTo>
                  <a:pt x="537489" y="1033322"/>
                </a:lnTo>
                <a:close/>
              </a:path>
              <a:path w="4370705" h="5048884">
                <a:moveTo>
                  <a:pt x="3859809" y="0"/>
                </a:moveTo>
                <a:lnTo>
                  <a:pt x="3859809" y="261137"/>
                </a:lnTo>
                <a:lnTo>
                  <a:pt x="2357017" y="261674"/>
                </a:lnTo>
                <a:lnTo>
                  <a:pt x="2294888" y="263272"/>
                </a:lnTo>
                <a:lnTo>
                  <a:pt x="2233879" y="265907"/>
                </a:lnTo>
                <a:lnTo>
                  <a:pt x="2173982" y="269558"/>
                </a:lnTo>
                <a:lnTo>
                  <a:pt x="2115185" y="274202"/>
                </a:lnTo>
                <a:lnTo>
                  <a:pt x="2057479" y="279816"/>
                </a:lnTo>
                <a:lnTo>
                  <a:pt x="2000854" y="286378"/>
                </a:lnTo>
                <a:lnTo>
                  <a:pt x="1945300" y="293866"/>
                </a:lnTo>
                <a:lnTo>
                  <a:pt x="1890807" y="302257"/>
                </a:lnTo>
                <a:lnTo>
                  <a:pt x="1837364" y="311529"/>
                </a:lnTo>
                <a:lnTo>
                  <a:pt x="1784963" y="321660"/>
                </a:lnTo>
                <a:lnTo>
                  <a:pt x="1733593" y="332627"/>
                </a:lnTo>
                <a:lnTo>
                  <a:pt x="1683244" y="344407"/>
                </a:lnTo>
                <a:lnTo>
                  <a:pt x="1633906" y="356979"/>
                </a:lnTo>
                <a:lnTo>
                  <a:pt x="1585569" y="370320"/>
                </a:lnTo>
                <a:lnTo>
                  <a:pt x="1538223" y="384408"/>
                </a:lnTo>
                <a:lnTo>
                  <a:pt x="1491858" y="399219"/>
                </a:lnTo>
                <a:lnTo>
                  <a:pt x="1446465" y="414733"/>
                </a:lnTo>
                <a:lnTo>
                  <a:pt x="1402033" y="430925"/>
                </a:lnTo>
                <a:lnTo>
                  <a:pt x="1358552" y="447775"/>
                </a:lnTo>
                <a:lnTo>
                  <a:pt x="1316012" y="465260"/>
                </a:lnTo>
                <a:lnTo>
                  <a:pt x="1274404" y="483356"/>
                </a:lnTo>
                <a:lnTo>
                  <a:pt x="1233717" y="502042"/>
                </a:lnTo>
                <a:lnTo>
                  <a:pt x="1193941" y="521296"/>
                </a:lnTo>
                <a:lnTo>
                  <a:pt x="1155067" y="541095"/>
                </a:lnTo>
                <a:lnTo>
                  <a:pt x="1117084" y="561416"/>
                </a:lnTo>
                <a:lnTo>
                  <a:pt x="1079983" y="582237"/>
                </a:lnTo>
                <a:lnTo>
                  <a:pt x="1043753" y="603536"/>
                </a:lnTo>
                <a:lnTo>
                  <a:pt x="1008385" y="625291"/>
                </a:lnTo>
                <a:lnTo>
                  <a:pt x="973868" y="647479"/>
                </a:lnTo>
                <a:lnTo>
                  <a:pt x="940193" y="670077"/>
                </a:lnTo>
                <a:lnTo>
                  <a:pt x="940193" y="1189240"/>
                </a:lnTo>
                <a:lnTo>
                  <a:pt x="972419" y="1158066"/>
                </a:lnTo>
                <a:lnTo>
                  <a:pt x="1005446" y="1127834"/>
                </a:lnTo>
                <a:lnTo>
                  <a:pt x="1039275" y="1098545"/>
                </a:lnTo>
                <a:lnTo>
                  <a:pt x="1073903" y="1070200"/>
                </a:lnTo>
                <a:lnTo>
                  <a:pt x="1109330" y="1042801"/>
                </a:lnTo>
                <a:lnTo>
                  <a:pt x="1145554" y="1016348"/>
                </a:lnTo>
                <a:lnTo>
                  <a:pt x="1182573" y="990842"/>
                </a:lnTo>
                <a:lnTo>
                  <a:pt x="1220388" y="966285"/>
                </a:lnTo>
                <a:lnTo>
                  <a:pt x="1258995" y="942678"/>
                </a:lnTo>
                <a:lnTo>
                  <a:pt x="1298395" y="920022"/>
                </a:lnTo>
                <a:lnTo>
                  <a:pt x="1338586" y="898317"/>
                </a:lnTo>
                <a:lnTo>
                  <a:pt x="1379566" y="877566"/>
                </a:lnTo>
                <a:lnTo>
                  <a:pt x="1421334" y="857768"/>
                </a:lnTo>
                <a:lnTo>
                  <a:pt x="1463889" y="838926"/>
                </a:lnTo>
                <a:lnTo>
                  <a:pt x="1507230" y="821039"/>
                </a:lnTo>
                <a:lnTo>
                  <a:pt x="1551356" y="804110"/>
                </a:lnTo>
                <a:lnTo>
                  <a:pt x="1596264" y="788140"/>
                </a:lnTo>
                <a:lnTo>
                  <a:pt x="1641955" y="773129"/>
                </a:lnTo>
                <a:lnTo>
                  <a:pt x="1688426" y="759079"/>
                </a:lnTo>
                <a:lnTo>
                  <a:pt x="1735676" y="745990"/>
                </a:lnTo>
                <a:lnTo>
                  <a:pt x="1783705" y="733864"/>
                </a:lnTo>
                <a:lnTo>
                  <a:pt x="1832510" y="722701"/>
                </a:lnTo>
                <a:lnTo>
                  <a:pt x="1882091" y="712504"/>
                </a:lnTo>
                <a:lnTo>
                  <a:pt x="1932446" y="703273"/>
                </a:lnTo>
                <a:lnTo>
                  <a:pt x="1983575" y="695009"/>
                </a:lnTo>
                <a:lnTo>
                  <a:pt x="2035475" y="687713"/>
                </a:lnTo>
                <a:lnTo>
                  <a:pt x="2088145" y="681386"/>
                </a:lnTo>
                <a:lnTo>
                  <a:pt x="2141585" y="676030"/>
                </a:lnTo>
                <a:lnTo>
                  <a:pt x="2195792" y="671645"/>
                </a:lnTo>
                <a:lnTo>
                  <a:pt x="2250767" y="668232"/>
                </a:lnTo>
                <a:lnTo>
                  <a:pt x="2306506" y="665794"/>
                </a:lnTo>
                <a:lnTo>
                  <a:pt x="2363010" y="664329"/>
                </a:lnTo>
                <a:lnTo>
                  <a:pt x="4164880" y="663841"/>
                </a:lnTo>
                <a:lnTo>
                  <a:pt x="4370159" y="473417"/>
                </a:lnTo>
                <a:lnTo>
                  <a:pt x="3859809" y="0"/>
                </a:lnTo>
                <a:close/>
              </a:path>
              <a:path w="4370705" h="5048884">
                <a:moveTo>
                  <a:pt x="4164880" y="663841"/>
                </a:moveTo>
                <a:lnTo>
                  <a:pt x="3859809" y="663841"/>
                </a:lnTo>
                <a:lnTo>
                  <a:pt x="3859809" y="946835"/>
                </a:lnTo>
                <a:lnTo>
                  <a:pt x="4164880" y="663841"/>
                </a:lnTo>
                <a:close/>
              </a:path>
            </a:pathLst>
          </a:custGeom>
          <a:solidFill>
            <a:srgbClr val="F26D5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510" y="2733166"/>
            <a:ext cx="403225" cy="827405"/>
          </a:xfrm>
          <a:custGeom>
            <a:avLst/>
            <a:gdLst/>
            <a:ahLst/>
            <a:cxnLst/>
            <a:rect l="l" t="t" r="r" b="b"/>
            <a:pathLst>
              <a:path w="403225" h="827404">
                <a:moveTo>
                  <a:pt x="402704" y="0"/>
                </a:moveTo>
                <a:lnTo>
                  <a:pt x="359212" y="30644"/>
                </a:lnTo>
                <a:lnTo>
                  <a:pt x="317168" y="61921"/>
                </a:lnTo>
                <a:lnTo>
                  <a:pt x="276548" y="93778"/>
                </a:lnTo>
                <a:lnTo>
                  <a:pt x="237329" y="126163"/>
                </a:lnTo>
                <a:lnTo>
                  <a:pt x="199486" y="159024"/>
                </a:lnTo>
                <a:lnTo>
                  <a:pt x="162995" y="192308"/>
                </a:lnTo>
                <a:lnTo>
                  <a:pt x="127834" y="225964"/>
                </a:lnTo>
                <a:lnTo>
                  <a:pt x="93977" y="259937"/>
                </a:lnTo>
                <a:lnTo>
                  <a:pt x="61402" y="294177"/>
                </a:lnTo>
                <a:lnTo>
                  <a:pt x="30084" y="328630"/>
                </a:lnTo>
                <a:lnTo>
                  <a:pt x="0" y="363245"/>
                </a:lnTo>
                <a:lnTo>
                  <a:pt x="0" y="769112"/>
                </a:lnTo>
                <a:lnTo>
                  <a:pt x="40835" y="782612"/>
                </a:lnTo>
                <a:lnTo>
                  <a:pt x="80787" y="796810"/>
                </a:lnTo>
                <a:lnTo>
                  <a:pt x="119868" y="811685"/>
                </a:lnTo>
                <a:lnTo>
                  <a:pt x="158089" y="827214"/>
                </a:lnTo>
                <a:lnTo>
                  <a:pt x="185365" y="784896"/>
                </a:lnTo>
                <a:lnTo>
                  <a:pt x="213586" y="743666"/>
                </a:lnTo>
                <a:lnTo>
                  <a:pt x="242750" y="703525"/>
                </a:lnTo>
                <a:lnTo>
                  <a:pt x="272857" y="664473"/>
                </a:lnTo>
                <a:lnTo>
                  <a:pt x="303907" y="626511"/>
                </a:lnTo>
                <a:lnTo>
                  <a:pt x="335899" y="589638"/>
                </a:lnTo>
                <a:lnTo>
                  <a:pt x="368831" y="553855"/>
                </a:lnTo>
                <a:lnTo>
                  <a:pt x="402704" y="519163"/>
                </a:lnTo>
                <a:lnTo>
                  <a:pt x="402704" y="0"/>
                </a:lnTo>
                <a:close/>
              </a:path>
            </a:pathLst>
          </a:custGeom>
          <a:solidFill>
            <a:srgbClr val="2D533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6334" y="3186658"/>
            <a:ext cx="1886585" cy="3925570"/>
          </a:xfrm>
          <a:custGeom>
            <a:avLst/>
            <a:gdLst/>
            <a:ahLst/>
            <a:cxnLst/>
            <a:rect l="l" t="t" r="r" b="b"/>
            <a:pathLst>
              <a:path w="1886584" h="3925570">
                <a:moveTo>
                  <a:pt x="9156" y="1083449"/>
                </a:moveTo>
                <a:lnTo>
                  <a:pt x="6616" y="1092276"/>
                </a:lnTo>
                <a:lnTo>
                  <a:pt x="5105" y="1098410"/>
                </a:lnTo>
                <a:lnTo>
                  <a:pt x="4394" y="1101432"/>
                </a:lnTo>
                <a:lnTo>
                  <a:pt x="0" y="1124407"/>
                </a:lnTo>
                <a:lnTo>
                  <a:pt x="0" y="3925286"/>
                </a:lnTo>
                <a:lnTo>
                  <a:pt x="402704" y="3925286"/>
                </a:lnTo>
                <a:lnTo>
                  <a:pt x="402704" y="1930946"/>
                </a:lnTo>
                <a:lnTo>
                  <a:pt x="394328" y="1888726"/>
                </a:lnTo>
                <a:lnTo>
                  <a:pt x="384664" y="1844705"/>
                </a:lnTo>
                <a:lnTo>
                  <a:pt x="373619" y="1799078"/>
                </a:lnTo>
                <a:lnTo>
                  <a:pt x="361102" y="1752038"/>
                </a:lnTo>
                <a:lnTo>
                  <a:pt x="347020" y="1703779"/>
                </a:lnTo>
                <a:lnTo>
                  <a:pt x="331282" y="1654493"/>
                </a:lnTo>
                <a:lnTo>
                  <a:pt x="313795" y="1604375"/>
                </a:lnTo>
                <a:lnTo>
                  <a:pt x="294468" y="1553619"/>
                </a:lnTo>
                <a:lnTo>
                  <a:pt x="273208" y="1502416"/>
                </a:lnTo>
                <a:lnTo>
                  <a:pt x="249924" y="1450963"/>
                </a:lnTo>
                <a:lnTo>
                  <a:pt x="224523" y="1399451"/>
                </a:lnTo>
                <a:lnTo>
                  <a:pt x="201119" y="1355569"/>
                </a:lnTo>
                <a:lnTo>
                  <a:pt x="176704" y="1312935"/>
                </a:lnTo>
                <a:lnTo>
                  <a:pt x="151282" y="1271552"/>
                </a:lnTo>
                <a:lnTo>
                  <a:pt x="124855" y="1231420"/>
                </a:lnTo>
                <a:lnTo>
                  <a:pt x="97426" y="1192542"/>
                </a:lnTo>
                <a:lnTo>
                  <a:pt x="68998" y="1154920"/>
                </a:lnTo>
                <a:lnTo>
                  <a:pt x="39574" y="1118555"/>
                </a:lnTo>
                <a:lnTo>
                  <a:pt x="9156" y="1083449"/>
                </a:lnTo>
                <a:close/>
              </a:path>
              <a:path w="1886584" h="3925570">
                <a:moveTo>
                  <a:pt x="1375905" y="0"/>
                </a:moveTo>
                <a:lnTo>
                  <a:pt x="1375905" y="247256"/>
                </a:lnTo>
                <a:lnTo>
                  <a:pt x="1304470" y="250409"/>
                </a:lnTo>
                <a:lnTo>
                  <a:pt x="1235559" y="255483"/>
                </a:lnTo>
                <a:lnTo>
                  <a:pt x="1169134" y="262380"/>
                </a:lnTo>
                <a:lnTo>
                  <a:pt x="1105152" y="271000"/>
                </a:lnTo>
                <a:lnTo>
                  <a:pt x="1043576" y="281246"/>
                </a:lnTo>
                <a:lnTo>
                  <a:pt x="984364" y="293018"/>
                </a:lnTo>
                <a:lnTo>
                  <a:pt x="927477" y="306220"/>
                </a:lnTo>
                <a:lnTo>
                  <a:pt x="872875" y="320753"/>
                </a:lnTo>
                <a:lnTo>
                  <a:pt x="820517" y="336518"/>
                </a:lnTo>
                <a:lnTo>
                  <a:pt x="770364" y="353417"/>
                </a:lnTo>
                <a:lnTo>
                  <a:pt x="722376" y="371352"/>
                </a:lnTo>
                <a:lnTo>
                  <a:pt x="676513" y="390224"/>
                </a:lnTo>
                <a:lnTo>
                  <a:pt x="632734" y="409936"/>
                </a:lnTo>
                <a:lnTo>
                  <a:pt x="591000" y="430389"/>
                </a:lnTo>
                <a:lnTo>
                  <a:pt x="551271" y="451484"/>
                </a:lnTo>
                <a:lnTo>
                  <a:pt x="513507" y="473123"/>
                </a:lnTo>
                <a:lnTo>
                  <a:pt x="477668" y="495208"/>
                </a:lnTo>
                <a:lnTo>
                  <a:pt x="443713" y="517641"/>
                </a:lnTo>
                <a:lnTo>
                  <a:pt x="411604" y="540324"/>
                </a:lnTo>
                <a:lnTo>
                  <a:pt x="352759" y="586044"/>
                </a:lnTo>
                <a:lnTo>
                  <a:pt x="300814" y="631582"/>
                </a:lnTo>
                <a:lnTo>
                  <a:pt x="261181" y="670228"/>
                </a:lnTo>
                <a:lnTo>
                  <a:pt x="230733" y="702591"/>
                </a:lnTo>
                <a:lnTo>
                  <a:pt x="216420" y="718718"/>
                </a:lnTo>
                <a:lnTo>
                  <a:pt x="255097" y="756944"/>
                </a:lnTo>
                <a:lnTo>
                  <a:pt x="292030" y="795783"/>
                </a:lnTo>
                <a:lnTo>
                  <a:pt x="327260" y="835147"/>
                </a:lnTo>
                <a:lnTo>
                  <a:pt x="360826" y="874945"/>
                </a:lnTo>
                <a:lnTo>
                  <a:pt x="392767" y="915091"/>
                </a:lnTo>
                <a:lnTo>
                  <a:pt x="423125" y="955496"/>
                </a:lnTo>
                <a:lnTo>
                  <a:pt x="451938" y="996070"/>
                </a:lnTo>
                <a:lnTo>
                  <a:pt x="479247" y="1036726"/>
                </a:lnTo>
                <a:lnTo>
                  <a:pt x="496115" y="1014268"/>
                </a:lnTo>
                <a:lnTo>
                  <a:pt x="535890" y="967635"/>
                </a:lnTo>
                <a:lnTo>
                  <a:pt x="584349" y="919805"/>
                </a:lnTo>
                <a:lnTo>
                  <a:pt x="642253" y="872083"/>
                </a:lnTo>
                <a:lnTo>
                  <a:pt x="674985" y="848671"/>
                </a:lnTo>
                <a:lnTo>
                  <a:pt x="710362" y="825777"/>
                </a:lnTo>
                <a:lnTo>
                  <a:pt x="748481" y="803563"/>
                </a:lnTo>
                <a:lnTo>
                  <a:pt x="789437" y="782193"/>
                </a:lnTo>
                <a:lnTo>
                  <a:pt x="833324" y="761830"/>
                </a:lnTo>
                <a:lnTo>
                  <a:pt x="880238" y="742638"/>
                </a:lnTo>
                <a:lnTo>
                  <a:pt x="930273" y="724780"/>
                </a:lnTo>
                <a:lnTo>
                  <a:pt x="983524" y="708419"/>
                </a:lnTo>
                <a:lnTo>
                  <a:pt x="1040088" y="693720"/>
                </a:lnTo>
                <a:lnTo>
                  <a:pt x="1100058" y="680844"/>
                </a:lnTo>
                <a:lnTo>
                  <a:pt x="1163529" y="669956"/>
                </a:lnTo>
                <a:lnTo>
                  <a:pt x="1230598" y="661218"/>
                </a:lnTo>
                <a:lnTo>
                  <a:pt x="1301358" y="654795"/>
                </a:lnTo>
                <a:lnTo>
                  <a:pt x="1375905" y="650849"/>
                </a:lnTo>
                <a:lnTo>
                  <a:pt x="1694980" y="650849"/>
                </a:lnTo>
                <a:lnTo>
                  <a:pt x="1886267" y="473405"/>
                </a:lnTo>
                <a:lnTo>
                  <a:pt x="1375905" y="0"/>
                </a:lnTo>
                <a:close/>
              </a:path>
              <a:path w="1886584" h="3925570">
                <a:moveTo>
                  <a:pt x="1694980" y="650849"/>
                </a:moveTo>
                <a:lnTo>
                  <a:pt x="1375905" y="650849"/>
                </a:lnTo>
                <a:lnTo>
                  <a:pt x="1375905" y="946835"/>
                </a:lnTo>
                <a:lnTo>
                  <a:pt x="1694980" y="650849"/>
                </a:lnTo>
                <a:close/>
              </a:path>
            </a:pathLst>
          </a:custGeom>
          <a:solidFill>
            <a:srgbClr val="2BD9A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7369" y="3115474"/>
            <a:ext cx="3165475" cy="1155065"/>
          </a:xfrm>
          <a:custGeom>
            <a:avLst/>
            <a:gdLst/>
            <a:ahLst/>
            <a:cxnLst/>
            <a:rect l="l" t="t" r="r" b="b"/>
            <a:pathLst>
              <a:path w="3165475" h="1155064">
                <a:moveTo>
                  <a:pt x="2479141" y="759663"/>
                </a:moveTo>
                <a:lnTo>
                  <a:pt x="2474348" y="771902"/>
                </a:lnTo>
                <a:lnTo>
                  <a:pt x="2469665" y="784082"/>
                </a:lnTo>
                <a:lnTo>
                  <a:pt x="2465095" y="796199"/>
                </a:lnTo>
                <a:lnTo>
                  <a:pt x="2460637" y="808253"/>
                </a:lnTo>
                <a:lnTo>
                  <a:pt x="2466835" y="810755"/>
                </a:lnTo>
                <a:lnTo>
                  <a:pt x="2479141" y="815848"/>
                </a:lnTo>
                <a:lnTo>
                  <a:pt x="2479141" y="759663"/>
                </a:lnTo>
                <a:close/>
              </a:path>
              <a:path w="3165475" h="1155064">
                <a:moveTo>
                  <a:pt x="2881845" y="570496"/>
                </a:moveTo>
                <a:lnTo>
                  <a:pt x="2881845" y="1076274"/>
                </a:lnTo>
                <a:lnTo>
                  <a:pt x="2901441" y="1095200"/>
                </a:lnTo>
                <a:lnTo>
                  <a:pt x="2920682" y="1114567"/>
                </a:lnTo>
                <a:lnTo>
                  <a:pt x="2939571" y="1134377"/>
                </a:lnTo>
                <a:lnTo>
                  <a:pt x="2958109" y="1154633"/>
                </a:lnTo>
                <a:lnTo>
                  <a:pt x="2965656" y="1130271"/>
                </a:lnTo>
                <a:lnTo>
                  <a:pt x="2993524" y="1058162"/>
                </a:lnTo>
                <a:lnTo>
                  <a:pt x="3015030" y="1012490"/>
                </a:lnTo>
                <a:lnTo>
                  <a:pt x="3042375" y="961789"/>
                </a:lnTo>
                <a:lnTo>
                  <a:pt x="3076152" y="907096"/>
                </a:lnTo>
                <a:lnTo>
                  <a:pt x="3116954" y="849451"/>
                </a:lnTo>
                <a:lnTo>
                  <a:pt x="3165373" y="789889"/>
                </a:lnTo>
                <a:lnTo>
                  <a:pt x="3129356" y="756372"/>
                </a:lnTo>
                <a:lnTo>
                  <a:pt x="3091891" y="723475"/>
                </a:lnTo>
                <a:lnTo>
                  <a:pt x="3052949" y="691261"/>
                </a:lnTo>
                <a:lnTo>
                  <a:pt x="3012502" y="659793"/>
                </a:lnTo>
                <a:lnTo>
                  <a:pt x="2970521" y="629134"/>
                </a:lnTo>
                <a:lnTo>
                  <a:pt x="2926979" y="599348"/>
                </a:lnTo>
                <a:lnTo>
                  <a:pt x="2881845" y="570496"/>
                </a:lnTo>
                <a:close/>
              </a:path>
              <a:path w="3165475" h="1155064">
                <a:moveTo>
                  <a:pt x="510362" y="0"/>
                </a:moveTo>
                <a:lnTo>
                  <a:pt x="0" y="473417"/>
                </a:lnTo>
                <a:lnTo>
                  <a:pt x="510362" y="946835"/>
                </a:lnTo>
                <a:lnTo>
                  <a:pt x="510362" y="685330"/>
                </a:lnTo>
                <a:lnTo>
                  <a:pt x="2077308" y="685330"/>
                </a:lnTo>
                <a:lnTo>
                  <a:pt x="2103696" y="614790"/>
                </a:lnTo>
                <a:lnTo>
                  <a:pt x="2122685" y="567923"/>
                </a:lnTo>
                <a:lnTo>
                  <a:pt x="2143093" y="520442"/>
                </a:lnTo>
                <a:lnTo>
                  <a:pt x="2164970" y="472443"/>
                </a:lnTo>
                <a:lnTo>
                  <a:pt x="2188366" y="424023"/>
                </a:lnTo>
                <a:lnTo>
                  <a:pt x="2213334" y="375276"/>
                </a:lnTo>
                <a:lnTo>
                  <a:pt x="2239924" y="326301"/>
                </a:lnTo>
                <a:lnTo>
                  <a:pt x="2195582" y="318245"/>
                </a:lnTo>
                <a:lnTo>
                  <a:pt x="2150386" y="310962"/>
                </a:lnTo>
                <a:lnTo>
                  <a:pt x="2104326" y="304470"/>
                </a:lnTo>
                <a:lnTo>
                  <a:pt x="2057394" y="298784"/>
                </a:lnTo>
                <a:lnTo>
                  <a:pt x="2009581" y="293925"/>
                </a:lnTo>
                <a:lnTo>
                  <a:pt x="1960877" y="289909"/>
                </a:lnTo>
                <a:lnTo>
                  <a:pt x="1911272" y="286755"/>
                </a:lnTo>
                <a:lnTo>
                  <a:pt x="1860759" y="284480"/>
                </a:lnTo>
                <a:lnTo>
                  <a:pt x="1809327" y="283101"/>
                </a:lnTo>
                <a:lnTo>
                  <a:pt x="510362" y="282638"/>
                </a:lnTo>
                <a:lnTo>
                  <a:pt x="510362" y="0"/>
                </a:lnTo>
                <a:close/>
              </a:path>
              <a:path w="3165475" h="1155064">
                <a:moveTo>
                  <a:pt x="2077308" y="685330"/>
                </a:moveTo>
                <a:lnTo>
                  <a:pt x="1756968" y="685330"/>
                </a:lnTo>
                <a:lnTo>
                  <a:pt x="1811285" y="685914"/>
                </a:lnTo>
                <a:lnTo>
                  <a:pt x="1864732" y="687664"/>
                </a:lnTo>
                <a:lnTo>
                  <a:pt x="1917307" y="690579"/>
                </a:lnTo>
                <a:lnTo>
                  <a:pt x="1969008" y="694658"/>
                </a:lnTo>
                <a:lnTo>
                  <a:pt x="2019829" y="699898"/>
                </a:lnTo>
                <a:lnTo>
                  <a:pt x="2069769" y="706297"/>
                </a:lnTo>
                <a:lnTo>
                  <a:pt x="2077308" y="685330"/>
                </a:lnTo>
                <a:close/>
              </a:path>
            </a:pathLst>
          </a:custGeom>
          <a:solidFill>
            <a:srgbClr val="CC46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6510" y="3560381"/>
            <a:ext cx="403225" cy="631825"/>
          </a:xfrm>
          <a:custGeom>
            <a:avLst/>
            <a:gdLst/>
            <a:ahLst/>
            <a:cxnLst/>
            <a:rect l="l" t="t" r="r" b="b"/>
            <a:pathLst>
              <a:path w="403225" h="631825">
                <a:moveTo>
                  <a:pt x="158089" y="0"/>
                </a:moveTo>
                <a:lnTo>
                  <a:pt x="126289" y="52817"/>
                </a:lnTo>
                <a:lnTo>
                  <a:pt x="101412" y="97146"/>
                </a:lnTo>
                <a:lnTo>
                  <a:pt x="78134" y="141356"/>
                </a:lnTo>
                <a:lnTo>
                  <a:pt x="56405" y="185335"/>
                </a:lnTo>
                <a:lnTo>
                  <a:pt x="36174" y="228970"/>
                </a:lnTo>
                <a:lnTo>
                  <a:pt x="17389" y="272148"/>
                </a:lnTo>
                <a:lnTo>
                  <a:pt x="0" y="314756"/>
                </a:lnTo>
                <a:lnTo>
                  <a:pt x="0" y="370941"/>
                </a:lnTo>
                <a:lnTo>
                  <a:pt x="45135" y="390739"/>
                </a:lnTo>
                <a:lnTo>
                  <a:pt x="89191" y="411927"/>
                </a:lnTo>
                <a:lnTo>
                  <a:pt x="132167" y="434503"/>
                </a:lnTo>
                <a:lnTo>
                  <a:pt x="174063" y="458467"/>
                </a:lnTo>
                <a:lnTo>
                  <a:pt x="214877" y="483819"/>
                </a:lnTo>
                <a:lnTo>
                  <a:pt x="254610" y="510557"/>
                </a:lnTo>
                <a:lnTo>
                  <a:pt x="293259" y="538682"/>
                </a:lnTo>
                <a:lnTo>
                  <a:pt x="330825" y="568192"/>
                </a:lnTo>
                <a:lnTo>
                  <a:pt x="367307" y="599088"/>
                </a:lnTo>
                <a:lnTo>
                  <a:pt x="402704" y="631367"/>
                </a:lnTo>
                <a:lnTo>
                  <a:pt x="402704" y="125590"/>
                </a:lnTo>
                <a:lnTo>
                  <a:pt x="356986" y="98325"/>
                </a:lnTo>
                <a:lnTo>
                  <a:pt x="309688" y="72073"/>
                </a:lnTo>
                <a:lnTo>
                  <a:pt x="260788" y="46896"/>
                </a:lnTo>
                <a:lnTo>
                  <a:pt x="210262" y="22851"/>
                </a:lnTo>
                <a:lnTo>
                  <a:pt x="158089" y="0"/>
                </a:lnTo>
                <a:close/>
              </a:path>
            </a:pathLst>
          </a:custGeom>
          <a:solidFill>
            <a:srgbClr val="25368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7151" y="3441775"/>
            <a:ext cx="409575" cy="481965"/>
          </a:xfrm>
          <a:custGeom>
            <a:avLst/>
            <a:gdLst/>
            <a:ahLst/>
            <a:cxnLst/>
            <a:rect l="l" t="t" r="r" b="b"/>
            <a:pathLst>
              <a:path w="409575" h="481964">
                <a:moveTo>
                  <a:pt x="170141" y="0"/>
                </a:moveTo>
                <a:lnTo>
                  <a:pt x="143552" y="48979"/>
                </a:lnTo>
                <a:lnTo>
                  <a:pt x="118586" y="97727"/>
                </a:lnTo>
                <a:lnTo>
                  <a:pt x="95191" y="146148"/>
                </a:lnTo>
                <a:lnTo>
                  <a:pt x="73317" y="194146"/>
                </a:lnTo>
                <a:lnTo>
                  <a:pt x="52911" y="241626"/>
                </a:lnTo>
                <a:lnTo>
                  <a:pt x="33924" y="288491"/>
                </a:lnTo>
                <a:lnTo>
                  <a:pt x="16304" y="334646"/>
                </a:lnTo>
                <a:lnTo>
                  <a:pt x="0" y="379996"/>
                </a:lnTo>
                <a:lnTo>
                  <a:pt x="52381" y="388112"/>
                </a:lnTo>
                <a:lnTo>
                  <a:pt x="103758" y="397554"/>
                </a:lnTo>
                <a:lnTo>
                  <a:pt x="154130" y="408319"/>
                </a:lnTo>
                <a:lnTo>
                  <a:pt x="203495" y="420406"/>
                </a:lnTo>
                <a:lnTo>
                  <a:pt x="251851" y="433814"/>
                </a:lnTo>
                <a:lnTo>
                  <a:pt x="299198" y="448542"/>
                </a:lnTo>
                <a:lnTo>
                  <a:pt x="345533" y="464589"/>
                </a:lnTo>
                <a:lnTo>
                  <a:pt x="390855" y="481952"/>
                </a:lnTo>
                <a:lnTo>
                  <a:pt x="395318" y="469904"/>
                </a:lnTo>
                <a:lnTo>
                  <a:pt x="399888" y="457785"/>
                </a:lnTo>
                <a:lnTo>
                  <a:pt x="404567" y="445603"/>
                </a:lnTo>
                <a:lnTo>
                  <a:pt x="409359" y="433362"/>
                </a:lnTo>
                <a:lnTo>
                  <a:pt x="409359" y="60502"/>
                </a:lnTo>
                <a:lnTo>
                  <a:pt x="363705" y="46572"/>
                </a:lnTo>
                <a:lnTo>
                  <a:pt x="316961" y="33527"/>
                </a:lnTo>
                <a:lnTo>
                  <a:pt x="269123" y="21397"/>
                </a:lnTo>
                <a:lnTo>
                  <a:pt x="220184" y="10212"/>
                </a:lnTo>
                <a:lnTo>
                  <a:pt x="170141" y="0"/>
                </a:lnTo>
                <a:close/>
              </a:path>
            </a:pathLst>
          </a:custGeom>
          <a:solidFill>
            <a:srgbClr val="C21F3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6510" y="3502278"/>
            <a:ext cx="158115" cy="373380"/>
          </a:xfrm>
          <a:custGeom>
            <a:avLst/>
            <a:gdLst/>
            <a:ahLst/>
            <a:cxnLst/>
            <a:rect l="l" t="t" r="r" b="b"/>
            <a:pathLst>
              <a:path w="158114" h="373379">
                <a:moveTo>
                  <a:pt x="0" y="0"/>
                </a:moveTo>
                <a:lnTo>
                  <a:pt x="0" y="372859"/>
                </a:lnTo>
                <a:lnTo>
                  <a:pt x="17393" y="330251"/>
                </a:lnTo>
                <a:lnTo>
                  <a:pt x="36180" y="287073"/>
                </a:lnTo>
                <a:lnTo>
                  <a:pt x="56411" y="243438"/>
                </a:lnTo>
                <a:lnTo>
                  <a:pt x="78138" y="199459"/>
                </a:lnTo>
                <a:lnTo>
                  <a:pt x="101414" y="155249"/>
                </a:lnTo>
                <a:lnTo>
                  <a:pt x="126290" y="110920"/>
                </a:lnTo>
                <a:lnTo>
                  <a:pt x="152819" y="66586"/>
                </a:lnTo>
                <a:lnTo>
                  <a:pt x="158089" y="58102"/>
                </a:lnTo>
                <a:lnTo>
                  <a:pt x="119870" y="42573"/>
                </a:lnTo>
                <a:lnTo>
                  <a:pt x="80792" y="27698"/>
                </a:lnTo>
                <a:lnTo>
                  <a:pt x="40841" y="13500"/>
                </a:lnTo>
                <a:lnTo>
                  <a:pt x="0" y="0"/>
                </a:lnTo>
                <a:close/>
              </a:path>
            </a:pathLst>
          </a:custGeom>
          <a:solidFill>
            <a:srgbClr val="25162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9038" y="4223384"/>
            <a:ext cx="436880" cy="2888615"/>
          </a:xfrm>
          <a:custGeom>
            <a:avLst/>
            <a:gdLst/>
            <a:ahLst/>
            <a:cxnLst/>
            <a:rect l="l" t="t" r="r" b="b"/>
            <a:pathLst>
              <a:path w="436879" h="2888615">
                <a:moveTo>
                  <a:pt x="76530" y="0"/>
                </a:moveTo>
                <a:lnTo>
                  <a:pt x="47120" y="44408"/>
                </a:lnTo>
                <a:lnTo>
                  <a:pt x="25149" y="83816"/>
                </a:lnTo>
                <a:lnTo>
                  <a:pt x="9736" y="116714"/>
                </a:lnTo>
                <a:lnTo>
                  <a:pt x="0" y="141592"/>
                </a:lnTo>
                <a:lnTo>
                  <a:pt x="98" y="894806"/>
                </a:lnTo>
                <a:lnTo>
                  <a:pt x="13867" y="976592"/>
                </a:lnTo>
                <a:lnTo>
                  <a:pt x="23270" y="1048251"/>
                </a:lnTo>
                <a:lnTo>
                  <a:pt x="29075" y="1107376"/>
                </a:lnTo>
                <a:lnTo>
                  <a:pt x="32147" y="1152146"/>
                </a:lnTo>
                <a:lnTo>
                  <a:pt x="33566" y="2888560"/>
                </a:lnTo>
                <a:lnTo>
                  <a:pt x="436270" y="2888560"/>
                </a:lnTo>
                <a:lnTo>
                  <a:pt x="436163" y="1180739"/>
                </a:lnTo>
                <a:lnTo>
                  <a:pt x="434492" y="1132093"/>
                </a:lnTo>
                <a:lnTo>
                  <a:pt x="430353" y="1070392"/>
                </a:lnTo>
                <a:lnTo>
                  <a:pt x="422342" y="990499"/>
                </a:lnTo>
                <a:lnTo>
                  <a:pt x="416486" y="944478"/>
                </a:lnTo>
                <a:lnTo>
                  <a:pt x="409083" y="894219"/>
                </a:lnTo>
                <a:lnTo>
                  <a:pt x="400271" y="841781"/>
                </a:lnTo>
                <a:lnTo>
                  <a:pt x="389594" y="785704"/>
                </a:lnTo>
                <a:lnTo>
                  <a:pt x="376990" y="726874"/>
                </a:lnTo>
                <a:lnTo>
                  <a:pt x="362299" y="665588"/>
                </a:lnTo>
                <a:lnTo>
                  <a:pt x="345363" y="602147"/>
                </a:lnTo>
                <a:lnTo>
                  <a:pt x="326021" y="536849"/>
                </a:lnTo>
                <a:lnTo>
                  <a:pt x="304113" y="469993"/>
                </a:lnTo>
                <a:lnTo>
                  <a:pt x="279480" y="401879"/>
                </a:lnTo>
                <a:lnTo>
                  <a:pt x="251961" y="332806"/>
                </a:lnTo>
                <a:lnTo>
                  <a:pt x="221398" y="263072"/>
                </a:lnTo>
                <a:lnTo>
                  <a:pt x="187629" y="192976"/>
                </a:lnTo>
                <a:lnTo>
                  <a:pt x="162762" y="145278"/>
                </a:lnTo>
                <a:lnTo>
                  <a:pt x="136004" y="97116"/>
                </a:lnTo>
                <a:lnTo>
                  <a:pt x="107284" y="48640"/>
                </a:lnTo>
                <a:lnTo>
                  <a:pt x="76530" y="0"/>
                </a:lnTo>
                <a:close/>
              </a:path>
            </a:pathLst>
          </a:custGeom>
          <a:solidFill>
            <a:srgbClr val="CC46A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25478" y="3905364"/>
            <a:ext cx="470534" cy="1212850"/>
          </a:xfrm>
          <a:custGeom>
            <a:avLst/>
            <a:gdLst/>
            <a:ahLst/>
            <a:cxnLst/>
            <a:rect l="l" t="t" r="r" b="b"/>
            <a:pathLst>
              <a:path w="470535" h="1212850">
                <a:moveTo>
                  <a:pt x="207264" y="0"/>
                </a:moveTo>
                <a:lnTo>
                  <a:pt x="158844" y="59565"/>
                </a:lnTo>
                <a:lnTo>
                  <a:pt x="118043" y="117213"/>
                </a:lnTo>
                <a:lnTo>
                  <a:pt x="84266" y="171905"/>
                </a:lnTo>
                <a:lnTo>
                  <a:pt x="56921" y="222605"/>
                </a:lnTo>
                <a:lnTo>
                  <a:pt x="35415" y="268276"/>
                </a:lnTo>
                <a:lnTo>
                  <a:pt x="19154" y="307881"/>
                </a:lnTo>
                <a:lnTo>
                  <a:pt x="0" y="364744"/>
                </a:lnTo>
                <a:lnTo>
                  <a:pt x="30424" y="399849"/>
                </a:lnTo>
                <a:lnTo>
                  <a:pt x="59852" y="436213"/>
                </a:lnTo>
                <a:lnTo>
                  <a:pt x="88281" y="473833"/>
                </a:lnTo>
                <a:lnTo>
                  <a:pt x="115709" y="512710"/>
                </a:lnTo>
                <a:lnTo>
                  <a:pt x="142135" y="552840"/>
                </a:lnTo>
                <a:lnTo>
                  <a:pt x="167556" y="594224"/>
                </a:lnTo>
                <a:lnTo>
                  <a:pt x="191971" y="636859"/>
                </a:lnTo>
                <a:lnTo>
                  <a:pt x="215379" y="680745"/>
                </a:lnTo>
                <a:lnTo>
                  <a:pt x="240780" y="732254"/>
                </a:lnTo>
                <a:lnTo>
                  <a:pt x="264064" y="783705"/>
                </a:lnTo>
                <a:lnTo>
                  <a:pt x="285324" y="834905"/>
                </a:lnTo>
                <a:lnTo>
                  <a:pt x="304651" y="885661"/>
                </a:lnTo>
                <a:lnTo>
                  <a:pt x="322138" y="935778"/>
                </a:lnTo>
                <a:lnTo>
                  <a:pt x="337876" y="985064"/>
                </a:lnTo>
                <a:lnTo>
                  <a:pt x="351958" y="1033324"/>
                </a:lnTo>
                <a:lnTo>
                  <a:pt x="364475" y="1080365"/>
                </a:lnTo>
                <a:lnTo>
                  <a:pt x="375520" y="1125994"/>
                </a:lnTo>
                <a:lnTo>
                  <a:pt x="385184" y="1170017"/>
                </a:lnTo>
                <a:lnTo>
                  <a:pt x="393560" y="1212240"/>
                </a:lnTo>
                <a:lnTo>
                  <a:pt x="393560" y="459600"/>
                </a:lnTo>
                <a:lnTo>
                  <a:pt x="403296" y="434727"/>
                </a:lnTo>
                <a:lnTo>
                  <a:pt x="418709" y="401829"/>
                </a:lnTo>
                <a:lnTo>
                  <a:pt x="440680" y="362418"/>
                </a:lnTo>
                <a:lnTo>
                  <a:pt x="470090" y="318008"/>
                </a:lnTo>
                <a:lnTo>
                  <a:pt x="442782" y="277355"/>
                </a:lnTo>
                <a:lnTo>
                  <a:pt x="413970" y="236783"/>
                </a:lnTo>
                <a:lnTo>
                  <a:pt x="383614" y="196378"/>
                </a:lnTo>
                <a:lnTo>
                  <a:pt x="351674" y="156232"/>
                </a:lnTo>
                <a:lnTo>
                  <a:pt x="318109" y="116431"/>
                </a:lnTo>
                <a:lnTo>
                  <a:pt x="282879" y="77067"/>
                </a:lnTo>
                <a:lnTo>
                  <a:pt x="245944" y="38226"/>
                </a:lnTo>
                <a:lnTo>
                  <a:pt x="207264" y="0"/>
                </a:lnTo>
                <a:close/>
              </a:path>
            </a:pathLst>
          </a:custGeom>
          <a:solidFill>
            <a:srgbClr val="233C6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5520" y="4599051"/>
            <a:ext cx="1931670" cy="2513330"/>
          </a:xfrm>
          <a:custGeom>
            <a:avLst/>
            <a:gdLst/>
            <a:ahLst/>
            <a:cxnLst/>
            <a:rect l="l" t="t" r="r" b="b"/>
            <a:pathLst>
              <a:path w="1931670" h="2513329">
                <a:moveTo>
                  <a:pt x="1902255" y="700709"/>
                </a:moveTo>
                <a:lnTo>
                  <a:pt x="1336497" y="700709"/>
                </a:lnTo>
                <a:lnTo>
                  <a:pt x="1401580" y="706029"/>
                </a:lnTo>
                <a:lnTo>
                  <a:pt x="1444596" y="718591"/>
                </a:lnTo>
                <a:lnTo>
                  <a:pt x="1482915" y="745045"/>
                </a:lnTo>
                <a:lnTo>
                  <a:pt x="1510672" y="790491"/>
                </a:lnTo>
                <a:lnTo>
                  <a:pt x="1525317" y="842610"/>
                </a:lnTo>
                <a:lnTo>
                  <a:pt x="1530614" y="891142"/>
                </a:lnTo>
                <a:lnTo>
                  <a:pt x="1530324" y="925830"/>
                </a:lnTo>
                <a:lnTo>
                  <a:pt x="1528394" y="933236"/>
                </a:lnTo>
                <a:lnTo>
                  <a:pt x="1528305" y="2512889"/>
                </a:lnTo>
                <a:lnTo>
                  <a:pt x="1931009" y="2512889"/>
                </a:lnTo>
                <a:lnTo>
                  <a:pt x="1931058" y="946835"/>
                </a:lnTo>
                <a:lnTo>
                  <a:pt x="1931005" y="904353"/>
                </a:lnTo>
                <a:lnTo>
                  <a:pt x="1926610" y="828003"/>
                </a:lnTo>
                <a:lnTo>
                  <a:pt x="1920712" y="782645"/>
                </a:lnTo>
                <a:lnTo>
                  <a:pt x="1911252" y="733903"/>
                </a:lnTo>
                <a:lnTo>
                  <a:pt x="1902255" y="700709"/>
                </a:lnTo>
                <a:close/>
              </a:path>
              <a:path w="1931670" h="2513329">
                <a:moveTo>
                  <a:pt x="510349" y="0"/>
                </a:moveTo>
                <a:lnTo>
                  <a:pt x="0" y="473430"/>
                </a:lnTo>
                <a:lnTo>
                  <a:pt x="510349" y="946835"/>
                </a:lnTo>
                <a:lnTo>
                  <a:pt x="510349" y="700709"/>
                </a:lnTo>
                <a:lnTo>
                  <a:pt x="1902255" y="700709"/>
                </a:lnTo>
                <a:lnTo>
                  <a:pt x="1878361" y="630488"/>
                </a:lnTo>
                <a:lnTo>
                  <a:pt x="1853286" y="577924"/>
                </a:lnTo>
                <a:lnTo>
                  <a:pt x="1821364" y="526193"/>
                </a:lnTo>
                <a:lnTo>
                  <a:pt x="1781771" y="476351"/>
                </a:lnTo>
                <a:lnTo>
                  <a:pt x="1729521" y="426162"/>
                </a:lnTo>
                <a:lnTo>
                  <a:pt x="1697260" y="401491"/>
                </a:lnTo>
                <a:lnTo>
                  <a:pt x="1660618" y="377978"/>
                </a:lnTo>
                <a:lnTo>
                  <a:pt x="1619375" y="356279"/>
                </a:lnTo>
                <a:lnTo>
                  <a:pt x="1573313" y="337052"/>
                </a:lnTo>
                <a:lnTo>
                  <a:pt x="1522213" y="320955"/>
                </a:lnTo>
                <a:lnTo>
                  <a:pt x="1465856" y="308643"/>
                </a:lnTo>
                <a:lnTo>
                  <a:pt x="1404024" y="300774"/>
                </a:lnTo>
                <a:lnTo>
                  <a:pt x="1336497" y="298005"/>
                </a:lnTo>
                <a:lnTo>
                  <a:pt x="510349" y="298005"/>
                </a:lnTo>
                <a:lnTo>
                  <a:pt x="510349" y="0"/>
                </a:lnTo>
                <a:close/>
              </a:path>
            </a:pathLst>
          </a:custGeom>
          <a:solidFill>
            <a:srgbClr val="2BAFD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ATTRACTING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7200" y="1987550"/>
            <a:ext cx="273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AD CHANNELS </a:t>
            </a:r>
            <a:r>
              <a:rPr sz="1800" spc="-40" dirty="0">
                <a:solidFill>
                  <a:srgbClr val="908B8A"/>
                </a:solidFill>
                <a:latin typeface="Arial Rounded MT Bold"/>
                <a:cs typeface="Arial Rounded MT Bold"/>
              </a:rPr>
              <a:t>TO</a:t>
            </a:r>
            <a:r>
              <a:rPr sz="1800" spc="-8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TEST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6775" y="1987550"/>
            <a:ext cx="229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WHO WILL</a:t>
            </a:r>
            <a:r>
              <a:rPr sz="1800" spc="-6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MANAGE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7200" y="2587751"/>
            <a:ext cx="4340225" cy="346075"/>
          </a:xfrm>
          <a:custGeom>
            <a:avLst/>
            <a:gdLst/>
            <a:ahLst/>
            <a:cxnLst/>
            <a:rect l="l" t="t" r="r" b="b"/>
            <a:pathLst>
              <a:path w="4340225" h="346075">
                <a:moveTo>
                  <a:pt x="0" y="345694"/>
                </a:moveTo>
                <a:lnTo>
                  <a:pt x="4339742" y="345694"/>
                </a:lnTo>
                <a:lnTo>
                  <a:pt x="4339742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3550" y="259412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7200" y="3150615"/>
            <a:ext cx="4340225" cy="346075"/>
          </a:xfrm>
          <a:custGeom>
            <a:avLst/>
            <a:gdLst/>
            <a:ahLst/>
            <a:cxnLst/>
            <a:rect l="l" t="t" r="r" b="b"/>
            <a:pathLst>
              <a:path w="4340225" h="346075">
                <a:moveTo>
                  <a:pt x="0" y="345567"/>
                </a:moveTo>
                <a:lnTo>
                  <a:pt x="4339742" y="345567"/>
                </a:lnTo>
                <a:lnTo>
                  <a:pt x="4339742" y="0"/>
                </a:lnTo>
                <a:lnTo>
                  <a:pt x="0" y="0"/>
                </a:lnTo>
                <a:lnTo>
                  <a:pt x="0" y="345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3550" y="3156965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7200" y="3713352"/>
            <a:ext cx="4340225" cy="346075"/>
          </a:xfrm>
          <a:custGeom>
            <a:avLst/>
            <a:gdLst/>
            <a:ahLst/>
            <a:cxnLst/>
            <a:rect l="l" t="t" r="r" b="b"/>
            <a:pathLst>
              <a:path w="4340225" h="346075">
                <a:moveTo>
                  <a:pt x="0" y="345694"/>
                </a:moveTo>
                <a:lnTo>
                  <a:pt x="4339742" y="345694"/>
                </a:lnTo>
                <a:lnTo>
                  <a:pt x="4339742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3550" y="371972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79"/>
                </a:moveTo>
                <a:lnTo>
                  <a:pt x="4327047" y="332979"/>
                </a:lnTo>
                <a:lnTo>
                  <a:pt x="4327047" y="0"/>
                </a:lnTo>
                <a:lnTo>
                  <a:pt x="0" y="0"/>
                </a:lnTo>
                <a:lnTo>
                  <a:pt x="0" y="332979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74183" y="2587751"/>
            <a:ext cx="4340225" cy="346075"/>
          </a:xfrm>
          <a:custGeom>
            <a:avLst/>
            <a:gdLst/>
            <a:ahLst/>
            <a:cxnLst/>
            <a:rect l="l" t="t" r="r" b="b"/>
            <a:pathLst>
              <a:path w="4340225" h="346075">
                <a:moveTo>
                  <a:pt x="0" y="345694"/>
                </a:moveTo>
                <a:lnTo>
                  <a:pt x="4339742" y="345694"/>
                </a:lnTo>
                <a:lnTo>
                  <a:pt x="4339742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80528" y="259412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74183" y="3150615"/>
            <a:ext cx="4340225" cy="346075"/>
          </a:xfrm>
          <a:custGeom>
            <a:avLst/>
            <a:gdLst/>
            <a:ahLst/>
            <a:cxnLst/>
            <a:rect l="l" t="t" r="r" b="b"/>
            <a:pathLst>
              <a:path w="4340225" h="346075">
                <a:moveTo>
                  <a:pt x="0" y="345567"/>
                </a:moveTo>
                <a:lnTo>
                  <a:pt x="4339742" y="345567"/>
                </a:lnTo>
                <a:lnTo>
                  <a:pt x="4339742" y="0"/>
                </a:lnTo>
                <a:lnTo>
                  <a:pt x="0" y="0"/>
                </a:lnTo>
                <a:lnTo>
                  <a:pt x="0" y="345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80529" y="3156965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74183" y="3713352"/>
            <a:ext cx="4340225" cy="346075"/>
          </a:xfrm>
          <a:custGeom>
            <a:avLst/>
            <a:gdLst/>
            <a:ahLst/>
            <a:cxnLst/>
            <a:rect l="l" t="t" r="r" b="b"/>
            <a:pathLst>
              <a:path w="4340225" h="346075">
                <a:moveTo>
                  <a:pt x="0" y="345694"/>
                </a:moveTo>
                <a:lnTo>
                  <a:pt x="4339742" y="345694"/>
                </a:lnTo>
                <a:lnTo>
                  <a:pt x="4339742" y="0"/>
                </a:lnTo>
                <a:lnTo>
                  <a:pt x="0" y="0"/>
                </a:lnTo>
                <a:lnTo>
                  <a:pt x="0" y="345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80528" y="371972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79"/>
                </a:moveTo>
                <a:lnTo>
                  <a:pt x="4327043" y="332979"/>
                </a:lnTo>
                <a:lnTo>
                  <a:pt x="4327043" y="0"/>
                </a:lnTo>
                <a:lnTo>
                  <a:pt x="0" y="0"/>
                </a:lnTo>
                <a:lnTo>
                  <a:pt x="0" y="332979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3136900"/>
            <a:ext cx="4179570" cy="149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20637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Attracting the right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buyer 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simple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when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plan.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Target relevant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keywords,</a:t>
            </a:r>
            <a:endParaRPr sz="1600">
              <a:latin typeface="Arial"/>
              <a:cs typeface="Arial"/>
            </a:endParaRPr>
          </a:p>
          <a:p>
            <a:pPr marL="22860" marR="16065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build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content that correlates to your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keyword  strategy,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distribute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content through  marketing channels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social media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3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450" baseline="1736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3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50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450" baseline="1736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3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50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450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50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450" baseline="1736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3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32" baseline="1736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600" spc="-3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02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02" baseline="1736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600" spc="-43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652" baseline="1736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43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652" baseline="1736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600" spc="-43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652" baseline="1736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spc="-434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400" spc="-600" baseline="173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600" baseline="173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600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600" baseline="1736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600" baseline="1736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80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480" baseline="173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32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2400" spc="-480" baseline="173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3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480" baseline="1736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spc="-3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480" baseline="173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3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80" baseline="1736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600" spc="-3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80" baseline="1736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-3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483" y="5859005"/>
            <a:ext cx="8166100" cy="1130300"/>
          </a:xfrm>
          <a:custGeom>
            <a:avLst/>
            <a:gdLst/>
            <a:ahLst/>
            <a:cxnLst/>
            <a:rect l="l" t="t" r="r" b="b"/>
            <a:pathLst>
              <a:path w="8166100" h="1130300">
                <a:moveTo>
                  <a:pt x="8166100" y="0"/>
                </a:moveTo>
                <a:lnTo>
                  <a:pt x="0" y="0"/>
                </a:lnTo>
                <a:lnTo>
                  <a:pt x="0" y="1130301"/>
                </a:lnTo>
                <a:lnTo>
                  <a:pt x="6904291" y="1130301"/>
                </a:lnTo>
                <a:lnTo>
                  <a:pt x="8166100" y="0"/>
                </a:lnTo>
                <a:close/>
              </a:path>
            </a:pathLst>
          </a:custGeom>
          <a:solidFill>
            <a:srgbClr val="F2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473" y="2455405"/>
            <a:ext cx="5702935" cy="1143000"/>
          </a:xfrm>
          <a:custGeom>
            <a:avLst/>
            <a:gdLst/>
            <a:ahLst/>
            <a:cxnLst/>
            <a:rect l="l" t="t" r="r" b="b"/>
            <a:pathLst>
              <a:path w="5702935" h="1143000">
                <a:moveTo>
                  <a:pt x="4450483" y="0"/>
                </a:moveTo>
                <a:lnTo>
                  <a:pt x="0" y="0"/>
                </a:lnTo>
                <a:lnTo>
                  <a:pt x="0" y="1143000"/>
                </a:lnTo>
                <a:lnTo>
                  <a:pt x="5702310" y="1143000"/>
                </a:lnTo>
                <a:lnTo>
                  <a:pt x="4450483" y="0"/>
                </a:lnTo>
                <a:close/>
              </a:path>
            </a:pathLst>
          </a:custGeom>
          <a:solidFill>
            <a:srgbClr val="2B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483" y="3598405"/>
            <a:ext cx="6932930" cy="1143000"/>
          </a:xfrm>
          <a:custGeom>
            <a:avLst/>
            <a:gdLst/>
            <a:ahLst/>
            <a:cxnLst/>
            <a:rect l="l" t="t" r="r" b="b"/>
            <a:pathLst>
              <a:path w="6932930" h="1143000">
                <a:moveTo>
                  <a:pt x="5705106" y="0"/>
                </a:moveTo>
                <a:lnTo>
                  <a:pt x="0" y="0"/>
                </a:lnTo>
                <a:lnTo>
                  <a:pt x="0" y="1143000"/>
                </a:lnTo>
                <a:lnTo>
                  <a:pt x="6932333" y="1143000"/>
                </a:lnTo>
                <a:lnTo>
                  <a:pt x="5705106" y="0"/>
                </a:lnTo>
                <a:close/>
              </a:path>
            </a:pathLst>
          </a:custGeom>
          <a:solidFill>
            <a:srgbClr val="2BD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488" y="4741405"/>
            <a:ext cx="8166100" cy="1117600"/>
          </a:xfrm>
          <a:custGeom>
            <a:avLst/>
            <a:gdLst/>
            <a:ahLst/>
            <a:cxnLst/>
            <a:rect l="l" t="t" r="r" b="b"/>
            <a:pathLst>
              <a:path w="8166100" h="1117600">
                <a:moveTo>
                  <a:pt x="6908642" y="0"/>
                </a:moveTo>
                <a:lnTo>
                  <a:pt x="0" y="0"/>
                </a:lnTo>
                <a:lnTo>
                  <a:pt x="0" y="1117600"/>
                </a:lnTo>
                <a:lnTo>
                  <a:pt x="8166095" y="1117600"/>
                </a:lnTo>
                <a:lnTo>
                  <a:pt x="6952051" y="24968"/>
                </a:lnTo>
                <a:lnTo>
                  <a:pt x="6908642" y="0"/>
                </a:lnTo>
                <a:close/>
              </a:path>
            </a:pathLst>
          </a:custGeom>
          <a:solidFill>
            <a:srgbClr val="CD4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8323" y="2583040"/>
            <a:ext cx="6979920" cy="416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LEADS </a:t>
            </a:r>
            <a:r>
              <a:rPr sz="1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(Awareness </a:t>
            </a:r>
            <a:r>
              <a:rPr sz="1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Stage):</a:t>
            </a:r>
            <a:endParaRPr sz="1400">
              <a:latin typeface="Arial Rounded MT Bold"/>
              <a:cs typeface="Arial Rounded MT Bold"/>
            </a:endParaRPr>
          </a:p>
          <a:p>
            <a:pPr marL="12700" marR="241935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Anyone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market. At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 stage, your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goal 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get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brand 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radar,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bumping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prospect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stage.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PROSPECTS </a:t>
            </a:r>
            <a:r>
              <a:rPr sz="1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(Interest </a:t>
            </a:r>
            <a:r>
              <a:rPr sz="1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Stage):</a:t>
            </a:r>
            <a:endParaRPr sz="1400">
              <a:latin typeface="Arial Rounded MT Bold"/>
              <a:cs typeface="Arial Rounded MT Bold"/>
            </a:endParaRPr>
          </a:p>
          <a:p>
            <a:pPr marL="12700" marR="158305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know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brand and have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pain-point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 can solve. 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goal 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value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 educate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on how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types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 products 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services you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alleviate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challenges.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OPPORTUNITIES (Consideration Stage):</a:t>
            </a:r>
            <a:endParaRPr sz="1400">
              <a:latin typeface="Arial Rounded MT Bold"/>
              <a:cs typeface="Arial Rounded MT Bold"/>
            </a:endParaRPr>
          </a:p>
          <a:p>
            <a:pPr marL="12700" marR="5080" indent="-63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who are actively evaluating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business against other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solutions.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goal here  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provide all 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resources opportunities need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decide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buy.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CUSTOMERS (Closed</a:t>
            </a:r>
            <a:r>
              <a:rPr sz="1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Stage):</a:t>
            </a:r>
            <a:endParaRPr sz="1400">
              <a:latin typeface="Arial Rounded MT Bold"/>
              <a:cs typeface="Arial Rounded MT Bold"/>
            </a:endParaRPr>
          </a:p>
          <a:p>
            <a:pPr marL="12700" marR="9334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opportunities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have won and want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stay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engaged with.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goal 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keep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engaged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 they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become repeat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customers.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8583" y="1264018"/>
            <a:ext cx="5239815" cy="6508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5" dirty="0"/>
              <a:t> 3:</a:t>
            </a:r>
          </a:p>
          <a:p>
            <a:pPr marL="20955">
              <a:lnSpc>
                <a:spcPct val="100000"/>
              </a:lnSpc>
            </a:pPr>
            <a:r>
              <a:rPr spc="-15" dirty="0">
                <a:solidFill>
                  <a:srgbClr val="FF0000"/>
                </a:solidFill>
              </a:rPr>
              <a:t>CONVERT </a:t>
            </a:r>
            <a:r>
              <a:rPr dirty="0">
                <a:solidFill>
                  <a:srgbClr val="FF0000"/>
                </a:solidFill>
              </a:rPr>
              <a:t>LEADS </a:t>
            </a:r>
            <a:r>
              <a:rPr spc="-30" dirty="0">
                <a:solidFill>
                  <a:srgbClr val="FF0000"/>
                </a:solidFill>
              </a:rPr>
              <a:t>INTO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CUSTOMERS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0267" y="2649220"/>
            <a:ext cx="420306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01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Now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 you’ve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planned out how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you’ll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engage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 ﬁt 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ideal buyer  persona,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next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step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convert those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leads into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 a small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business, every opportunity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counts.  Email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nurturing, partnerships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referrals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ensure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 you can take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advantage 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relationships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turn connections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87550"/>
            <a:ext cx="3681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EMAIL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NURTURING</a:t>
            </a:r>
            <a:r>
              <a:rPr sz="1800" spc="-6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15" dirty="0">
                <a:solidFill>
                  <a:srgbClr val="908B8A"/>
                </a:solidFill>
                <a:latin typeface="Arial Rounded MT Bold"/>
                <a:cs typeface="Arial Rounded MT Bold"/>
              </a:rPr>
              <a:t>CAMPAIGNS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793" y="2500629"/>
            <a:ext cx="403415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have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lot of information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you’d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like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share 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prospects, but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don’t  want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overwhelm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them. Email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nurturing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campaigns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break down big ideas  into digestible chunks delivered over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time,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until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prospect is ready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buy.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793" y="4207509"/>
            <a:ext cx="4124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Email campaigns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educate prospects and help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down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path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conversion. So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instead  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sitting stagnant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database,</a:t>
            </a: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leads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7393" y="1993849"/>
            <a:ext cx="421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move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from learning 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exploring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solutions to making a</a:t>
            </a:r>
            <a:r>
              <a:rPr sz="16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purchase.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1543" y="5550408"/>
            <a:ext cx="7607897" cy="478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9620" y="5719622"/>
            <a:ext cx="1323340" cy="140335"/>
          </a:xfrm>
          <a:custGeom>
            <a:avLst/>
            <a:gdLst/>
            <a:ahLst/>
            <a:cxnLst/>
            <a:rect l="l" t="t" r="r" b="b"/>
            <a:pathLst>
              <a:path w="1323340" h="140335">
                <a:moveTo>
                  <a:pt x="69951" y="0"/>
                </a:moveTo>
                <a:lnTo>
                  <a:pt x="41726" y="5339"/>
                </a:lnTo>
                <a:lnTo>
                  <a:pt x="19602" y="19989"/>
                </a:lnTo>
                <a:lnTo>
                  <a:pt x="5164" y="41898"/>
                </a:lnTo>
                <a:lnTo>
                  <a:pt x="0" y="69011"/>
                </a:lnTo>
                <a:lnTo>
                  <a:pt x="5164" y="96901"/>
                </a:lnTo>
                <a:lnTo>
                  <a:pt x="19602" y="119402"/>
                </a:lnTo>
                <a:lnTo>
                  <a:pt x="41726" y="134430"/>
                </a:lnTo>
                <a:lnTo>
                  <a:pt x="69951" y="139903"/>
                </a:lnTo>
                <a:lnTo>
                  <a:pt x="98174" y="134430"/>
                </a:lnTo>
                <a:lnTo>
                  <a:pt x="120294" y="119402"/>
                </a:lnTo>
                <a:lnTo>
                  <a:pt x="121555" y="117436"/>
                </a:lnTo>
                <a:lnTo>
                  <a:pt x="69951" y="117436"/>
                </a:lnTo>
                <a:lnTo>
                  <a:pt x="52037" y="113729"/>
                </a:lnTo>
                <a:lnTo>
                  <a:pt x="37912" y="103516"/>
                </a:lnTo>
                <a:lnTo>
                  <a:pt x="28650" y="88156"/>
                </a:lnTo>
                <a:lnTo>
                  <a:pt x="25323" y="69011"/>
                </a:lnTo>
                <a:lnTo>
                  <a:pt x="28650" y="50634"/>
                </a:lnTo>
                <a:lnTo>
                  <a:pt x="37912" y="35872"/>
                </a:lnTo>
                <a:lnTo>
                  <a:pt x="52037" y="26047"/>
                </a:lnTo>
                <a:lnTo>
                  <a:pt x="69951" y="22479"/>
                </a:lnTo>
                <a:lnTo>
                  <a:pt x="121934" y="22479"/>
                </a:lnTo>
                <a:lnTo>
                  <a:pt x="120294" y="19989"/>
                </a:lnTo>
                <a:lnTo>
                  <a:pt x="98174" y="5339"/>
                </a:lnTo>
                <a:lnTo>
                  <a:pt x="69951" y="0"/>
                </a:lnTo>
                <a:close/>
              </a:path>
              <a:path w="1323340" h="140335">
                <a:moveTo>
                  <a:pt x="121934" y="22479"/>
                </a:moveTo>
                <a:lnTo>
                  <a:pt x="69951" y="22479"/>
                </a:lnTo>
                <a:lnTo>
                  <a:pt x="87863" y="26047"/>
                </a:lnTo>
                <a:lnTo>
                  <a:pt x="101984" y="35872"/>
                </a:lnTo>
                <a:lnTo>
                  <a:pt x="111242" y="50634"/>
                </a:lnTo>
                <a:lnTo>
                  <a:pt x="114566" y="69011"/>
                </a:lnTo>
                <a:lnTo>
                  <a:pt x="111242" y="88156"/>
                </a:lnTo>
                <a:lnTo>
                  <a:pt x="101984" y="103516"/>
                </a:lnTo>
                <a:lnTo>
                  <a:pt x="87863" y="113729"/>
                </a:lnTo>
                <a:lnTo>
                  <a:pt x="69951" y="117436"/>
                </a:lnTo>
                <a:lnTo>
                  <a:pt x="121555" y="117436"/>
                </a:lnTo>
                <a:lnTo>
                  <a:pt x="134727" y="96901"/>
                </a:lnTo>
                <a:lnTo>
                  <a:pt x="139890" y="69011"/>
                </a:lnTo>
                <a:lnTo>
                  <a:pt x="134727" y="41898"/>
                </a:lnTo>
                <a:lnTo>
                  <a:pt x="121934" y="22479"/>
                </a:lnTo>
                <a:close/>
              </a:path>
              <a:path w="1323340" h="140335">
                <a:moveTo>
                  <a:pt x="215201" y="2298"/>
                </a:moveTo>
                <a:lnTo>
                  <a:pt x="165836" y="2298"/>
                </a:lnTo>
                <a:lnTo>
                  <a:pt x="163169" y="5156"/>
                </a:lnTo>
                <a:lnTo>
                  <a:pt x="163169" y="134937"/>
                </a:lnTo>
                <a:lnTo>
                  <a:pt x="165836" y="137617"/>
                </a:lnTo>
                <a:lnTo>
                  <a:pt x="184886" y="137617"/>
                </a:lnTo>
                <a:lnTo>
                  <a:pt x="187553" y="134937"/>
                </a:lnTo>
                <a:lnTo>
                  <a:pt x="187553" y="90919"/>
                </a:lnTo>
                <a:lnTo>
                  <a:pt x="215201" y="90919"/>
                </a:lnTo>
                <a:lnTo>
                  <a:pt x="232630" y="87652"/>
                </a:lnTo>
                <a:lnTo>
                  <a:pt x="246245" y="78490"/>
                </a:lnTo>
                <a:lnTo>
                  <a:pt x="251842" y="69583"/>
                </a:lnTo>
                <a:lnTo>
                  <a:pt x="187553" y="69583"/>
                </a:lnTo>
                <a:lnTo>
                  <a:pt x="187553" y="23431"/>
                </a:lnTo>
                <a:lnTo>
                  <a:pt x="251977" y="23431"/>
                </a:lnTo>
                <a:lnTo>
                  <a:pt x="246245" y="14439"/>
                </a:lnTo>
                <a:lnTo>
                  <a:pt x="232630" y="5476"/>
                </a:lnTo>
                <a:lnTo>
                  <a:pt x="215201" y="2298"/>
                </a:lnTo>
                <a:close/>
              </a:path>
              <a:path w="1323340" h="140335">
                <a:moveTo>
                  <a:pt x="251977" y="23431"/>
                </a:moveTo>
                <a:lnTo>
                  <a:pt x="211010" y="23431"/>
                </a:lnTo>
                <a:lnTo>
                  <a:pt x="220449" y="25051"/>
                </a:lnTo>
                <a:lnTo>
                  <a:pt x="227458" y="29659"/>
                </a:lnTo>
                <a:lnTo>
                  <a:pt x="231822" y="36874"/>
                </a:lnTo>
                <a:lnTo>
                  <a:pt x="233324" y="46316"/>
                </a:lnTo>
                <a:lnTo>
                  <a:pt x="231816" y="55910"/>
                </a:lnTo>
                <a:lnTo>
                  <a:pt x="227410" y="63246"/>
                </a:lnTo>
                <a:lnTo>
                  <a:pt x="220288" y="67933"/>
                </a:lnTo>
                <a:lnTo>
                  <a:pt x="210629" y="69583"/>
                </a:lnTo>
                <a:lnTo>
                  <a:pt x="251842" y="69583"/>
                </a:lnTo>
                <a:lnTo>
                  <a:pt x="255104" y="64392"/>
                </a:lnTo>
                <a:lnTo>
                  <a:pt x="258267" y="46316"/>
                </a:lnTo>
                <a:lnTo>
                  <a:pt x="255104" y="28337"/>
                </a:lnTo>
                <a:lnTo>
                  <a:pt x="251977" y="23431"/>
                </a:lnTo>
                <a:close/>
              </a:path>
              <a:path w="1323340" h="140335">
                <a:moveTo>
                  <a:pt x="330339" y="2298"/>
                </a:moveTo>
                <a:lnTo>
                  <a:pt x="280974" y="2298"/>
                </a:lnTo>
                <a:lnTo>
                  <a:pt x="278307" y="5156"/>
                </a:lnTo>
                <a:lnTo>
                  <a:pt x="278307" y="134937"/>
                </a:lnTo>
                <a:lnTo>
                  <a:pt x="280974" y="137617"/>
                </a:lnTo>
                <a:lnTo>
                  <a:pt x="300012" y="137617"/>
                </a:lnTo>
                <a:lnTo>
                  <a:pt x="302679" y="134937"/>
                </a:lnTo>
                <a:lnTo>
                  <a:pt x="302679" y="90919"/>
                </a:lnTo>
                <a:lnTo>
                  <a:pt x="330339" y="90919"/>
                </a:lnTo>
                <a:lnTo>
                  <a:pt x="347762" y="87652"/>
                </a:lnTo>
                <a:lnTo>
                  <a:pt x="361378" y="78490"/>
                </a:lnTo>
                <a:lnTo>
                  <a:pt x="366978" y="69583"/>
                </a:lnTo>
                <a:lnTo>
                  <a:pt x="302679" y="69583"/>
                </a:lnTo>
                <a:lnTo>
                  <a:pt x="302679" y="23431"/>
                </a:lnTo>
                <a:lnTo>
                  <a:pt x="367112" y="23431"/>
                </a:lnTo>
                <a:lnTo>
                  <a:pt x="361378" y="14439"/>
                </a:lnTo>
                <a:lnTo>
                  <a:pt x="347762" y="5476"/>
                </a:lnTo>
                <a:lnTo>
                  <a:pt x="330339" y="2298"/>
                </a:lnTo>
                <a:close/>
              </a:path>
              <a:path w="1323340" h="140335">
                <a:moveTo>
                  <a:pt x="367112" y="23431"/>
                </a:moveTo>
                <a:lnTo>
                  <a:pt x="326136" y="23431"/>
                </a:lnTo>
                <a:lnTo>
                  <a:pt x="335580" y="25051"/>
                </a:lnTo>
                <a:lnTo>
                  <a:pt x="342588" y="29659"/>
                </a:lnTo>
                <a:lnTo>
                  <a:pt x="346949" y="36874"/>
                </a:lnTo>
                <a:lnTo>
                  <a:pt x="348449" y="46316"/>
                </a:lnTo>
                <a:lnTo>
                  <a:pt x="346943" y="55910"/>
                </a:lnTo>
                <a:lnTo>
                  <a:pt x="342541" y="63246"/>
                </a:lnTo>
                <a:lnTo>
                  <a:pt x="335419" y="67933"/>
                </a:lnTo>
                <a:lnTo>
                  <a:pt x="325755" y="69583"/>
                </a:lnTo>
                <a:lnTo>
                  <a:pt x="366978" y="69583"/>
                </a:lnTo>
                <a:lnTo>
                  <a:pt x="370241" y="64392"/>
                </a:lnTo>
                <a:lnTo>
                  <a:pt x="373405" y="46316"/>
                </a:lnTo>
                <a:lnTo>
                  <a:pt x="370241" y="28337"/>
                </a:lnTo>
                <a:lnTo>
                  <a:pt x="367112" y="23431"/>
                </a:lnTo>
                <a:close/>
              </a:path>
              <a:path w="1323340" h="140335">
                <a:moveTo>
                  <a:pt x="455383" y="0"/>
                </a:moveTo>
                <a:lnTo>
                  <a:pt x="427158" y="5339"/>
                </a:lnTo>
                <a:lnTo>
                  <a:pt x="405034" y="19989"/>
                </a:lnTo>
                <a:lnTo>
                  <a:pt x="390597" y="41898"/>
                </a:lnTo>
                <a:lnTo>
                  <a:pt x="385432" y="69011"/>
                </a:lnTo>
                <a:lnTo>
                  <a:pt x="390597" y="96901"/>
                </a:lnTo>
                <a:lnTo>
                  <a:pt x="405034" y="119402"/>
                </a:lnTo>
                <a:lnTo>
                  <a:pt x="427158" y="134430"/>
                </a:lnTo>
                <a:lnTo>
                  <a:pt x="455383" y="139903"/>
                </a:lnTo>
                <a:lnTo>
                  <a:pt x="483608" y="134430"/>
                </a:lnTo>
                <a:lnTo>
                  <a:pt x="505733" y="119402"/>
                </a:lnTo>
                <a:lnTo>
                  <a:pt x="506994" y="117436"/>
                </a:lnTo>
                <a:lnTo>
                  <a:pt x="455383" y="117436"/>
                </a:lnTo>
                <a:lnTo>
                  <a:pt x="437472" y="113729"/>
                </a:lnTo>
                <a:lnTo>
                  <a:pt x="423351" y="103516"/>
                </a:lnTo>
                <a:lnTo>
                  <a:pt x="414093" y="88156"/>
                </a:lnTo>
                <a:lnTo>
                  <a:pt x="410768" y="69011"/>
                </a:lnTo>
                <a:lnTo>
                  <a:pt x="414093" y="50634"/>
                </a:lnTo>
                <a:lnTo>
                  <a:pt x="423351" y="35872"/>
                </a:lnTo>
                <a:lnTo>
                  <a:pt x="437472" y="26047"/>
                </a:lnTo>
                <a:lnTo>
                  <a:pt x="455383" y="22479"/>
                </a:lnTo>
                <a:lnTo>
                  <a:pt x="507373" y="22479"/>
                </a:lnTo>
                <a:lnTo>
                  <a:pt x="505733" y="19989"/>
                </a:lnTo>
                <a:lnTo>
                  <a:pt x="483608" y="5339"/>
                </a:lnTo>
                <a:lnTo>
                  <a:pt x="455383" y="0"/>
                </a:lnTo>
                <a:close/>
              </a:path>
              <a:path w="1323340" h="140335">
                <a:moveTo>
                  <a:pt x="507373" y="22479"/>
                </a:moveTo>
                <a:lnTo>
                  <a:pt x="455383" y="22479"/>
                </a:lnTo>
                <a:lnTo>
                  <a:pt x="473295" y="26047"/>
                </a:lnTo>
                <a:lnTo>
                  <a:pt x="487416" y="35872"/>
                </a:lnTo>
                <a:lnTo>
                  <a:pt x="496674" y="50634"/>
                </a:lnTo>
                <a:lnTo>
                  <a:pt x="499999" y="69011"/>
                </a:lnTo>
                <a:lnTo>
                  <a:pt x="496674" y="88156"/>
                </a:lnTo>
                <a:lnTo>
                  <a:pt x="487416" y="103516"/>
                </a:lnTo>
                <a:lnTo>
                  <a:pt x="473295" y="113729"/>
                </a:lnTo>
                <a:lnTo>
                  <a:pt x="455383" y="117436"/>
                </a:lnTo>
                <a:lnTo>
                  <a:pt x="506994" y="117436"/>
                </a:lnTo>
                <a:lnTo>
                  <a:pt x="520170" y="96901"/>
                </a:lnTo>
                <a:lnTo>
                  <a:pt x="525335" y="69011"/>
                </a:lnTo>
                <a:lnTo>
                  <a:pt x="520170" y="41898"/>
                </a:lnTo>
                <a:lnTo>
                  <a:pt x="507373" y="22479"/>
                </a:lnTo>
                <a:close/>
              </a:path>
              <a:path w="1323340" h="140335">
                <a:moveTo>
                  <a:pt x="593013" y="2298"/>
                </a:moveTo>
                <a:lnTo>
                  <a:pt x="551268" y="2298"/>
                </a:lnTo>
                <a:lnTo>
                  <a:pt x="548614" y="5156"/>
                </a:lnTo>
                <a:lnTo>
                  <a:pt x="548614" y="134937"/>
                </a:lnTo>
                <a:lnTo>
                  <a:pt x="551268" y="137617"/>
                </a:lnTo>
                <a:lnTo>
                  <a:pt x="570318" y="137617"/>
                </a:lnTo>
                <a:lnTo>
                  <a:pt x="572985" y="134937"/>
                </a:lnTo>
                <a:lnTo>
                  <a:pt x="572985" y="87109"/>
                </a:lnTo>
                <a:lnTo>
                  <a:pt x="623232" y="87109"/>
                </a:lnTo>
                <a:lnTo>
                  <a:pt x="620661" y="82346"/>
                </a:lnTo>
                <a:lnTo>
                  <a:pt x="618947" y="80238"/>
                </a:lnTo>
                <a:lnTo>
                  <a:pt x="618947" y="79857"/>
                </a:lnTo>
                <a:lnTo>
                  <a:pt x="628404" y="73922"/>
                </a:lnTo>
                <a:lnTo>
                  <a:pt x="635029" y="65773"/>
                </a:lnTo>
                <a:lnTo>
                  <a:pt x="572985" y="65773"/>
                </a:lnTo>
                <a:lnTo>
                  <a:pt x="572985" y="23431"/>
                </a:lnTo>
                <a:lnTo>
                  <a:pt x="636861" y="23431"/>
                </a:lnTo>
                <a:lnTo>
                  <a:pt x="635228" y="19677"/>
                </a:lnTo>
                <a:lnTo>
                  <a:pt x="601863" y="2517"/>
                </a:lnTo>
                <a:lnTo>
                  <a:pt x="593013" y="2298"/>
                </a:lnTo>
                <a:close/>
              </a:path>
              <a:path w="1323340" h="140335">
                <a:moveTo>
                  <a:pt x="623232" y="87109"/>
                </a:moveTo>
                <a:lnTo>
                  <a:pt x="596633" y="87109"/>
                </a:lnTo>
                <a:lnTo>
                  <a:pt x="620471" y="132080"/>
                </a:lnTo>
                <a:lnTo>
                  <a:pt x="622566" y="135890"/>
                </a:lnTo>
                <a:lnTo>
                  <a:pt x="625424" y="137617"/>
                </a:lnTo>
                <a:lnTo>
                  <a:pt x="646379" y="137617"/>
                </a:lnTo>
                <a:lnTo>
                  <a:pt x="648855" y="133604"/>
                </a:lnTo>
                <a:lnTo>
                  <a:pt x="645617" y="128092"/>
                </a:lnTo>
                <a:lnTo>
                  <a:pt x="623232" y="87109"/>
                </a:lnTo>
                <a:close/>
              </a:path>
              <a:path w="1323340" h="140335">
                <a:moveTo>
                  <a:pt x="636861" y="23431"/>
                </a:moveTo>
                <a:lnTo>
                  <a:pt x="598347" y="23431"/>
                </a:lnTo>
                <a:lnTo>
                  <a:pt x="602551" y="24206"/>
                </a:lnTo>
                <a:lnTo>
                  <a:pt x="605790" y="25717"/>
                </a:lnTo>
                <a:lnTo>
                  <a:pt x="613232" y="28765"/>
                </a:lnTo>
                <a:lnTo>
                  <a:pt x="616470" y="35636"/>
                </a:lnTo>
                <a:lnTo>
                  <a:pt x="616470" y="44221"/>
                </a:lnTo>
                <a:lnTo>
                  <a:pt x="614983" y="53225"/>
                </a:lnTo>
                <a:lnTo>
                  <a:pt x="610723" y="60007"/>
                </a:lnTo>
                <a:lnTo>
                  <a:pt x="603997" y="64284"/>
                </a:lnTo>
                <a:lnTo>
                  <a:pt x="595109" y="65773"/>
                </a:lnTo>
                <a:lnTo>
                  <a:pt x="635029" y="65773"/>
                </a:lnTo>
                <a:lnTo>
                  <a:pt x="635466" y="65235"/>
                </a:lnTo>
                <a:lnTo>
                  <a:pt x="639885" y="54616"/>
                </a:lnTo>
                <a:lnTo>
                  <a:pt x="641413" y="42887"/>
                </a:lnTo>
                <a:lnTo>
                  <a:pt x="639802" y="30192"/>
                </a:lnTo>
                <a:lnTo>
                  <a:pt x="636861" y="23431"/>
                </a:lnTo>
                <a:close/>
              </a:path>
              <a:path w="1323340" h="140335">
                <a:moveTo>
                  <a:pt x="717854" y="23431"/>
                </a:moveTo>
                <a:lnTo>
                  <a:pt x="693483" y="23431"/>
                </a:lnTo>
                <a:lnTo>
                  <a:pt x="693483" y="134937"/>
                </a:lnTo>
                <a:lnTo>
                  <a:pt x="696150" y="137617"/>
                </a:lnTo>
                <a:lnTo>
                  <a:pt x="715187" y="137617"/>
                </a:lnTo>
                <a:lnTo>
                  <a:pt x="717854" y="134937"/>
                </a:lnTo>
                <a:lnTo>
                  <a:pt x="717854" y="23431"/>
                </a:lnTo>
                <a:close/>
              </a:path>
              <a:path w="1323340" h="140335">
                <a:moveTo>
                  <a:pt x="759409" y="2298"/>
                </a:moveTo>
                <a:lnTo>
                  <a:pt x="651738" y="2298"/>
                </a:lnTo>
                <a:lnTo>
                  <a:pt x="649071" y="5156"/>
                </a:lnTo>
                <a:lnTo>
                  <a:pt x="649071" y="20777"/>
                </a:lnTo>
                <a:lnTo>
                  <a:pt x="651738" y="23431"/>
                </a:lnTo>
                <a:lnTo>
                  <a:pt x="759409" y="23431"/>
                </a:lnTo>
                <a:lnTo>
                  <a:pt x="762076" y="20777"/>
                </a:lnTo>
                <a:lnTo>
                  <a:pt x="762076" y="5156"/>
                </a:lnTo>
                <a:lnTo>
                  <a:pt x="759409" y="2298"/>
                </a:lnTo>
                <a:close/>
              </a:path>
              <a:path w="1323340" h="140335">
                <a:moveTo>
                  <a:pt x="799058" y="2298"/>
                </a:moveTo>
                <a:lnTo>
                  <a:pt x="780021" y="2298"/>
                </a:lnTo>
                <a:lnTo>
                  <a:pt x="777354" y="5156"/>
                </a:lnTo>
                <a:lnTo>
                  <a:pt x="777354" y="89039"/>
                </a:lnTo>
                <a:lnTo>
                  <a:pt x="781258" y="109770"/>
                </a:lnTo>
                <a:lnTo>
                  <a:pt x="792306" y="125834"/>
                </a:lnTo>
                <a:lnTo>
                  <a:pt x="809506" y="136217"/>
                </a:lnTo>
                <a:lnTo>
                  <a:pt x="831862" y="139903"/>
                </a:lnTo>
                <a:lnTo>
                  <a:pt x="854103" y="136217"/>
                </a:lnTo>
                <a:lnTo>
                  <a:pt x="871247" y="125834"/>
                </a:lnTo>
                <a:lnTo>
                  <a:pt x="877013" y="117436"/>
                </a:lnTo>
                <a:lnTo>
                  <a:pt x="831672" y="117436"/>
                </a:lnTo>
                <a:lnTo>
                  <a:pt x="819347" y="115541"/>
                </a:lnTo>
                <a:lnTo>
                  <a:pt x="809902" y="109999"/>
                </a:lnTo>
                <a:lnTo>
                  <a:pt x="803856" y="101025"/>
                </a:lnTo>
                <a:lnTo>
                  <a:pt x="801761" y="89039"/>
                </a:lnTo>
                <a:lnTo>
                  <a:pt x="801725" y="5156"/>
                </a:lnTo>
                <a:lnTo>
                  <a:pt x="799058" y="2298"/>
                </a:lnTo>
                <a:close/>
              </a:path>
              <a:path w="1323340" h="140335">
                <a:moveTo>
                  <a:pt x="883513" y="2298"/>
                </a:moveTo>
                <a:lnTo>
                  <a:pt x="864463" y="2298"/>
                </a:lnTo>
                <a:lnTo>
                  <a:pt x="861796" y="5156"/>
                </a:lnTo>
                <a:lnTo>
                  <a:pt x="861760" y="89039"/>
                </a:lnTo>
                <a:lnTo>
                  <a:pt x="859636" y="101025"/>
                </a:lnTo>
                <a:lnTo>
                  <a:pt x="853525" y="109999"/>
                </a:lnTo>
                <a:lnTo>
                  <a:pt x="844019" y="115541"/>
                </a:lnTo>
                <a:lnTo>
                  <a:pt x="831672" y="117436"/>
                </a:lnTo>
                <a:lnTo>
                  <a:pt x="877013" y="117436"/>
                </a:lnTo>
                <a:lnTo>
                  <a:pt x="882277" y="109770"/>
                </a:lnTo>
                <a:lnTo>
                  <a:pt x="886180" y="89039"/>
                </a:lnTo>
                <a:lnTo>
                  <a:pt x="886180" y="5156"/>
                </a:lnTo>
                <a:lnTo>
                  <a:pt x="883513" y="2298"/>
                </a:lnTo>
                <a:close/>
              </a:path>
              <a:path w="1323340" h="140335">
                <a:moveTo>
                  <a:pt x="938593" y="2298"/>
                </a:moveTo>
                <a:lnTo>
                  <a:pt x="918603" y="2298"/>
                </a:lnTo>
                <a:lnTo>
                  <a:pt x="915936" y="5156"/>
                </a:lnTo>
                <a:lnTo>
                  <a:pt x="915936" y="134937"/>
                </a:lnTo>
                <a:lnTo>
                  <a:pt x="918603" y="137617"/>
                </a:lnTo>
                <a:lnTo>
                  <a:pt x="937641" y="137617"/>
                </a:lnTo>
                <a:lnTo>
                  <a:pt x="940308" y="134937"/>
                </a:lnTo>
                <a:lnTo>
                  <a:pt x="940308" y="51663"/>
                </a:lnTo>
                <a:lnTo>
                  <a:pt x="938974" y="38696"/>
                </a:lnTo>
                <a:lnTo>
                  <a:pt x="964052" y="38696"/>
                </a:lnTo>
                <a:lnTo>
                  <a:pt x="943559" y="7645"/>
                </a:lnTo>
                <a:lnTo>
                  <a:pt x="941451" y="3835"/>
                </a:lnTo>
                <a:lnTo>
                  <a:pt x="938593" y="2298"/>
                </a:lnTo>
                <a:close/>
              </a:path>
              <a:path w="1323340" h="140335">
                <a:moveTo>
                  <a:pt x="964052" y="38696"/>
                </a:moveTo>
                <a:lnTo>
                  <a:pt x="939355" y="38696"/>
                </a:lnTo>
                <a:lnTo>
                  <a:pt x="945654" y="51663"/>
                </a:lnTo>
                <a:lnTo>
                  <a:pt x="950607" y="59664"/>
                </a:lnTo>
                <a:lnTo>
                  <a:pt x="998855" y="132270"/>
                </a:lnTo>
                <a:lnTo>
                  <a:pt x="1000950" y="136093"/>
                </a:lnTo>
                <a:lnTo>
                  <a:pt x="1003998" y="137617"/>
                </a:lnTo>
                <a:lnTo>
                  <a:pt x="1023620" y="137617"/>
                </a:lnTo>
                <a:lnTo>
                  <a:pt x="1026477" y="134937"/>
                </a:lnTo>
                <a:lnTo>
                  <a:pt x="1026477" y="101396"/>
                </a:lnTo>
                <a:lnTo>
                  <a:pt x="1002855" y="101396"/>
                </a:lnTo>
                <a:lnTo>
                  <a:pt x="996759" y="88455"/>
                </a:lnTo>
                <a:lnTo>
                  <a:pt x="991603" y="80441"/>
                </a:lnTo>
                <a:lnTo>
                  <a:pt x="964052" y="38696"/>
                </a:lnTo>
                <a:close/>
              </a:path>
              <a:path w="1323340" h="140335">
                <a:moveTo>
                  <a:pt x="1023620" y="2298"/>
                </a:moveTo>
                <a:lnTo>
                  <a:pt x="1004760" y="2298"/>
                </a:lnTo>
                <a:lnTo>
                  <a:pt x="1001903" y="5156"/>
                </a:lnTo>
                <a:lnTo>
                  <a:pt x="1001903" y="88455"/>
                </a:lnTo>
                <a:lnTo>
                  <a:pt x="1003236" y="101396"/>
                </a:lnTo>
                <a:lnTo>
                  <a:pt x="1026477" y="101396"/>
                </a:lnTo>
                <a:lnTo>
                  <a:pt x="1026477" y="5156"/>
                </a:lnTo>
                <a:lnTo>
                  <a:pt x="1023620" y="2298"/>
                </a:lnTo>
                <a:close/>
              </a:path>
              <a:path w="1323340" h="140335">
                <a:moveTo>
                  <a:pt x="1079284" y="2298"/>
                </a:moveTo>
                <a:lnTo>
                  <a:pt x="1060234" y="2298"/>
                </a:lnTo>
                <a:lnTo>
                  <a:pt x="1057567" y="5156"/>
                </a:lnTo>
                <a:lnTo>
                  <a:pt x="1057567" y="134937"/>
                </a:lnTo>
                <a:lnTo>
                  <a:pt x="1060234" y="137617"/>
                </a:lnTo>
                <a:lnTo>
                  <a:pt x="1079284" y="137617"/>
                </a:lnTo>
                <a:lnTo>
                  <a:pt x="1081951" y="134937"/>
                </a:lnTo>
                <a:lnTo>
                  <a:pt x="1081951" y="5156"/>
                </a:lnTo>
                <a:lnTo>
                  <a:pt x="1079284" y="2298"/>
                </a:lnTo>
                <a:close/>
              </a:path>
              <a:path w="1323340" h="140335">
                <a:moveTo>
                  <a:pt x="1167536" y="23431"/>
                </a:moveTo>
                <a:lnTo>
                  <a:pt x="1143152" y="23431"/>
                </a:lnTo>
                <a:lnTo>
                  <a:pt x="1143152" y="134937"/>
                </a:lnTo>
                <a:lnTo>
                  <a:pt x="1145819" y="137617"/>
                </a:lnTo>
                <a:lnTo>
                  <a:pt x="1164869" y="137617"/>
                </a:lnTo>
                <a:lnTo>
                  <a:pt x="1167536" y="134937"/>
                </a:lnTo>
                <a:lnTo>
                  <a:pt x="1167536" y="23431"/>
                </a:lnTo>
                <a:close/>
              </a:path>
              <a:path w="1323340" h="140335">
                <a:moveTo>
                  <a:pt x="1209090" y="2298"/>
                </a:moveTo>
                <a:lnTo>
                  <a:pt x="1101407" y="2298"/>
                </a:lnTo>
                <a:lnTo>
                  <a:pt x="1098740" y="5156"/>
                </a:lnTo>
                <a:lnTo>
                  <a:pt x="1098740" y="20777"/>
                </a:lnTo>
                <a:lnTo>
                  <a:pt x="1101407" y="23431"/>
                </a:lnTo>
                <a:lnTo>
                  <a:pt x="1209090" y="23431"/>
                </a:lnTo>
                <a:lnTo>
                  <a:pt x="1211757" y="20777"/>
                </a:lnTo>
                <a:lnTo>
                  <a:pt x="1211757" y="5156"/>
                </a:lnTo>
                <a:lnTo>
                  <a:pt x="1209090" y="2298"/>
                </a:lnTo>
                <a:close/>
              </a:path>
              <a:path w="1323340" h="140335">
                <a:moveTo>
                  <a:pt x="1236751" y="2298"/>
                </a:moveTo>
                <a:lnTo>
                  <a:pt x="1215593" y="2298"/>
                </a:lnTo>
                <a:lnTo>
                  <a:pt x="1213116" y="6489"/>
                </a:lnTo>
                <a:lnTo>
                  <a:pt x="1216355" y="11823"/>
                </a:lnTo>
                <a:lnTo>
                  <a:pt x="1256004" y="81013"/>
                </a:lnTo>
                <a:lnTo>
                  <a:pt x="1256004" y="134937"/>
                </a:lnTo>
                <a:lnTo>
                  <a:pt x="1258671" y="137617"/>
                </a:lnTo>
                <a:lnTo>
                  <a:pt x="1277708" y="137617"/>
                </a:lnTo>
                <a:lnTo>
                  <a:pt x="1280375" y="134937"/>
                </a:lnTo>
                <a:lnTo>
                  <a:pt x="1280375" y="81013"/>
                </a:lnTo>
                <a:lnTo>
                  <a:pt x="1292336" y="60236"/>
                </a:lnTo>
                <a:lnTo>
                  <a:pt x="1268006" y="60236"/>
                </a:lnTo>
                <a:lnTo>
                  <a:pt x="1264005" y="50507"/>
                </a:lnTo>
                <a:lnTo>
                  <a:pt x="1259814" y="42138"/>
                </a:lnTo>
                <a:lnTo>
                  <a:pt x="1241513" y="8216"/>
                </a:lnTo>
                <a:lnTo>
                  <a:pt x="1239608" y="4203"/>
                </a:lnTo>
                <a:lnTo>
                  <a:pt x="1236751" y="2298"/>
                </a:lnTo>
                <a:close/>
              </a:path>
              <a:path w="1323340" h="140335">
                <a:moveTo>
                  <a:pt x="1320977" y="2298"/>
                </a:moveTo>
                <a:lnTo>
                  <a:pt x="1299629" y="2298"/>
                </a:lnTo>
                <a:lnTo>
                  <a:pt x="1296771" y="4203"/>
                </a:lnTo>
                <a:lnTo>
                  <a:pt x="1294866" y="8216"/>
                </a:lnTo>
                <a:lnTo>
                  <a:pt x="1276578" y="42138"/>
                </a:lnTo>
                <a:lnTo>
                  <a:pt x="1272387" y="50507"/>
                </a:lnTo>
                <a:lnTo>
                  <a:pt x="1268387" y="60236"/>
                </a:lnTo>
                <a:lnTo>
                  <a:pt x="1292336" y="60236"/>
                </a:lnTo>
                <a:lnTo>
                  <a:pt x="1323276" y="6489"/>
                </a:lnTo>
                <a:lnTo>
                  <a:pt x="1320977" y="2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5121" y="5719622"/>
            <a:ext cx="946150" cy="140335"/>
          </a:xfrm>
          <a:custGeom>
            <a:avLst/>
            <a:gdLst/>
            <a:ahLst/>
            <a:cxnLst/>
            <a:rect l="l" t="t" r="r" b="b"/>
            <a:pathLst>
              <a:path w="946150" h="140335">
                <a:moveTo>
                  <a:pt x="52031" y="2298"/>
                </a:moveTo>
                <a:lnTo>
                  <a:pt x="2667" y="2298"/>
                </a:lnTo>
                <a:lnTo>
                  <a:pt x="0" y="5156"/>
                </a:lnTo>
                <a:lnTo>
                  <a:pt x="0" y="134937"/>
                </a:lnTo>
                <a:lnTo>
                  <a:pt x="2667" y="137617"/>
                </a:lnTo>
                <a:lnTo>
                  <a:pt x="21704" y="137617"/>
                </a:lnTo>
                <a:lnTo>
                  <a:pt x="24371" y="134937"/>
                </a:lnTo>
                <a:lnTo>
                  <a:pt x="24371" y="90919"/>
                </a:lnTo>
                <a:lnTo>
                  <a:pt x="52031" y="90919"/>
                </a:lnTo>
                <a:lnTo>
                  <a:pt x="69455" y="87652"/>
                </a:lnTo>
                <a:lnTo>
                  <a:pt x="83070" y="78492"/>
                </a:lnTo>
                <a:lnTo>
                  <a:pt x="88664" y="69596"/>
                </a:lnTo>
                <a:lnTo>
                  <a:pt x="24371" y="69596"/>
                </a:lnTo>
                <a:lnTo>
                  <a:pt x="24371" y="23444"/>
                </a:lnTo>
                <a:lnTo>
                  <a:pt x="88810" y="23444"/>
                </a:lnTo>
                <a:lnTo>
                  <a:pt x="83070" y="14441"/>
                </a:lnTo>
                <a:lnTo>
                  <a:pt x="69455" y="5476"/>
                </a:lnTo>
                <a:lnTo>
                  <a:pt x="52031" y="2298"/>
                </a:lnTo>
                <a:close/>
              </a:path>
              <a:path w="946150" h="140335">
                <a:moveTo>
                  <a:pt x="88810" y="23444"/>
                </a:moveTo>
                <a:lnTo>
                  <a:pt x="47840" y="23444"/>
                </a:lnTo>
                <a:lnTo>
                  <a:pt x="57279" y="25059"/>
                </a:lnTo>
                <a:lnTo>
                  <a:pt x="64288" y="29657"/>
                </a:lnTo>
                <a:lnTo>
                  <a:pt x="68652" y="36870"/>
                </a:lnTo>
                <a:lnTo>
                  <a:pt x="70154" y="46329"/>
                </a:lnTo>
                <a:lnTo>
                  <a:pt x="68646" y="55917"/>
                </a:lnTo>
                <a:lnTo>
                  <a:pt x="64239" y="63253"/>
                </a:lnTo>
                <a:lnTo>
                  <a:pt x="57113" y="67944"/>
                </a:lnTo>
                <a:lnTo>
                  <a:pt x="47447" y="69596"/>
                </a:lnTo>
                <a:lnTo>
                  <a:pt x="88664" y="69596"/>
                </a:lnTo>
                <a:lnTo>
                  <a:pt x="91933" y="64398"/>
                </a:lnTo>
                <a:lnTo>
                  <a:pt x="95097" y="46329"/>
                </a:lnTo>
                <a:lnTo>
                  <a:pt x="91933" y="28343"/>
                </a:lnTo>
                <a:lnTo>
                  <a:pt x="88810" y="23444"/>
                </a:lnTo>
                <a:close/>
              </a:path>
              <a:path w="946150" h="140335">
                <a:moveTo>
                  <a:pt x="159537" y="2298"/>
                </a:moveTo>
                <a:lnTo>
                  <a:pt x="117805" y="2298"/>
                </a:lnTo>
                <a:lnTo>
                  <a:pt x="115138" y="5156"/>
                </a:lnTo>
                <a:lnTo>
                  <a:pt x="115138" y="134937"/>
                </a:lnTo>
                <a:lnTo>
                  <a:pt x="117805" y="137617"/>
                </a:lnTo>
                <a:lnTo>
                  <a:pt x="136842" y="137617"/>
                </a:lnTo>
                <a:lnTo>
                  <a:pt x="139509" y="134937"/>
                </a:lnTo>
                <a:lnTo>
                  <a:pt x="139509" y="87109"/>
                </a:lnTo>
                <a:lnTo>
                  <a:pt x="189756" y="87109"/>
                </a:lnTo>
                <a:lnTo>
                  <a:pt x="187185" y="82346"/>
                </a:lnTo>
                <a:lnTo>
                  <a:pt x="185470" y="80238"/>
                </a:lnTo>
                <a:lnTo>
                  <a:pt x="185470" y="79870"/>
                </a:lnTo>
                <a:lnTo>
                  <a:pt x="194930" y="73934"/>
                </a:lnTo>
                <a:lnTo>
                  <a:pt x="201557" y="65786"/>
                </a:lnTo>
                <a:lnTo>
                  <a:pt x="139509" y="65786"/>
                </a:lnTo>
                <a:lnTo>
                  <a:pt x="139509" y="23444"/>
                </a:lnTo>
                <a:lnTo>
                  <a:pt x="203396" y="23444"/>
                </a:lnTo>
                <a:lnTo>
                  <a:pt x="201758" y="19683"/>
                </a:lnTo>
                <a:lnTo>
                  <a:pt x="168387" y="2515"/>
                </a:lnTo>
                <a:lnTo>
                  <a:pt x="159537" y="2298"/>
                </a:lnTo>
                <a:close/>
              </a:path>
              <a:path w="946150" h="140335">
                <a:moveTo>
                  <a:pt x="189756" y="87109"/>
                </a:moveTo>
                <a:lnTo>
                  <a:pt x="163156" y="87109"/>
                </a:lnTo>
                <a:lnTo>
                  <a:pt x="186994" y="132080"/>
                </a:lnTo>
                <a:lnTo>
                  <a:pt x="189090" y="135890"/>
                </a:lnTo>
                <a:lnTo>
                  <a:pt x="191947" y="137617"/>
                </a:lnTo>
                <a:lnTo>
                  <a:pt x="212902" y="137617"/>
                </a:lnTo>
                <a:lnTo>
                  <a:pt x="215379" y="133616"/>
                </a:lnTo>
                <a:lnTo>
                  <a:pt x="212140" y="128092"/>
                </a:lnTo>
                <a:lnTo>
                  <a:pt x="189756" y="87109"/>
                </a:lnTo>
                <a:close/>
              </a:path>
              <a:path w="946150" h="140335">
                <a:moveTo>
                  <a:pt x="203396" y="23444"/>
                </a:moveTo>
                <a:lnTo>
                  <a:pt x="164871" y="23444"/>
                </a:lnTo>
                <a:lnTo>
                  <a:pt x="169075" y="24206"/>
                </a:lnTo>
                <a:lnTo>
                  <a:pt x="172313" y="25717"/>
                </a:lnTo>
                <a:lnTo>
                  <a:pt x="179755" y="28778"/>
                </a:lnTo>
                <a:lnTo>
                  <a:pt x="182994" y="35648"/>
                </a:lnTo>
                <a:lnTo>
                  <a:pt x="182994" y="44221"/>
                </a:lnTo>
                <a:lnTo>
                  <a:pt x="181506" y="53227"/>
                </a:lnTo>
                <a:lnTo>
                  <a:pt x="177247" y="60013"/>
                </a:lnTo>
                <a:lnTo>
                  <a:pt x="170521" y="64295"/>
                </a:lnTo>
                <a:lnTo>
                  <a:pt x="161632" y="65786"/>
                </a:lnTo>
                <a:lnTo>
                  <a:pt x="201557" y="65786"/>
                </a:lnTo>
                <a:lnTo>
                  <a:pt x="201996" y="65246"/>
                </a:lnTo>
                <a:lnTo>
                  <a:pt x="206419" y="54624"/>
                </a:lnTo>
                <a:lnTo>
                  <a:pt x="207949" y="42887"/>
                </a:lnTo>
                <a:lnTo>
                  <a:pt x="206336" y="30194"/>
                </a:lnTo>
                <a:lnTo>
                  <a:pt x="203396" y="23444"/>
                </a:lnTo>
                <a:close/>
              </a:path>
              <a:path w="946150" h="140335">
                <a:moveTo>
                  <a:pt x="296405" y="0"/>
                </a:moveTo>
                <a:lnTo>
                  <a:pt x="268180" y="5339"/>
                </a:lnTo>
                <a:lnTo>
                  <a:pt x="246056" y="19989"/>
                </a:lnTo>
                <a:lnTo>
                  <a:pt x="231618" y="41898"/>
                </a:lnTo>
                <a:lnTo>
                  <a:pt x="226453" y="69011"/>
                </a:lnTo>
                <a:lnTo>
                  <a:pt x="231618" y="96901"/>
                </a:lnTo>
                <a:lnTo>
                  <a:pt x="246056" y="119402"/>
                </a:lnTo>
                <a:lnTo>
                  <a:pt x="268180" y="134430"/>
                </a:lnTo>
                <a:lnTo>
                  <a:pt x="296405" y="139903"/>
                </a:lnTo>
                <a:lnTo>
                  <a:pt x="324628" y="134430"/>
                </a:lnTo>
                <a:lnTo>
                  <a:pt x="346748" y="119402"/>
                </a:lnTo>
                <a:lnTo>
                  <a:pt x="348008" y="117436"/>
                </a:lnTo>
                <a:lnTo>
                  <a:pt x="296405" y="117436"/>
                </a:lnTo>
                <a:lnTo>
                  <a:pt x="278493" y="113731"/>
                </a:lnTo>
                <a:lnTo>
                  <a:pt x="264372" y="103520"/>
                </a:lnTo>
                <a:lnTo>
                  <a:pt x="255114" y="88161"/>
                </a:lnTo>
                <a:lnTo>
                  <a:pt x="251790" y="69011"/>
                </a:lnTo>
                <a:lnTo>
                  <a:pt x="255114" y="50636"/>
                </a:lnTo>
                <a:lnTo>
                  <a:pt x="264372" y="35879"/>
                </a:lnTo>
                <a:lnTo>
                  <a:pt x="278493" y="26058"/>
                </a:lnTo>
                <a:lnTo>
                  <a:pt x="296405" y="22491"/>
                </a:lnTo>
                <a:lnTo>
                  <a:pt x="348396" y="22491"/>
                </a:lnTo>
                <a:lnTo>
                  <a:pt x="346748" y="19989"/>
                </a:lnTo>
                <a:lnTo>
                  <a:pt x="324628" y="5339"/>
                </a:lnTo>
                <a:lnTo>
                  <a:pt x="296405" y="0"/>
                </a:lnTo>
                <a:close/>
              </a:path>
              <a:path w="946150" h="140335">
                <a:moveTo>
                  <a:pt x="348396" y="22491"/>
                </a:moveTo>
                <a:lnTo>
                  <a:pt x="296405" y="22491"/>
                </a:lnTo>
                <a:lnTo>
                  <a:pt x="314317" y="26058"/>
                </a:lnTo>
                <a:lnTo>
                  <a:pt x="328437" y="35879"/>
                </a:lnTo>
                <a:lnTo>
                  <a:pt x="337696" y="50636"/>
                </a:lnTo>
                <a:lnTo>
                  <a:pt x="341020" y="69011"/>
                </a:lnTo>
                <a:lnTo>
                  <a:pt x="337696" y="88161"/>
                </a:lnTo>
                <a:lnTo>
                  <a:pt x="328437" y="103520"/>
                </a:lnTo>
                <a:lnTo>
                  <a:pt x="314317" y="113731"/>
                </a:lnTo>
                <a:lnTo>
                  <a:pt x="296405" y="117436"/>
                </a:lnTo>
                <a:lnTo>
                  <a:pt x="348008" y="117436"/>
                </a:lnTo>
                <a:lnTo>
                  <a:pt x="361181" y="96901"/>
                </a:lnTo>
                <a:lnTo>
                  <a:pt x="366344" y="69011"/>
                </a:lnTo>
                <a:lnTo>
                  <a:pt x="361181" y="41898"/>
                </a:lnTo>
                <a:lnTo>
                  <a:pt x="348396" y="22491"/>
                </a:lnTo>
                <a:close/>
              </a:path>
              <a:path w="946150" h="140335">
                <a:moveTo>
                  <a:pt x="394195" y="104660"/>
                </a:moveTo>
                <a:lnTo>
                  <a:pt x="390956" y="104851"/>
                </a:lnTo>
                <a:lnTo>
                  <a:pt x="387908" y="109054"/>
                </a:lnTo>
                <a:lnTo>
                  <a:pt x="383717" y="115138"/>
                </a:lnTo>
                <a:lnTo>
                  <a:pt x="379907" y="120294"/>
                </a:lnTo>
                <a:lnTo>
                  <a:pt x="426402" y="139903"/>
                </a:lnTo>
                <a:lnTo>
                  <a:pt x="445386" y="136733"/>
                </a:lnTo>
                <a:lnTo>
                  <a:pt x="459452" y="128116"/>
                </a:lnTo>
                <a:lnTo>
                  <a:pt x="466917" y="117246"/>
                </a:lnTo>
                <a:lnTo>
                  <a:pt x="426402" y="117246"/>
                </a:lnTo>
                <a:lnTo>
                  <a:pt x="417086" y="116121"/>
                </a:lnTo>
                <a:lnTo>
                  <a:pt x="409317" y="113431"/>
                </a:lnTo>
                <a:lnTo>
                  <a:pt x="403217" y="110168"/>
                </a:lnTo>
                <a:lnTo>
                  <a:pt x="398957" y="107340"/>
                </a:lnTo>
                <a:lnTo>
                  <a:pt x="394195" y="104660"/>
                </a:lnTo>
                <a:close/>
              </a:path>
              <a:path w="946150" h="140335">
                <a:moveTo>
                  <a:pt x="429082" y="0"/>
                </a:moveTo>
                <a:lnTo>
                  <a:pt x="411103" y="2785"/>
                </a:lnTo>
                <a:lnTo>
                  <a:pt x="396651" y="10698"/>
                </a:lnTo>
                <a:lnTo>
                  <a:pt x="387025" y="23076"/>
                </a:lnTo>
                <a:lnTo>
                  <a:pt x="383527" y="39255"/>
                </a:lnTo>
                <a:lnTo>
                  <a:pt x="393385" y="63185"/>
                </a:lnTo>
                <a:lnTo>
                  <a:pt x="415074" y="76677"/>
                </a:lnTo>
                <a:lnTo>
                  <a:pt x="436762" y="87095"/>
                </a:lnTo>
                <a:lnTo>
                  <a:pt x="446620" y="101803"/>
                </a:lnTo>
                <a:lnTo>
                  <a:pt x="445233" y="108079"/>
                </a:lnTo>
                <a:lnTo>
                  <a:pt x="441236" y="112958"/>
                </a:lnTo>
                <a:lnTo>
                  <a:pt x="434843" y="116125"/>
                </a:lnTo>
                <a:lnTo>
                  <a:pt x="426402" y="117246"/>
                </a:lnTo>
                <a:lnTo>
                  <a:pt x="466917" y="117246"/>
                </a:lnTo>
                <a:lnTo>
                  <a:pt x="468191" y="115391"/>
                </a:lnTo>
                <a:lnTo>
                  <a:pt x="471195" y="99898"/>
                </a:lnTo>
                <a:lnTo>
                  <a:pt x="461337" y="75600"/>
                </a:lnTo>
                <a:lnTo>
                  <a:pt x="439648" y="62256"/>
                </a:lnTo>
                <a:lnTo>
                  <a:pt x="417960" y="52240"/>
                </a:lnTo>
                <a:lnTo>
                  <a:pt x="408101" y="37922"/>
                </a:lnTo>
                <a:lnTo>
                  <a:pt x="409548" y="31683"/>
                </a:lnTo>
                <a:lnTo>
                  <a:pt x="413677" y="26873"/>
                </a:lnTo>
                <a:lnTo>
                  <a:pt x="420167" y="23777"/>
                </a:lnTo>
                <a:lnTo>
                  <a:pt x="428701" y="22682"/>
                </a:lnTo>
                <a:lnTo>
                  <a:pt x="465601" y="22682"/>
                </a:lnTo>
                <a:lnTo>
                  <a:pt x="468718" y="16967"/>
                </a:lnTo>
                <a:lnTo>
                  <a:pt x="440483" y="1019"/>
                </a:lnTo>
                <a:lnTo>
                  <a:pt x="429082" y="0"/>
                </a:lnTo>
                <a:close/>
              </a:path>
              <a:path w="946150" h="140335">
                <a:moveTo>
                  <a:pt x="465601" y="22682"/>
                </a:moveTo>
                <a:lnTo>
                  <a:pt x="439191" y="22682"/>
                </a:lnTo>
                <a:lnTo>
                  <a:pt x="446620" y="26873"/>
                </a:lnTo>
                <a:lnTo>
                  <a:pt x="452145" y="30111"/>
                </a:lnTo>
                <a:lnTo>
                  <a:pt x="456145" y="32207"/>
                </a:lnTo>
                <a:lnTo>
                  <a:pt x="460146" y="32969"/>
                </a:lnTo>
                <a:lnTo>
                  <a:pt x="463003" y="27444"/>
                </a:lnTo>
                <a:lnTo>
                  <a:pt x="465601" y="22682"/>
                </a:lnTo>
                <a:close/>
              </a:path>
              <a:path w="946150" h="140335">
                <a:moveTo>
                  <a:pt x="546315" y="2298"/>
                </a:moveTo>
                <a:lnTo>
                  <a:pt x="496951" y="2298"/>
                </a:lnTo>
                <a:lnTo>
                  <a:pt x="494284" y="5156"/>
                </a:lnTo>
                <a:lnTo>
                  <a:pt x="494284" y="134937"/>
                </a:lnTo>
                <a:lnTo>
                  <a:pt x="496951" y="137617"/>
                </a:lnTo>
                <a:lnTo>
                  <a:pt x="515988" y="137617"/>
                </a:lnTo>
                <a:lnTo>
                  <a:pt x="518655" y="134937"/>
                </a:lnTo>
                <a:lnTo>
                  <a:pt x="518655" y="90919"/>
                </a:lnTo>
                <a:lnTo>
                  <a:pt x="546315" y="90919"/>
                </a:lnTo>
                <a:lnTo>
                  <a:pt x="563739" y="87652"/>
                </a:lnTo>
                <a:lnTo>
                  <a:pt x="577354" y="78492"/>
                </a:lnTo>
                <a:lnTo>
                  <a:pt x="582948" y="69596"/>
                </a:lnTo>
                <a:lnTo>
                  <a:pt x="518655" y="69596"/>
                </a:lnTo>
                <a:lnTo>
                  <a:pt x="518655" y="23444"/>
                </a:lnTo>
                <a:lnTo>
                  <a:pt x="583094" y="23444"/>
                </a:lnTo>
                <a:lnTo>
                  <a:pt x="577354" y="14441"/>
                </a:lnTo>
                <a:lnTo>
                  <a:pt x="563739" y="5476"/>
                </a:lnTo>
                <a:lnTo>
                  <a:pt x="546315" y="2298"/>
                </a:lnTo>
                <a:close/>
              </a:path>
              <a:path w="946150" h="140335">
                <a:moveTo>
                  <a:pt x="583094" y="23444"/>
                </a:moveTo>
                <a:lnTo>
                  <a:pt x="542112" y="23444"/>
                </a:lnTo>
                <a:lnTo>
                  <a:pt x="551556" y="25059"/>
                </a:lnTo>
                <a:lnTo>
                  <a:pt x="558565" y="29657"/>
                </a:lnTo>
                <a:lnTo>
                  <a:pt x="562925" y="36870"/>
                </a:lnTo>
                <a:lnTo>
                  <a:pt x="564426" y="46329"/>
                </a:lnTo>
                <a:lnTo>
                  <a:pt x="562919" y="55917"/>
                </a:lnTo>
                <a:lnTo>
                  <a:pt x="558517" y="63253"/>
                </a:lnTo>
                <a:lnTo>
                  <a:pt x="551395" y="67944"/>
                </a:lnTo>
                <a:lnTo>
                  <a:pt x="541731" y="69596"/>
                </a:lnTo>
                <a:lnTo>
                  <a:pt x="582948" y="69596"/>
                </a:lnTo>
                <a:lnTo>
                  <a:pt x="586217" y="64398"/>
                </a:lnTo>
                <a:lnTo>
                  <a:pt x="589381" y="46329"/>
                </a:lnTo>
                <a:lnTo>
                  <a:pt x="586217" y="28343"/>
                </a:lnTo>
                <a:lnTo>
                  <a:pt x="583094" y="23444"/>
                </a:lnTo>
                <a:close/>
              </a:path>
              <a:path w="946150" h="140335">
                <a:moveTo>
                  <a:pt x="687552" y="2298"/>
                </a:moveTo>
                <a:lnTo>
                  <a:pt x="612076" y="2298"/>
                </a:lnTo>
                <a:lnTo>
                  <a:pt x="609409" y="5156"/>
                </a:lnTo>
                <a:lnTo>
                  <a:pt x="609409" y="134962"/>
                </a:lnTo>
                <a:lnTo>
                  <a:pt x="612076" y="137617"/>
                </a:lnTo>
                <a:lnTo>
                  <a:pt x="690600" y="137617"/>
                </a:lnTo>
                <a:lnTo>
                  <a:pt x="693458" y="134962"/>
                </a:lnTo>
                <a:lnTo>
                  <a:pt x="693458" y="119151"/>
                </a:lnTo>
                <a:lnTo>
                  <a:pt x="690600" y="116484"/>
                </a:lnTo>
                <a:lnTo>
                  <a:pt x="633793" y="116484"/>
                </a:lnTo>
                <a:lnTo>
                  <a:pt x="633793" y="80035"/>
                </a:lnTo>
                <a:lnTo>
                  <a:pt x="676681" y="80035"/>
                </a:lnTo>
                <a:lnTo>
                  <a:pt x="679538" y="77381"/>
                </a:lnTo>
                <a:lnTo>
                  <a:pt x="679538" y="61569"/>
                </a:lnTo>
                <a:lnTo>
                  <a:pt x="676681" y="58915"/>
                </a:lnTo>
                <a:lnTo>
                  <a:pt x="633793" y="58915"/>
                </a:lnTo>
                <a:lnTo>
                  <a:pt x="633793" y="23444"/>
                </a:lnTo>
                <a:lnTo>
                  <a:pt x="687552" y="23444"/>
                </a:lnTo>
                <a:lnTo>
                  <a:pt x="690410" y="20777"/>
                </a:lnTo>
                <a:lnTo>
                  <a:pt x="690410" y="5156"/>
                </a:lnTo>
                <a:lnTo>
                  <a:pt x="687552" y="2298"/>
                </a:lnTo>
                <a:close/>
              </a:path>
              <a:path w="946150" h="140335">
                <a:moveTo>
                  <a:pt x="775042" y="0"/>
                </a:moveTo>
                <a:lnTo>
                  <a:pt x="746855" y="5318"/>
                </a:lnTo>
                <a:lnTo>
                  <a:pt x="724800" y="19965"/>
                </a:lnTo>
                <a:lnTo>
                  <a:pt x="710429" y="41978"/>
                </a:lnTo>
                <a:lnTo>
                  <a:pt x="705294" y="69392"/>
                </a:lnTo>
                <a:lnTo>
                  <a:pt x="710244" y="97222"/>
                </a:lnTo>
                <a:lnTo>
                  <a:pt x="724323" y="119592"/>
                </a:lnTo>
                <a:lnTo>
                  <a:pt x="746372" y="134490"/>
                </a:lnTo>
                <a:lnTo>
                  <a:pt x="775233" y="139903"/>
                </a:lnTo>
                <a:lnTo>
                  <a:pt x="791768" y="138143"/>
                </a:lnTo>
                <a:lnTo>
                  <a:pt x="826897" y="119900"/>
                </a:lnTo>
                <a:lnTo>
                  <a:pt x="827014" y="117436"/>
                </a:lnTo>
                <a:lnTo>
                  <a:pt x="776185" y="117436"/>
                </a:lnTo>
                <a:lnTo>
                  <a:pt x="756766" y="113436"/>
                </a:lnTo>
                <a:lnTo>
                  <a:pt x="742473" y="102735"/>
                </a:lnTo>
                <a:lnTo>
                  <a:pt x="733648" y="87277"/>
                </a:lnTo>
                <a:lnTo>
                  <a:pt x="730631" y="69011"/>
                </a:lnTo>
                <a:lnTo>
                  <a:pt x="733565" y="51198"/>
                </a:lnTo>
                <a:lnTo>
                  <a:pt x="742235" y="36379"/>
                </a:lnTo>
                <a:lnTo>
                  <a:pt x="756444" y="26245"/>
                </a:lnTo>
                <a:lnTo>
                  <a:pt x="775995" y="22491"/>
                </a:lnTo>
                <a:lnTo>
                  <a:pt x="822121" y="22491"/>
                </a:lnTo>
                <a:lnTo>
                  <a:pt x="823455" y="20396"/>
                </a:lnTo>
                <a:lnTo>
                  <a:pt x="790262" y="1392"/>
                </a:lnTo>
                <a:lnTo>
                  <a:pt x="775042" y="0"/>
                </a:lnTo>
                <a:close/>
              </a:path>
              <a:path w="946150" h="140335">
                <a:moveTo>
                  <a:pt x="817359" y="102552"/>
                </a:moveTo>
                <a:lnTo>
                  <a:pt x="813549" y="102552"/>
                </a:lnTo>
                <a:lnTo>
                  <a:pt x="809358" y="105613"/>
                </a:lnTo>
                <a:lnTo>
                  <a:pt x="803662" y="109394"/>
                </a:lnTo>
                <a:lnTo>
                  <a:pt x="796129" y="113244"/>
                </a:lnTo>
                <a:lnTo>
                  <a:pt x="786918" y="116234"/>
                </a:lnTo>
                <a:lnTo>
                  <a:pt x="776185" y="117436"/>
                </a:lnTo>
                <a:lnTo>
                  <a:pt x="827014" y="117436"/>
                </a:lnTo>
                <a:lnTo>
                  <a:pt x="827087" y="115912"/>
                </a:lnTo>
                <a:lnTo>
                  <a:pt x="824217" y="112102"/>
                </a:lnTo>
                <a:lnTo>
                  <a:pt x="820407" y="106959"/>
                </a:lnTo>
                <a:lnTo>
                  <a:pt x="817359" y="102552"/>
                </a:lnTo>
                <a:close/>
              </a:path>
              <a:path w="946150" h="140335">
                <a:moveTo>
                  <a:pt x="822121" y="22491"/>
                </a:moveTo>
                <a:lnTo>
                  <a:pt x="775995" y="22491"/>
                </a:lnTo>
                <a:lnTo>
                  <a:pt x="785801" y="23444"/>
                </a:lnTo>
                <a:lnTo>
                  <a:pt x="794248" y="25825"/>
                </a:lnTo>
                <a:lnTo>
                  <a:pt x="801195" y="28921"/>
                </a:lnTo>
                <a:lnTo>
                  <a:pt x="806500" y="32016"/>
                </a:lnTo>
                <a:lnTo>
                  <a:pt x="811072" y="34874"/>
                </a:lnTo>
                <a:lnTo>
                  <a:pt x="814692" y="34493"/>
                </a:lnTo>
                <a:lnTo>
                  <a:pt x="817359" y="30111"/>
                </a:lnTo>
                <a:lnTo>
                  <a:pt x="820788" y="24587"/>
                </a:lnTo>
                <a:lnTo>
                  <a:pt x="822121" y="22491"/>
                </a:lnTo>
                <a:close/>
              </a:path>
              <a:path w="946150" h="140335">
                <a:moveTo>
                  <a:pt x="901801" y="23444"/>
                </a:moveTo>
                <a:lnTo>
                  <a:pt x="877430" y="23444"/>
                </a:lnTo>
                <a:lnTo>
                  <a:pt x="877430" y="134937"/>
                </a:lnTo>
                <a:lnTo>
                  <a:pt x="880097" y="137617"/>
                </a:lnTo>
                <a:lnTo>
                  <a:pt x="899134" y="137617"/>
                </a:lnTo>
                <a:lnTo>
                  <a:pt x="901801" y="134937"/>
                </a:lnTo>
                <a:lnTo>
                  <a:pt x="901801" y="23444"/>
                </a:lnTo>
                <a:close/>
              </a:path>
              <a:path w="946150" h="140335">
                <a:moveTo>
                  <a:pt x="943356" y="2298"/>
                </a:moveTo>
                <a:lnTo>
                  <a:pt x="835685" y="2298"/>
                </a:lnTo>
                <a:lnTo>
                  <a:pt x="833018" y="5156"/>
                </a:lnTo>
                <a:lnTo>
                  <a:pt x="833018" y="20777"/>
                </a:lnTo>
                <a:lnTo>
                  <a:pt x="835685" y="23444"/>
                </a:lnTo>
                <a:lnTo>
                  <a:pt x="943356" y="23444"/>
                </a:lnTo>
                <a:lnTo>
                  <a:pt x="946035" y="20777"/>
                </a:lnTo>
                <a:lnTo>
                  <a:pt x="946035" y="5156"/>
                </a:lnTo>
                <a:lnTo>
                  <a:pt x="943356" y="2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273" y="5721921"/>
            <a:ext cx="441959" cy="135890"/>
          </a:xfrm>
          <a:custGeom>
            <a:avLst/>
            <a:gdLst/>
            <a:ahLst/>
            <a:cxnLst/>
            <a:rect l="l" t="t" r="r" b="b"/>
            <a:pathLst>
              <a:path w="441960" h="135889">
                <a:moveTo>
                  <a:pt x="21704" y="0"/>
                </a:moveTo>
                <a:lnTo>
                  <a:pt x="2667" y="0"/>
                </a:lnTo>
                <a:lnTo>
                  <a:pt x="0" y="2857"/>
                </a:lnTo>
                <a:lnTo>
                  <a:pt x="0" y="132651"/>
                </a:lnTo>
                <a:lnTo>
                  <a:pt x="2667" y="135318"/>
                </a:lnTo>
                <a:lnTo>
                  <a:pt x="80225" y="135318"/>
                </a:lnTo>
                <a:lnTo>
                  <a:pt x="82905" y="132651"/>
                </a:lnTo>
                <a:lnTo>
                  <a:pt x="82905" y="116840"/>
                </a:lnTo>
                <a:lnTo>
                  <a:pt x="80225" y="114185"/>
                </a:lnTo>
                <a:lnTo>
                  <a:pt x="24371" y="114185"/>
                </a:lnTo>
                <a:lnTo>
                  <a:pt x="24371" y="2857"/>
                </a:lnTo>
                <a:lnTo>
                  <a:pt x="21704" y="0"/>
                </a:lnTo>
                <a:close/>
              </a:path>
              <a:path w="441960" h="135889">
                <a:moveTo>
                  <a:pt x="177457" y="0"/>
                </a:moveTo>
                <a:lnTo>
                  <a:pt x="101981" y="0"/>
                </a:lnTo>
                <a:lnTo>
                  <a:pt x="99326" y="2857"/>
                </a:lnTo>
                <a:lnTo>
                  <a:pt x="99326" y="132651"/>
                </a:lnTo>
                <a:lnTo>
                  <a:pt x="101981" y="135318"/>
                </a:lnTo>
                <a:lnTo>
                  <a:pt x="180492" y="135318"/>
                </a:lnTo>
                <a:lnTo>
                  <a:pt x="183349" y="132651"/>
                </a:lnTo>
                <a:lnTo>
                  <a:pt x="183349" y="116840"/>
                </a:lnTo>
                <a:lnTo>
                  <a:pt x="180492" y="114185"/>
                </a:lnTo>
                <a:lnTo>
                  <a:pt x="123685" y="114185"/>
                </a:lnTo>
                <a:lnTo>
                  <a:pt x="123685" y="77762"/>
                </a:lnTo>
                <a:lnTo>
                  <a:pt x="166585" y="77762"/>
                </a:lnTo>
                <a:lnTo>
                  <a:pt x="169443" y="75082"/>
                </a:lnTo>
                <a:lnTo>
                  <a:pt x="169443" y="59270"/>
                </a:lnTo>
                <a:lnTo>
                  <a:pt x="166585" y="56629"/>
                </a:lnTo>
                <a:lnTo>
                  <a:pt x="123685" y="56629"/>
                </a:lnTo>
                <a:lnTo>
                  <a:pt x="123685" y="21132"/>
                </a:lnTo>
                <a:lnTo>
                  <a:pt x="177457" y="21132"/>
                </a:lnTo>
                <a:lnTo>
                  <a:pt x="180314" y="18465"/>
                </a:lnTo>
                <a:lnTo>
                  <a:pt x="180314" y="2857"/>
                </a:lnTo>
                <a:lnTo>
                  <a:pt x="177457" y="0"/>
                </a:lnTo>
                <a:close/>
              </a:path>
              <a:path w="441960" h="135889">
                <a:moveTo>
                  <a:pt x="260959" y="0"/>
                </a:moveTo>
                <a:lnTo>
                  <a:pt x="239598" y="0"/>
                </a:lnTo>
                <a:lnTo>
                  <a:pt x="236740" y="2108"/>
                </a:lnTo>
                <a:lnTo>
                  <a:pt x="235216" y="6477"/>
                </a:lnTo>
                <a:lnTo>
                  <a:pt x="192900" y="126161"/>
                </a:lnTo>
                <a:lnTo>
                  <a:pt x="190995" y="131699"/>
                </a:lnTo>
                <a:lnTo>
                  <a:pt x="193471" y="135318"/>
                </a:lnTo>
                <a:lnTo>
                  <a:pt x="212725" y="135318"/>
                </a:lnTo>
                <a:lnTo>
                  <a:pt x="215773" y="133235"/>
                </a:lnTo>
                <a:lnTo>
                  <a:pt x="217119" y="128638"/>
                </a:lnTo>
                <a:lnTo>
                  <a:pt x="226441" y="100622"/>
                </a:lnTo>
                <a:lnTo>
                  <a:pt x="298624" y="100622"/>
                </a:lnTo>
                <a:lnTo>
                  <a:pt x="291559" y="80645"/>
                </a:lnTo>
                <a:lnTo>
                  <a:pt x="232562" y="80645"/>
                </a:lnTo>
                <a:lnTo>
                  <a:pt x="244741" y="44424"/>
                </a:lnTo>
                <a:lnTo>
                  <a:pt x="247027" y="36804"/>
                </a:lnTo>
                <a:lnTo>
                  <a:pt x="250088" y="23444"/>
                </a:lnTo>
                <a:lnTo>
                  <a:pt x="271329" y="23444"/>
                </a:lnTo>
                <a:lnTo>
                  <a:pt x="265328" y="6477"/>
                </a:lnTo>
                <a:lnTo>
                  <a:pt x="263994" y="2108"/>
                </a:lnTo>
                <a:lnTo>
                  <a:pt x="260959" y="0"/>
                </a:lnTo>
                <a:close/>
              </a:path>
              <a:path w="441960" h="135889">
                <a:moveTo>
                  <a:pt x="298624" y="100622"/>
                </a:moveTo>
                <a:lnTo>
                  <a:pt x="273926" y="100622"/>
                </a:lnTo>
                <a:lnTo>
                  <a:pt x="283451" y="128828"/>
                </a:lnTo>
                <a:lnTo>
                  <a:pt x="284772" y="133235"/>
                </a:lnTo>
                <a:lnTo>
                  <a:pt x="287832" y="135318"/>
                </a:lnTo>
                <a:lnTo>
                  <a:pt x="307086" y="135318"/>
                </a:lnTo>
                <a:lnTo>
                  <a:pt x="309562" y="131699"/>
                </a:lnTo>
                <a:lnTo>
                  <a:pt x="307657" y="126161"/>
                </a:lnTo>
                <a:lnTo>
                  <a:pt x="298624" y="100622"/>
                </a:lnTo>
                <a:close/>
              </a:path>
              <a:path w="441960" h="135889">
                <a:moveTo>
                  <a:pt x="271329" y="23444"/>
                </a:moveTo>
                <a:lnTo>
                  <a:pt x="250482" y="23444"/>
                </a:lnTo>
                <a:lnTo>
                  <a:pt x="253517" y="36804"/>
                </a:lnTo>
                <a:lnTo>
                  <a:pt x="255803" y="44424"/>
                </a:lnTo>
                <a:lnTo>
                  <a:pt x="267830" y="80645"/>
                </a:lnTo>
                <a:lnTo>
                  <a:pt x="291559" y="80645"/>
                </a:lnTo>
                <a:lnTo>
                  <a:pt x="271329" y="23444"/>
                </a:lnTo>
                <a:close/>
              </a:path>
              <a:path w="441960" h="135889">
                <a:moveTo>
                  <a:pt x="372465" y="0"/>
                </a:moveTo>
                <a:lnTo>
                  <a:pt x="329006" y="0"/>
                </a:lnTo>
                <a:lnTo>
                  <a:pt x="326339" y="2857"/>
                </a:lnTo>
                <a:lnTo>
                  <a:pt x="326339" y="132651"/>
                </a:lnTo>
                <a:lnTo>
                  <a:pt x="329006" y="135318"/>
                </a:lnTo>
                <a:lnTo>
                  <a:pt x="372465" y="135318"/>
                </a:lnTo>
                <a:lnTo>
                  <a:pt x="400861" y="130722"/>
                </a:lnTo>
                <a:lnTo>
                  <a:pt x="422617" y="117406"/>
                </a:lnTo>
                <a:lnTo>
                  <a:pt x="424721" y="114185"/>
                </a:lnTo>
                <a:lnTo>
                  <a:pt x="350723" y="114185"/>
                </a:lnTo>
                <a:lnTo>
                  <a:pt x="350723" y="21132"/>
                </a:lnTo>
                <a:lnTo>
                  <a:pt x="424861" y="21132"/>
                </a:lnTo>
                <a:lnTo>
                  <a:pt x="422617" y="17719"/>
                </a:lnTo>
                <a:lnTo>
                  <a:pt x="400861" y="4536"/>
                </a:lnTo>
                <a:lnTo>
                  <a:pt x="372465" y="0"/>
                </a:lnTo>
                <a:close/>
              </a:path>
              <a:path w="441960" h="135889">
                <a:moveTo>
                  <a:pt x="424861" y="21132"/>
                </a:moveTo>
                <a:lnTo>
                  <a:pt x="371132" y="21132"/>
                </a:lnTo>
                <a:lnTo>
                  <a:pt x="389585" y="24137"/>
                </a:lnTo>
                <a:lnTo>
                  <a:pt x="403783" y="33005"/>
                </a:lnTo>
                <a:lnTo>
                  <a:pt x="412905" y="47520"/>
                </a:lnTo>
                <a:lnTo>
                  <a:pt x="416128" y="67462"/>
                </a:lnTo>
                <a:lnTo>
                  <a:pt x="412956" y="87632"/>
                </a:lnTo>
                <a:lnTo>
                  <a:pt x="403921" y="102263"/>
                </a:lnTo>
                <a:lnTo>
                  <a:pt x="389740" y="111175"/>
                </a:lnTo>
                <a:lnTo>
                  <a:pt x="371132" y="114185"/>
                </a:lnTo>
                <a:lnTo>
                  <a:pt x="424721" y="114185"/>
                </a:lnTo>
                <a:lnTo>
                  <a:pt x="436545" y="96083"/>
                </a:lnTo>
                <a:lnTo>
                  <a:pt x="441452" y="67462"/>
                </a:lnTo>
                <a:lnTo>
                  <a:pt x="436545" y="38908"/>
                </a:lnTo>
                <a:lnTo>
                  <a:pt x="424861" y="21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8701" y="6160998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5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33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57" y="252412"/>
                </a:lnTo>
                <a:lnTo>
                  <a:pt x="346969" y="250245"/>
                </a:lnTo>
                <a:lnTo>
                  <a:pt x="355727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82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81"/>
                </a:lnTo>
                <a:lnTo>
                  <a:pt x="58280" y="43891"/>
                </a:lnTo>
                <a:lnTo>
                  <a:pt x="65125" y="35331"/>
                </a:lnTo>
                <a:lnTo>
                  <a:pt x="68516" y="33477"/>
                </a:lnTo>
                <a:lnTo>
                  <a:pt x="76009" y="32626"/>
                </a:lnTo>
                <a:lnTo>
                  <a:pt x="285998" y="32626"/>
                </a:lnTo>
                <a:lnTo>
                  <a:pt x="287388" y="31546"/>
                </a:lnTo>
                <a:lnTo>
                  <a:pt x="363754" y="31546"/>
                </a:lnTo>
                <a:lnTo>
                  <a:pt x="363734" y="27533"/>
                </a:lnTo>
                <a:lnTo>
                  <a:pt x="361515" y="17117"/>
                </a:lnTo>
                <a:lnTo>
                  <a:pt x="355487" y="8329"/>
                </a:lnTo>
                <a:lnTo>
                  <a:pt x="346699" y="2292"/>
                </a:lnTo>
                <a:lnTo>
                  <a:pt x="336181" y="38"/>
                </a:lnTo>
                <a:lnTo>
                  <a:pt x="27546" y="0"/>
                </a:lnTo>
                <a:close/>
              </a:path>
              <a:path w="363855" h="252729">
                <a:moveTo>
                  <a:pt x="363754" y="31546"/>
                </a:moveTo>
                <a:lnTo>
                  <a:pt x="287388" y="31546"/>
                </a:lnTo>
                <a:lnTo>
                  <a:pt x="296291" y="32524"/>
                </a:lnTo>
                <a:lnTo>
                  <a:pt x="303466" y="41744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82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5" h="252729">
                <a:moveTo>
                  <a:pt x="285998" y="32626"/>
                </a:moveTo>
                <a:lnTo>
                  <a:pt x="76009" y="32626"/>
                </a:lnTo>
                <a:lnTo>
                  <a:pt x="79717" y="33718"/>
                </a:lnTo>
                <a:lnTo>
                  <a:pt x="180797" y="114325"/>
                </a:lnTo>
                <a:lnTo>
                  <a:pt x="285998" y="3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8947" y="6183077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050" y="0"/>
                </a:lnTo>
              </a:path>
            </a:pathLst>
          </a:custGeom>
          <a:ln w="21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4749" y="624828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4704" y="6302590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60" y="0"/>
                </a:moveTo>
                <a:lnTo>
                  <a:pt x="10883" y="0"/>
                </a:lnTo>
                <a:lnTo>
                  <a:pt x="4864" y="25"/>
                </a:lnTo>
                <a:lnTo>
                  <a:pt x="0" y="4864"/>
                </a:lnTo>
                <a:lnTo>
                  <a:pt x="12" y="13881"/>
                </a:lnTo>
                <a:lnTo>
                  <a:pt x="1231" y="16586"/>
                </a:lnTo>
                <a:lnTo>
                  <a:pt x="5156" y="20510"/>
                </a:lnTo>
                <a:lnTo>
                  <a:pt x="7886" y="21742"/>
                </a:lnTo>
                <a:lnTo>
                  <a:pt x="61468" y="21742"/>
                </a:lnTo>
                <a:lnTo>
                  <a:pt x="66319" y="16878"/>
                </a:lnTo>
                <a:lnTo>
                  <a:pt x="66294" y="4864"/>
                </a:lnTo>
                <a:lnTo>
                  <a:pt x="61468" y="25"/>
                </a:lnTo>
                <a:lnTo>
                  <a:pt x="55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3841" y="6160998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5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46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70" y="252412"/>
                </a:lnTo>
                <a:lnTo>
                  <a:pt x="346975" y="250245"/>
                </a:lnTo>
                <a:lnTo>
                  <a:pt x="355728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95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81"/>
                </a:lnTo>
                <a:lnTo>
                  <a:pt x="58280" y="43891"/>
                </a:lnTo>
                <a:lnTo>
                  <a:pt x="65125" y="35331"/>
                </a:lnTo>
                <a:lnTo>
                  <a:pt x="68529" y="33477"/>
                </a:lnTo>
                <a:lnTo>
                  <a:pt x="76009" y="32626"/>
                </a:lnTo>
                <a:lnTo>
                  <a:pt x="286010" y="32626"/>
                </a:lnTo>
                <a:lnTo>
                  <a:pt x="287401" y="31546"/>
                </a:lnTo>
                <a:lnTo>
                  <a:pt x="363754" y="31546"/>
                </a:lnTo>
                <a:lnTo>
                  <a:pt x="363734" y="27533"/>
                </a:lnTo>
                <a:lnTo>
                  <a:pt x="361515" y="17117"/>
                </a:lnTo>
                <a:lnTo>
                  <a:pt x="355487" y="8329"/>
                </a:lnTo>
                <a:lnTo>
                  <a:pt x="346699" y="2292"/>
                </a:lnTo>
                <a:lnTo>
                  <a:pt x="336181" y="38"/>
                </a:lnTo>
                <a:lnTo>
                  <a:pt x="27546" y="0"/>
                </a:lnTo>
                <a:close/>
              </a:path>
              <a:path w="363855" h="252729">
                <a:moveTo>
                  <a:pt x="363754" y="31546"/>
                </a:moveTo>
                <a:lnTo>
                  <a:pt x="287401" y="31546"/>
                </a:lnTo>
                <a:lnTo>
                  <a:pt x="296291" y="32524"/>
                </a:lnTo>
                <a:lnTo>
                  <a:pt x="303479" y="41744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95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5" h="252729">
                <a:moveTo>
                  <a:pt x="286010" y="32626"/>
                </a:moveTo>
                <a:lnTo>
                  <a:pt x="76009" y="32626"/>
                </a:lnTo>
                <a:lnTo>
                  <a:pt x="79730" y="33718"/>
                </a:lnTo>
                <a:lnTo>
                  <a:pt x="180809" y="114325"/>
                </a:lnTo>
                <a:lnTo>
                  <a:pt x="286010" y="3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4085" y="6183077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052" y="0"/>
                </a:lnTo>
              </a:path>
            </a:pathLst>
          </a:custGeom>
          <a:ln w="21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9889" y="624828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99856" y="6302590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48" y="0"/>
                </a:moveTo>
                <a:lnTo>
                  <a:pt x="10871" y="0"/>
                </a:lnTo>
                <a:lnTo>
                  <a:pt x="4851" y="25"/>
                </a:lnTo>
                <a:lnTo>
                  <a:pt x="0" y="4864"/>
                </a:lnTo>
                <a:lnTo>
                  <a:pt x="0" y="13881"/>
                </a:lnTo>
                <a:lnTo>
                  <a:pt x="1219" y="16586"/>
                </a:lnTo>
                <a:lnTo>
                  <a:pt x="5143" y="20510"/>
                </a:lnTo>
                <a:lnTo>
                  <a:pt x="7874" y="21742"/>
                </a:lnTo>
                <a:lnTo>
                  <a:pt x="61455" y="21742"/>
                </a:lnTo>
                <a:lnTo>
                  <a:pt x="66306" y="16878"/>
                </a:lnTo>
                <a:lnTo>
                  <a:pt x="66281" y="4864"/>
                </a:lnTo>
                <a:lnTo>
                  <a:pt x="61455" y="25"/>
                </a:lnTo>
                <a:lnTo>
                  <a:pt x="55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8993" y="6160998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4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33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45" y="252412"/>
                </a:lnTo>
                <a:lnTo>
                  <a:pt x="346964" y="250245"/>
                </a:lnTo>
                <a:lnTo>
                  <a:pt x="355725" y="244336"/>
                </a:lnTo>
                <a:lnTo>
                  <a:pt x="361635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70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81"/>
                </a:lnTo>
                <a:lnTo>
                  <a:pt x="58280" y="43891"/>
                </a:lnTo>
                <a:lnTo>
                  <a:pt x="65125" y="35331"/>
                </a:lnTo>
                <a:lnTo>
                  <a:pt x="68503" y="33477"/>
                </a:lnTo>
                <a:lnTo>
                  <a:pt x="76009" y="32626"/>
                </a:lnTo>
                <a:lnTo>
                  <a:pt x="285985" y="32626"/>
                </a:lnTo>
                <a:lnTo>
                  <a:pt x="287375" y="31546"/>
                </a:lnTo>
                <a:lnTo>
                  <a:pt x="363754" y="31546"/>
                </a:lnTo>
                <a:lnTo>
                  <a:pt x="363734" y="27533"/>
                </a:lnTo>
                <a:lnTo>
                  <a:pt x="361515" y="17117"/>
                </a:lnTo>
                <a:lnTo>
                  <a:pt x="355487" y="8329"/>
                </a:lnTo>
                <a:lnTo>
                  <a:pt x="346699" y="2292"/>
                </a:lnTo>
                <a:lnTo>
                  <a:pt x="336181" y="38"/>
                </a:lnTo>
                <a:lnTo>
                  <a:pt x="27546" y="0"/>
                </a:lnTo>
                <a:close/>
              </a:path>
              <a:path w="363854" h="252729">
                <a:moveTo>
                  <a:pt x="363754" y="31546"/>
                </a:moveTo>
                <a:lnTo>
                  <a:pt x="287375" y="31546"/>
                </a:lnTo>
                <a:lnTo>
                  <a:pt x="296291" y="32524"/>
                </a:lnTo>
                <a:lnTo>
                  <a:pt x="303453" y="41744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70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4" h="252729">
                <a:moveTo>
                  <a:pt x="285985" y="32626"/>
                </a:moveTo>
                <a:lnTo>
                  <a:pt x="76009" y="32626"/>
                </a:lnTo>
                <a:lnTo>
                  <a:pt x="79705" y="33718"/>
                </a:lnTo>
                <a:lnTo>
                  <a:pt x="180784" y="114325"/>
                </a:lnTo>
                <a:lnTo>
                  <a:pt x="285985" y="3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89224" y="6183077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052" y="0"/>
                </a:lnTo>
              </a:path>
            </a:pathLst>
          </a:custGeom>
          <a:ln w="21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5028" y="624828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84982" y="6302590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73" y="0"/>
                </a:moveTo>
                <a:lnTo>
                  <a:pt x="10883" y="0"/>
                </a:lnTo>
                <a:lnTo>
                  <a:pt x="4876" y="25"/>
                </a:lnTo>
                <a:lnTo>
                  <a:pt x="0" y="4864"/>
                </a:lnTo>
                <a:lnTo>
                  <a:pt x="25" y="13881"/>
                </a:lnTo>
                <a:lnTo>
                  <a:pt x="1244" y="16586"/>
                </a:lnTo>
                <a:lnTo>
                  <a:pt x="5168" y="20510"/>
                </a:lnTo>
                <a:lnTo>
                  <a:pt x="7899" y="21742"/>
                </a:lnTo>
                <a:lnTo>
                  <a:pt x="61480" y="21742"/>
                </a:lnTo>
                <a:lnTo>
                  <a:pt x="66332" y="16878"/>
                </a:lnTo>
                <a:lnTo>
                  <a:pt x="66306" y="4864"/>
                </a:lnTo>
                <a:lnTo>
                  <a:pt x="61480" y="25"/>
                </a:lnTo>
                <a:lnTo>
                  <a:pt x="55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54132" y="6160998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4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33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57" y="252412"/>
                </a:lnTo>
                <a:lnTo>
                  <a:pt x="346969" y="250245"/>
                </a:lnTo>
                <a:lnTo>
                  <a:pt x="355727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82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81"/>
                </a:lnTo>
                <a:lnTo>
                  <a:pt x="58280" y="43891"/>
                </a:lnTo>
                <a:lnTo>
                  <a:pt x="65125" y="35331"/>
                </a:lnTo>
                <a:lnTo>
                  <a:pt x="68516" y="33477"/>
                </a:lnTo>
                <a:lnTo>
                  <a:pt x="76009" y="32626"/>
                </a:lnTo>
                <a:lnTo>
                  <a:pt x="285998" y="32626"/>
                </a:lnTo>
                <a:lnTo>
                  <a:pt x="287388" y="31546"/>
                </a:lnTo>
                <a:lnTo>
                  <a:pt x="363754" y="31546"/>
                </a:lnTo>
                <a:lnTo>
                  <a:pt x="363734" y="27533"/>
                </a:lnTo>
                <a:lnTo>
                  <a:pt x="361515" y="17117"/>
                </a:lnTo>
                <a:lnTo>
                  <a:pt x="355488" y="8329"/>
                </a:lnTo>
                <a:lnTo>
                  <a:pt x="346704" y="2292"/>
                </a:lnTo>
                <a:lnTo>
                  <a:pt x="336194" y="38"/>
                </a:lnTo>
                <a:lnTo>
                  <a:pt x="27546" y="0"/>
                </a:lnTo>
                <a:close/>
              </a:path>
              <a:path w="363854" h="252729">
                <a:moveTo>
                  <a:pt x="363754" y="31546"/>
                </a:moveTo>
                <a:lnTo>
                  <a:pt x="287388" y="31546"/>
                </a:lnTo>
                <a:lnTo>
                  <a:pt x="296291" y="32524"/>
                </a:lnTo>
                <a:lnTo>
                  <a:pt x="303466" y="41744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82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4" h="252729">
                <a:moveTo>
                  <a:pt x="285998" y="32626"/>
                </a:moveTo>
                <a:lnTo>
                  <a:pt x="76009" y="32626"/>
                </a:lnTo>
                <a:lnTo>
                  <a:pt x="79717" y="33718"/>
                </a:lnTo>
                <a:lnTo>
                  <a:pt x="180797" y="114325"/>
                </a:lnTo>
                <a:lnTo>
                  <a:pt x="285998" y="32626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74364" y="6183077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064" y="0"/>
                </a:lnTo>
              </a:path>
            </a:pathLst>
          </a:custGeom>
          <a:ln w="21755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30180" y="624828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0134" y="6302590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60" y="0"/>
                </a:moveTo>
                <a:lnTo>
                  <a:pt x="10883" y="0"/>
                </a:lnTo>
                <a:lnTo>
                  <a:pt x="4864" y="25"/>
                </a:lnTo>
                <a:lnTo>
                  <a:pt x="0" y="4864"/>
                </a:lnTo>
                <a:lnTo>
                  <a:pt x="12" y="13881"/>
                </a:lnTo>
                <a:lnTo>
                  <a:pt x="1231" y="16586"/>
                </a:lnTo>
                <a:lnTo>
                  <a:pt x="5156" y="20510"/>
                </a:lnTo>
                <a:lnTo>
                  <a:pt x="7886" y="21742"/>
                </a:lnTo>
                <a:lnTo>
                  <a:pt x="61468" y="21742"/>
                </a:lnTo>
                <a:lnTo>
                  <a:pt x="66319" y="16878"/>
                </a:lnTo>
                <a:lnTo>
                  <a:pt x="66294" y="4864"/>
                </a:lnTo>
                <a:lnTo>
                  <a:pt x="61468" y="25"/>
                </a:lnTo>
                <a:lnTo>
                  <a:pt x="55460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43539" y="6154432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4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33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57" y="252412"/>
                </a:lnTo>
                <a:lnTo>
                  <a:pt x="346969" y="250245"/>
                </a:lnTo>
                <a:lnTo>
                  <a:pt x="355727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82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68"/>
                </a:lnTo>
                <a:lnTo>
                  <a:pt x="58280" y="43891"/>
                </a:lnTo>
                <a:lnTo>
                  <a:pt x="65125" y="35331"/>
                </a:lnTo>
                <a:lnTo>
                  <a:pt x="68516" y="33477"/>
                </a:lnTo>
                <a:lnTo>
                  <a:pt x="72250" y="33032"/>
                </a:lnTo>
                <a:lnTo>
                  <a:pt x="76009" y="32626"/>
                </a:lnTo>
                <a:lnTo>
                  <a:pt x="285998" y="32626"/>
                </a:lnTo>
                <a:lnTo>
                  <a:pt x="287388" y="31546"/>
                </a:lnTo>
                <a:lnTo>
                  <a:pt x="363754" y="31546"/>
                </a:lnTo>
                <a:lnTo>
                  <a:pt x="363737" y="27533"/>
                </a:lnTo>
                <a:lnTo>
                  <a:pt x="361515" y="17111"/>
                </a:lnTo>
                <a:lnTo>
                  <a:pt x="355488" y="8328"/>
                </a:lnTo>
                <a:lnTo>
                  <a:pt x="346704" y="2292"/>
                </a:lnTo>
                <a:lnTo>
                  <a:pt x="336194" y="38"/>
                </a:lnTo>
                <a:lnTo>
                  <a:pt x="27546" y="0"/>
                </a:lnTo>
                <a:close/>
              </a:path>
              <a:path w="363854" h="252729">
                <a:moveTo>
                  <a:pt x="363754" y="31546"/>
                </a:moveTo>
                <a:lnTo>
                  <a:pt x="287388" y="31546"/>
                </a:lnTo>
                <a:lnTo>
                  <a:pt x="296291" y="32524"/>
                </a:lnTo>
                <a:lnTo>
                  <a:pt x="303466" y="41732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82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4" h="252729">
                <a:moveTo>
                  <a:pt x="285998" y="32626"/>
                </a:moveTo>
                <a:lnTo>
                  <a:pt x="76009" y="32626"/>
                </a:lnTo>
                <a:lnTo>
                  <a:pt x="79717" y="33718"/>
                </a:lnTo>
                <a:lnTo>
                  <a:pt x="180797" y="114312"/>
                </a:lnTo>
                <a:lnTo>
                  <a:pt x="285998" y="32626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3783" y="617649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052" y="0"/>
                </a:lnTo>
              </a:path>
            </a:pathLst>
          </a:custGeom>
          <a:ln w="21755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9587" y="624170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59541" y="6296012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60" y="0"/>
                </a:moveTo>
                <a:lnTo>
                  <a:pt x="10883" y="0"/>
                </a:lnTo>
                <a:lnTo>
                  <a:pt x="4864" y="38"/>
                </a:lnTo>
                <a:lnTo>
                  <a:pt x="0" y="4864"/>
                </a:lnTo>
                <a:lnTo>
                  <a:pt x="12" y="13893"/>
                </a:lnTo>
                <a:lnTo>
                  <a:pt x="1231" y="16586"/>
                </a:lnTo>
                <a:lnTo>
                  <a:pt x="5156" y="20510"/>
                </a:lnTo>
                <a:lnTo>
                  <a:pt x="7886" y="21742"/>
                </a:lnTo>
                <a:lnTo>
                  <a:pt x="61468" y="21742"/>
                </a:lnTo>
                <a:lnTo>
                  <a:pt x="66319" y="16891"/>
                </a:lnTo>
                <a:lnTo>
                  <a:pt x="66294" y="4864"/>
                </a:lnTo>
                <a:lnTo>
                  <a:pt x="61468" y="38"/>
                </a:lnTo>
                <a:lnTo>
                  <a:pt x="55460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28679" y="6154432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4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33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57" y="252412"/>
                </a:lnTo>
                <a:lnTo>
                  <a:pt x="346969" y="250245"/>
                </a:lnTo>
                <a:lnTo>
                  <a:pt x="355727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82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68"/>
                </a:lnTo>
                <a:lnTo>
                  <a:pt x="58280" y="43891"/>
                </a:lnTo>
                <a:lnTo>
                  <a:pt x="65125" y="35331"/>
                </a:lnTo>
                <a:lnTo>
                  <a:pt x="68516" y="33477"/>
                </a:lnTo>
                <a:lnTo>
                  <a:pt x="72250" y="33032"/>
                </a:lnTo>
                <a:lnTo>
                  <a:pt x="76009" y="32626"/>
                </a:lnTo>
                <a:lnTo>
                  <a:pt x="285998" y="32626"/>
                </a:lnTo>
                <a:lnTo>
                  <a:pt x="287388" y="31546"/>
                </a:lnTo>
                <a:lnTo>
                  <a:pt x="363754" y="31546"/>
                </a:lnTo>
                <a:lnTo>
                  <a:pt x="363737" y="27533"/>
                </a:lnTo>
                <a:lnTo>
                  <a:pt x="361515" y="17111"/>
                </a:lnTo>
                <a:lnTo>
                  <a:pt x="355487" y="8328"/>
                </a:lnTo>
                <a:lnTo>
                  <a:pt x="346699" y="2292"/>
                </a:lnTo>
                <a:lnTo>
                  <a:pt x="336181" y="38"/>
                </a:lnTo>
                <a:lnTo>
                  <a:pt x="27546" y="0"/>
                </a:lnTo>
                <a:close/>
              </a:path>
              <a:path w="363854" h="252729">
                <a:moveTo>
                  <a:pt x="363754" y="31546"/>
                </a:moveTo>
                <a:lnTo>
                  <a:pt x="287388" y="31546"/>
                </a:lnTo>
                <a:lnTo>
                  <a:pt x="296291" y="32524"/>
                </a:lnTo>
                <a:lnTo>
                  <a:pt x="303466" y="41732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82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4" h="252729">
                <a:moveTo>
                  <a:pt x="285998" y="32626"/>
                </a:moveTo>
                <a:lnTo>
                  <a:pt x="76009" y="32626"/>
                </a:lnTo>
                <a:lnTo>
                  <a:pt x="79717" y="33718"/>
                </a:lnTo>
                <a:lnTo>
                  <a:pt x="180797" y="114312"/>
                </a:lnTo>
                <a:lnTo>
                  <a:pt x="285998" y="32626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8922" y="617649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052" y="0"/>
                </a:lnTo>
              </a:path>
            </a:pathLst>
          </a:custGeom>
          <a:ln w="21755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04726" y="624170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44681" y="6296012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60" y="0"/>
                </a:moveTo>
                <a:lnTo>
                  <a:pt x="10883" y="0"/>
                </a:lnTo>
                <a:lnTo>
                  <a:pt x="4864" y="38"/>
                </a:lnTo>
                <a:lnTo>
                  <a:pt x="0" y="4864"/>
                </a:lnTo>
                <a:lnTo>
                  <a:pt x="12" y="13893"/>
                </a:lnTo>
                <a:lnTo>
                  <a:pt x="1231" y="16586"/>
                </a:lnTo>
                <a:lnTo>
                  <a:pt x="5156" y="20510"/>
                </a:lnTo>
                <a:lnTo>
                  <a:pt x="7886" y="21742"/>
                </a:lnTo>
                <a:lnTo>
                  <a:pt x="61468" y="21742"/>
                </a:lnTo>
                <a:lnTo>
                  <a:pt x="66319" y="16891"/>
                </a:lnTo>
                <a:lnTo>
                  <a:pt x="66294" y="4864"/>
                </a:lnTo>
                <a:lnTo>
                  <a:pt x="61468" y="38"/>
                </a:lnTo>
                <a:lnTo>
                  <a:pt x="55460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3818" y="6154432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4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33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57" y="252412"/>
                </a:lnTo>
                <a:lnTo>
                  <a:pt x="346969" y="250245"/>
                </a:lnTo>
                <a:lnTo>
                  <a:pt x="355727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82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68"/>
                </a:lnTo>
                <a:lnTo>
                  <a:pt x="58280" y="43891"/>
                </a:lnTo>
                <a:lnTo>
                  <a:pt x="65125" y="35331"/>
                </a:lnTo>
                <a:lnTo>
                  <a:pt x="68516" y="33477"/>
                </a:lnTo>
                <a:lnTo>
                  <a:pt x="72250" y="33032"/>
                </a:lnTo>
                <a:lnTo>
                  <a:pt x="76009" y="32626"/>
                </a:lnTo>
                <a:lnTo>
                  <a:pt x="285998" y="32626"/>
                </a:lnTo>
                <a:lnTo>
                  <a:pt x="287388" y="31546"/>
                </a:lnTo>
                <a:lnTo>
                  <a:pt x="363754" y="31546"/>
                </a:lnTo>
                <a:lnTo>
                  <a:pt x="363737" y="27533"/>
                </a:lnTo>
                <a:lnTo>
                  <a:pt x="361515" y="17111"/>
                </a:lnTo>
                <a:lnTo>
                  <a:pt x="355487" y="8328"/>
                </a:lnTo>
                <a:lnTo>
                  <a:pt x="346699" y="2292"/>
                </a:lnTo>
                <a:lnTo>
                  <a:pt x="336181" y="38"/>
                </a:lnTo>
                <a:lnTo>
                  <a:pt x="27546" y="0"/>
                </a:lnTo>
                <a:close/>
              </a:path>
              <a:path w="363854" h="252729">
                <a:moveTo>
                  <a:pt x="363754" y="31546"/>
                </a:moveTo>
                <a:lnTo>
                  <a:pt x="287388" y="31546"/>
                </a:lnTo>
                <a:lnTo>
                  <a:pt x="296291" y="32524"/>
                </a:lnTo>
                <a:lnTo>
                  <a:pt x="303466" y="41732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82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4" h="252729">
                <a:moveTo>
                  <a:pt x="285998" y="32626"/>
                </a:moveTo>
                <a:lnTo>
                  <a:pt x="76009" y="32626"/>
                </a:lnTo>
                <a:lnTo>
                  <a:pt x="79717" y="33718"/>
                </a:lnTo>
                <a:lnTo>
                  <a:pt x="180797" y="114312"/>
                </a:lnTo>
                <a:lnTo>
                  <a:pt x="285998" y="32626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34062" y="617649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052" y="0"/>
                </a:lnTo>
              </a:path>
            </a:pathLst>
          </a:custGeom>
          <a:ln w="21755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89866" y="624170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29820" y="6296012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60" y="0"/>
                </a:moveTo>
                <a:lnTo>
                  <a:pt x="10883" y="0"/>
                </a:lnTo>
                <a:lnTo>
                  <a:pt x="4864" y="38"/>
                </a:lnTo>
                <a:lnTo>
                  <a:pt x="0" y="4864"/>
                </a:lnTo>
                <a:lnTo>
                  <a:pt x="12" y="13893"/>
                </a:lnTo>
                <a:lnTo>
                  <a:pt x="1231" y="16586"/>
                </a:lnTo>
                <a:lnTo>
                  <a:pt x="5156" y="20510"/>
                </a:lnTo>
                <a:lnTo>
                  <a:pt x="7886" y="21742"/>
                </a:lnTo>
                <a:lnTo>
                  <a:pt x="61468" y="21742"/>
                </a:lnTo>
                <a:lnTo>
                  <a:pt x="66319" y="16891"/>
                </a:lnTo>
                <a:lnTo>
                  <a:pt x="66294" y="4864"/>
                </a:lnTo>
                <a:lnTo>
                  <a:pt x="61468" y="38"/>
                </a:lnTo>
                <a:lnTo>
                  <a:pt x="55460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98957" y="6154432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4" h="252729">
                <a:moveTo>
                  <a:pt x="27559" y="0"/>
                </a:moveTo>
                <a:lnTo>
                  <a:pt x="16853" y="2153"/>
                </a:lnTo>
                <a:lnTo>
                  <a:pt x="8097" y="8056"/>
                </a:lnTo>
                <a:lnTo>
                  <a:pt x="2182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46" y="239039"/>
                </a:lnTo>
                <a:lnTo>
                  <a:pt x="13360" y="249466"/>
                </a:lnTo>
                <a:lnTo>
                  <a:pt x="20269" y="252323"/>
                </a:lnTo>
                <a:lnTo>
                  <a:pt x="336270" y="252412"/>
                </a:lnTo>
                <a:lnTo>
                  <a:pt x="346975" y="250245"/>
                </a:lnTo>
                <a:lnTo>
                  <a:pt x="355728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9" y="146456"/>
                </a:lnTo>
                <a:lnTo>
                  <a:pt x="180695" y="146456"/>
                </a:lnTo>
                <a:lnTo>
                  <a:pt x="177507" y="146405"/>
                </a:lnTo>
                <a:lnTo>
                  <a:pt x="174371" y="145326"/>
                </a:lnTo>
                <a:lnTo>
                  <a:pt x="63842" y="57061"/>
                </a:lnTo>
                <a:lnTo>
                  <a:pt x="58737" y="51968"/>
                </a:lnTo>
                <a:lnTo>
                  <a:pt x="58280" y="43891"/>
                </a:lnTo>
                <a:lnTo>
                  <a:pt x="65138" y="35331"/>
                </a:lnTo>
                <a:lnTo>
                  <a:pt x="68529" y="33477"/>
                </a:lnTo>
                <a:lnTo>
                  <a:pt x="72250" y="33032"/>
                </a:lnTo>
                <a:lnTo>
                  <a:pt x="76022" y="32626"/>
                </a:lnTo>
                <a:lnTo>
                  <a:pt x="286010" y="32626"/>
                </a:lnTo>
                <a:lnTo>
                  <a:pt x="287401" y="31546"/>
                </a:lnTo>
                <a:lnTo>
                  <a:pt x="363766" y="31546"/>
                </a:lnTo>
                <a:lnTo>
                  <a:pt x="363749" y="27533"/>
                </a:lnTo>
                <a:lnTo>
                  <a:pt x="361526" y="17111"/>
                </a:lnTo>
                <a:lnTo>
                  <a:pt x="355496" y="8328"/>
                </a:lnTo>
                <a:lnTo>
                  <a:pt x="346712" y="2292"/>
                </a:lnTo>
                <a:lnTo>
                  <a:pt x="336207" y="38"/>
                </a:lnTo>
                <a:lnTo>
                  <a:pt x="27559" y="0"/>
                </a:lnTo>
                <a:close/>
              </a:path>
              <a:path w="363854" h="252729">
                <a:moveTo>
                  <a:pt x="363766" y="31546"/>
                </a:moveTo>
                <a:lnTo>
                  <a:pt x="287401" y="31546"/>
                </a:lnTo>
                <a:lnTo>
                  <a:pt x="296291" y="32524"/>
                </a:lnTo>
                <a:lnTo>
                  <a:pt x="303479" y="41732"/>
                </a:lnTo>
                <a:lnTo>
                  <a:pt x="304482" y="45466"/>
                </a:lnTo>
                <a:lnTo>
                  <a:pt x="303555" y="52959"/>
                </a:lnTo>
                <a:lnTo>
                  <a:pt x="301650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83" y="146431"/>
                </a:lnTo>
                <a:lnTo>
                  <a:pt x="180695" y="146456"/>
                </a:lnTo>
                <a:lnTo>
                  <a:pt x="363789" y="146456"/>
                </a:lnTo>
                <a:lnTo>
                  <a:pt x="363766" y="31546"/>
                </a:lnTo>
                <a:close/>
              </a:path>
              <a:path w="363854" h="252729">
                <a:moveTo>
                  <a:pt x="286010" y="32626"/>
                </a:moveTo>
                <a:lnTo>
                  <a:pt x="76022" y="32626"/>
                </a:lnTo>
                <a:lnTo>
                  <a:pt x="79730" y="33718"/>
                </a:lnTo>
                <a:lnTo>
                  <a:pt x="180809" y="114312"/>
                </a:lnTo>
                <a:lnTo>
                  <a:pt x="286010" y="326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19202" y="617649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052" y="0"/>
                </a:lnTo>
              </a:path>
            </a:pathLst>
          </a:custGeom>
          <a:ln w="217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75005" y="624170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14972" y="6296012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60" y="0"/>
                </a:moveTo>
                <a:lnTo>
                  <a:pt x="10871" y="0"/>
                </a:lnTo>
                <a:lnTo>
                  <a:pt x="4864" y="38"/>
                </a:lnTo>
                <a:lnTo>
                  <a:pt x="0" y="4864"/>
                </a:lnTo>
                <a:lnTo>
                  <a:pt x="12" y="13893"/>
                </a:lnTo>
                <a:lnTo>
                  <a:pt x="1231" y="16586"/>
                </a:lnTo>
                <a:lnTo>
                  <a:pt x="5156" y="20510"/>
                </a:lnTo>
                <a:lnTo>
                  <a:pt x="7874" y="21742"/>
                </a:lnTo>
                <a:lnTo>
                  <a:pt x="61468" y="21742"/>
                </a:lnTo>
                <a:lnTo>
                  <a:pt x="66319" y="16891"/>
                </a:lnTo>
                <a:lnTo>
                  <a:pt x="66294" y="4864"/>
                </a:lnTo>
                <a:lnTo>
                  <a:pt x="61468" y="38"/>
                </a:lnTo>
                <a:lnTo>
                  <a:pt x="554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88377" y="6154432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4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33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57" y="252412"/>
                </a:lnTo>
                <a:lnTo>
                  <a:pt x="346969" y="250245"/>
                </a:lnTo>
                <a:lnTo>
                  <a:pt x="355727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82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68"/>
                </a:lnTo>
                <a:lnTo>
                  <a:pt x="58280" y="43891"/>
                </a:lnTo>
                <a:lnTo>
                  <a:pt x="65125" y="35331"/>
                </a:lnTo>
                <a:lnTo>
                  <a:pt x="68516" y="33477"/>
                </a:lnTo>
                <a:lnTo>
                  <a:pt x="72250" y="33032"/>
                </a:lnTo>
                <a:lnTo>
                  <a:pt x="76009" y="32626"/>
                </a:lnTo>
                <a:lnTo>
                  <a:pt x="285998" y="32626"/>
                </a:lnTo>
                <a:lnTo>
                  <a:pt x="287388" y="31546"/>
                </a:lnTo>
                <a:lnTo>
                  <a:pt x="363754" y="31546"/>
                </a:lnTo>
                <a:lnTo>
                  <a:pt x="363737" y="27533"/>
                </a:lnTo>
                <a:lnTo>
                  <a:pt x="361515" y="17111"/>
                </a:lnTo>
                <a:lnTo>
                  <a:pt x="355487" y="8328"/>
                </a:lnTo>
                <a:lnTo>
                  <a:pt x="346699" y="2292"/>
                </a:lnTo>
                <a:lnTo>
                  <a:pt x="336181" y="38"/>
                </a:lnTo>
                <a:lnTo>
                  <a:pt x="27546" y="0"/>
                </a:lnTo>
                <a:close/>
              </a:path>
              <a:path w="363854" h="252729">
                <a:moveTo>
                  <a:pt x="363754" y="31546"/>
                </a:moveTo>
                <a:lnTo>
                  <a:pt x="287388" y="31546"/>
                </a:lnTo>
                <a:lnTo>
                  <a:pt x="296291" y="32524"/>
                </a:lnTo>
                <a:lnTo>
                  <a:pt x="303466" y="41732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82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4" h="252729">
                <a:moveTo>
                  <a:pt x="285998" y="32626"/>
                </a:moveTo>
                <a:lnTo>
                  <a:pt x="76009" y="32626"/>
                </a:lnTo>
                <a:lnTo>
                  <a:pt x="79717" y="33718"/>
                </a:lnTo>
                <a:lnTo>
                  <a:pt x="180797" y="114312"/>
                </a:lnTo>
                <a:lnTo>
                  <a:pt x="285998" y="326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08608" y="617649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052" y="0"/>
                </a:lnTo>
              </a:path>
            </a:pathLst>
          </a:custGeom>
          <a:ln w="217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64412" y="624170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04379" y="6296012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60" y="0"/>
                </a:moveTo>
                <a:lnTo>
                  <a:pt x="10883" y="0"/>
                </a:lnTo>
                <a:lnTo>
                  <a:pt x="4864" y="38"/>
                </a:lnTo>
                <a:lnTo>
                  <a:pt x="0" y="4864"/>
                </a:lnTo>
                <a:lnTo>
                  <a:pt x="12" y="13893"/>
                </a:lnTo>
                <a:lnTo>
                  <a:pt x="1231" y="16586"/>
                </a:lnTo>
                <a:lnTo>
                  <a:pt x="5156" y="20510"/>
                </a:lnTo>
                <a:lnTo>
                  <a:pt x="7886" y="21742"/>
                </a:lnTo>
                <a:lnTo>
                  <a:pt x="61468" y="21742"/>
                </a:lnTo>
                <a:lnTo>
                  <a:pt x="66319" y="16891"/>
                </a:lnTo>
                <a:lnTo>
                  <a:pt x="66294" y="4864"/>
                </a:lnTo>
                <a:lnTo>
                  <a:pt x="61468" y="38"/>
                </a:lnTo>
                <a:lnTo>
                  <a:pt x="554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73516" y="6154432"/>
            <a:ext cx="363855" cy="252729"/>
          </a:xfrm>
          <a:custGeom>
            <a:avLst/>
            <a:gdLst/>
            <a:ahLst/>
            <a:cxnLst/>
            <a:rect l="l" t="t" r="r" b="b"/>
            <a:pathLst>
              <a:path w="363854" h="252729">
                <a:moveTo>
                  <a:pt x="27546" y="0"/>
                </a:moveTo>
                <a:lnTo>
                  <a:pt x="16841" y="2153"/>
                </a:lnTo>
                <a:lnTo>
                  <a:pt x="8086" y="8056"/>
                </a:lnTo>
                <a:lnTo>
                  <a:pt x="2175" y="16814"/>
                </a:lnTo>
                <a:lnTo>
                  <a:pt x="0" y="27533"/>
                </a:lnTo>
                <a:lnTo>
                  <a:pt x="63" y="232130"/>
                </a:lnTo>
                <a:lnTo>
                  <a:pt x="2933" y="239039"/>
                </a:lnTo>
                <a:lnTo>
                  <a:pt x="13347" y="249466"/>
                </a:lnTo>
                <a:lnTo>
                  <a:pt x="20269" y="252323"/>
                </a:lnTo>
                <a:lnTo>
                  <a:pt x="336257" y="252412"/>
                </a:lnTo>
                <a:lnTo>
                  <a:pt x="346969" y="250245"/>
                </a:lnTo>
                <a:lnTo>
                  <a:pt x="355727" y="244336"/>
                </a:lnTo>
                <a:lnTo>
                  <a:pt x="361636" y="235572"/>
                </a:lnTo>
                <a:lnTo>
                  <a:pt x="363804" y="224840"/>
                </a:lnTo>
                <a:lnTo>
                  <a:pt x="363784" y="146456"/>
                </a:lnTo>
                <a:lnTo>
                  <a:pt x="180682" y="146456"/>
                </a:lnTo>
                <a:lnTo>
                  <a:pt x="177495" y="146405"/>
                </a:lnTo>
                <a:lnTo>
                  <a:pt x="174371" y="145326"/>
                </a:lnTo>
                <a:lnTo>
                  <a:pt x="63830" y="57061"/>
                </a:lnTo>
                <a:lnTo>
                  <a:pt x="58737" y="51968"/>
                </a:lnTo>
                <a:lnTo>
                  <a:pt x="58280" y="43891"/>
                </a:lnTo>
                <a:lnTo>
                  <a:pt x="65125" y="35331"/>
                </a:lnTo>
                <a:lnTo>
                  <a:pt x="68516" y="33477"/>
                </a:lnTo>
                <a:lnTo>
                  <a:pt x="72250" y="33032"/>
                </a:lnTo>
                <a:lnTo>
                  <a:pt x="76009" y="32626"/>
                </a:lnTo>
                <a:lnTo>
                  <a:pt x="285998" y="32626"/>
                </a:lnTo>
                <a:lnTo>
                  <a:pt x="287388" y="31546"/>
                </a:lnTo>
                <a:lnTo>
                  <a:pt x="363754" y="31546"/>
                </a:lnTo>
                <a:lnTo>
                  <a:pt x="363737" y="27533"/>
                </a:lnTo>
                <a:lnTo>
                  <a:pt x="361515" y="17111"/>
                </a:lnTo>
                <a:lnTo>
                  <a:pt x="355488" y="8328"/>
                </a:lnTo>
                <a:lnTo>
                  <a:pt x="346704" y="2292"/>
                </a:lnTo>
                <a:lnTo>
                  <a:pt x="336194" y="38"/>
                </a:lnTo>
                <a:lnTo>
                  <a:pt x="27546" y="0"/>
                </a:lnTo>
                <a:close/>
              </a:path>
              <a:path w="363854" h="252729">
                <a:moveTo>
                  <a:pt x="363754" y="31546"/>
                </a:moveTo>
                <a:lnTo>
                  <a:pt x="287388" y="31546"/>
                </a:lnTo>
                <a:lnTo>
                  <a:pt x="296291" y="32524"/>
                </a:lnTo>
                <a:lnTo>
                  <a:pt x="303466" y="41732"/>
                </a:lnTo>
                <a:lnTo>
                  <a:pt x="304469" y="45466"/>
                </a:lnTo>
                <a:lnTo>
                  <a:pt x="303542" y="52959"/>
                </a:lnTo>
                <a:lnTo>
                  <a:pt x="301637" y="56311"/>
                </a:lnTo>
                <a:lnTo>
                  <a:pt x="189344" y="143459"/>
                </a:lnTo>
                <a:lnTo>
                  <a:pt x="186956" y="145351"/>
                </a:lnTo>
                <a:lnTo>
                  <a:pt x="183870" y="146431"/>
                </a:lnTo>
                <a:lnTo>
                  <a:pt x="180682" y="146456"/>
                </a:lnTo>
                <a:lnTo>
                  <a:pt x="363784" y="146456"/>
                </a:lnTo>
                <a:lnTo>
                  <a:pt x="363754" y="31546"/>
                </a:lnTo>
                <a:close/>
              </a:path>
              <a:path w="363854" h="252729">
                <a:moveTo>
                  <a:pt x="285998" y="32626"/>
                </a:moveTo>
                <a:lnTo>
                  <a:pt x="76009" y="32626"/>
                </a:lnTo>
                <a:lnTo>
                  <a:pt x="79717" y="33718"/>
                </a:lnTo>
                <a:lnTo>
                  <a:pt x="180797" y="114312"/>
                </a:lnTo>
                <a:lnTo>
                  <a:pt x="285998" y="326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93760" y="617649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052" y="0"/>
                </a:lnTo>
              </a:path>
            </a:pathLst>
          </a:custGeom>
          <a:ln w="217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49564" y="624170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73" y="0"/>
                </a:lnTo>
              </a:path>
            </a:pathLst>
          </a:custGeom>
          <a:ln w="217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89518" y="6296012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55460" y="0"/>
                </a:moveTo>
                <a:lnTo>
                  <a:pt x="10883" y="0"/>
                </a:lnTo>
                <a:lnTo>
                  <a:pt x="4864" y="38"/>
                </a:lnTo>
                <a:lnTo>
                  <a:pt x="0" y="4864"/>
                </a:lnTo>
                <a:lnTo>
                  <a:pt x="12" y="13893"/>
                </a:lnTo>
                <a:lnTo>
                  <a:pt x="1231" y="16586"/>
                </a:lnTo>
                <a:lnTo>
                  <a:pt x="5156" y="20510"/>
                </a:lnTo>
                <a:lnTo>
                  <a:pt x="7886" y="21742"/>
                </a:lnTo>
                <a:lnTo>
                  <a:pt x="61468" y="21742"/>
                </a:lnTo>
                <a:lnTo>
                  <a:pt x="66319" y="16891"/>
                </a:lnTo>
                <a:lnTo>
                  <a:pt x="66294" y="4864"/>
                </a:lnTo>
                <a:lnTo>
                  <a:pt x="61468" y="38"/>
                </a:lnTo>
                <a:lnTo>
                  <a:pt x="554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9274" y="6570602"/>
            <a:ext cx="1158240" cy="107950"/>
          </a:xfrm>
          <a:custGeom>
            <a:avLst/>
            <a:gdLst/>
            <a:ahLst/>
            <a:cxnLst/>
            <a:rect l="l" t="t" r="r" b="b"/>
            <a:pathLst>
              <a:path w="1158240" h="107950">
                <a:moveTo>
                  <a:pt x="53606" y="0"/>
                </a:moveTo>
                <a:lnTo>
                  <a:pt x="31943" y="4085"/>
                </a:lnTo>
                <a:lnTo>
                  <a:pt x="14992" y="15337"/>
                </a:lnTo>
                <a:lnTo>
                  <a:pt x="3946" y="32249"/>
                </a:lnTo>
                <a:lnTo>
                  <a:pt x="0" y="53315"/>
                </a:lnTo>
                <a:lnTo>
                  <a:pt x="3804" y="74708"/>
                </a:lnTo>
                <a:lnTo>
                  <a:pt x="14624" y="91904"/>
                </a:lnTo>
                <a:lnTo>
                  <a:pt x="31568" y="103356"/>
                </a:lnTo>
                <a:lnTo>
                  <a:pt x="53746" y="107518"/>
                </a:lnTo>
                <a:lnTo>
                  <a:pt x="66458" y="106163"/>
                </a:lnTo>
                <a:lnTo>
                  <a:pt x="93553" y="90250"/>
                </a:lnTo>
                <a:lnTo>
                  <a:pt x="54495" y="90250"/>
                </a:lnTo>
                <a:lnTo>
                  <a:pt x="39560" y="87174"/>
                </a:lnTo>
                <a:lnTo>
                  <a:pt x="28571" y="78947"/>
                </a:lnTo>
                <a:lnTo>
                  <a:pt x="21788" y="67064"/>
                </a:lnTo>
                <a:lnTo>
                  <a:pt x="19469" y="53022"/>
                </a:lnTo>
                <a:lnTo>
                  <a:pt x="21724" y="39335"/>
                </a:lnTo>
                <a:lnTo>
                  <a:pt x="28389" y="27941"/>
                </a:lnTo>
                <a:lnTo>
                  <a:pt x="39309" y="20147"/>
                </a:lnTo>
                <a:lnTo>
                  <a:pt x="54330" y="17259"/>
                </a:lnTo>
                <a:lnTo>
                  <a:pt x="89795" y="17259"/>
                </a:lnTo>
                <a:lnTo>
                  <a:pt x="90817" y="15661"/>
                </a:lnTo>
                <a:lnTo>
                  <a:pt x="65303" y="1067"/>
                </a:lnTo>
                <a:lnTo>
                  <a:pt x="53606" y="0"/>
                </a:lnTo>
                <a:close/>
              </a:path>
              <a:path w="1158240" h="107950">
                <a:moveTo>
                  <a:pt x="86131" y="78820"/>
                </a:moveTo>
                <a:lnTo>
                  <a:pt x="83197" y="78820"/>
                </a:lnTo>
                <a:lnTo>
                  <a:pt x="79984" y="81155"/>
                </a:lnTo>
                <a:lnTo>
                  <a:pt x="75609" y="84060"/>
                </a:lnTo>
                <a:lnTo>
                  <a:pt x="69821" y="87021"/>
                </a:lnTo>
                <a:lnTo>
                  <a:pt x="62743" y="89323"/>
                </a:lnTo>
                <a:lnTo>
                  <a:pt x="54495" y="90250"/>
                </a:lnTo>
                <a:lnTo>
                  <a:pt x="93553" y="90250"/>
                </a:lnTo>
                <a:lnTo>
                  <a:pt x="93611" y="89068"/>
                </a:lnTo>
                <a:lnTo>
                  <a:pt x="88468" y="82182"/>
                </a:lnTo>
                <a:lnTo>
                  <a:pt x="86131" y="78820"/>
                </a:lnTo>
                <a:close/>
              </a:path>
              <a:path w="1158240" h="107950">
                <a:moveTo>
                  <a:pt x="89795" y="17259"/>
                </a:moveTo>
                <a:lnTo>
                  <a:pt x="65036" y="17259"/>
                </a:lnTo>
                <a:lnTo>
                  <a:pt x="73240" y="21670"/>
                </a:lnTo>
                <a:lnTo>
                  <a:pt x="77774" y="24591"/>
                </a:lnTo>
                <a:lnTo>
                  <a:pt x="81292" y="26784"/>
                </a:lnTo>
                <a:lnTo>
                  <a:pt x="84086" y="26496"/>
                </a:lnTo>
                <a:lnTo>
                  <a:pt x="86131" y="23127"/>
                </a:lnTo>
                <a:lnTo>
                  <a:pt x="88760" y="18876"/>
                </a:lnTo>
                <a:lnTo>
                  <a:pt x="89795" y="17259"/>
                </a:lnTo>
                <a:close/>
              </a:path>
              <a:path w="1158240" h="107950">
                <a:moveTo>
                  <a:pt x="155143" y="0"/>
                </a:moveTo>
                <a:lnTo>
                  <a:pt x="133450" y="4102"/>
                </a:lnTo>
                <a:lnTo>
                  <a:pt x="116447" y="15358"/>
                </a:lnTo>
                <a:lnTo>
                  <a:pt x="105353" y="32190"/>
                </a:lnTo>
                <a:lnTo>
                  <a:pt x="101384" y="53022"/>
                </a:lnTo>
                <a:lnTo>
                  <a:pt x="105353" y="74461"/>
                </a:lnTo>
                <a:lnTo>
                  <a:pt x="116447" y="91757"/>
                </a:lnTo>
                <a:lnTo>
                  <a:pt x="133450" y="103311"/>
                </a:lnTo>
                <a:lnTo>
                  <a:pt x="155143" y="107518"/>
                </a:lnTo>
                <a:lnTo>
                  <a:pt x="176841" y="103311"/>
                </a:lnTo>
                <a:lnTo>
                  <a:pt x="193843" y="91757"/>
                </a:lnTo>
                <a:lnTo>
                  <a:pt x="194810" y="90250"/>
                </a:lnTo>
                <a:lnTo>
                  <a:pt x="155143" y="90250"/>
                </a:lnTo>
                <a:lnTo>
                  <a:pt x="141384" y="87401"/>
                </a:lnTo>
                <a:lnTo>
                  <a:pt x="130530" y="79552"/>
                </a:lnTo>
                <a:lnTo>
                  <a:pt x="123410" y="67744"/>
                </a:lnTo>
                <a:lnTo>
                  <a:pt x="120853" y="53022"/>
                </a:lnTo>
                <a:lnTo>
                  <a:pt x="123410" y="38905"/>
                </a:lnTo>
                <a:lnTo>
                  <a:pt x="130530" y="27559"/>
                </a:lnTo>
                <a:lnTo>
                  <a:pt x="141384" y="20004"/>
                </a:lnTo>
                <a:lnTo>
                  <a:pt x="155143" y="17259"/>
                </a:lnTo>
                <a:lnTo>
                  <a:pt x="195095" y="17259"/>
                </a:lnTo>
                <a:lnTo>
                  <a:pt x="193843" y="15358"/>
                </a:lnTo>
                <a:lnTo>
                  <a:pt x="176841" y="4102"/>
                </a:lnTo>
                <a:lnTo>
                  <a:pt x="155143" y="0"/>
                </a:lnTo>
                <a:close/>
              </a:path>
              <a:path w="1158240" h="107950">
                <a:moveTo>
                  <a:pt x="195095" y="17259"/>
                </a:moveTo>
                <a:lnTo>
                  <a:pt x="155143" y="17259"/>
                </a:lnTo>
                <a:lnTo>
                  <a:pt x="168907" y="20004"/>
                </a:lnTo>
                <a:lnTo>
                  <a:pt x="179760" y="27559"/>
                </a:lnTo>
                <a:lnTo>
                  <a:pt x="186877" y="38905"/>
                </a:lnTo>
                <a:lnTo>
                  <a:pt x="189433" y="53022"/>
                </a:lnTo>
                <a:lnTo>
                  <a:pt x="186877" y="67744"/>
                </a:lnTo>
                <a:lnTo>
                  <a:pt x="179760" y="79552"/>
                </a:lnTo>
                <a:lnTo>
                  <a:pt x="168907" y="87401"/>
                </a:lnTo>
                <a:lnTo>
                  <a:pt x="155143" y="90250"/>
                </a:lnTo>
                <a:lnTo>
                  <a:pt x="194810" y="90250"/>
                </a:lnTo>
                <a:lnTo>
                  <a:pt x="204935" y="74461"/>
                </a:lnTo>
                <a:lnTo>
                  <a:pt x="208902" y="53022"/>
                </a:lnTo>
                <a:lnTo>
                  <a:pt x="204935" y="32190"/>
                </a:lnTo>
                <a:lnTo>
                  <a:pt x="195095" y="17259"/>
                </a:lnTo>
                <a:close/>
              </a:path>
              <a:path w="1158240" h="107950">
                <a:moveTo>
                  <a:pt x="244221" y="1756"/>
                </a:moveTo>
                <a:lnTo>
                  <a:pt x="228841" y="1756"/>
                </a:lnTo>
                <a:lnTo>
                  <a:pt x="226796" y="3953"/>
                </a:lnTo>
                <a:lnTo>
                  <a:pt x="226796" y="103708"/>
                </a:lnTo>
                <a:lnTo>
                  <a:pt x="228841" y="105757"/>
                </a:lnTo>
                <a:lnTo>
                  <a:pt x="243497" y="105757"/>
                </a:lnTo>
                <a:lnTo>
                  <a:pt x="245529" y="103708"/>
                </a:lnTo>
                <a:lnTo>
                  <a:pt x="245529" y="39702"/>
                </a:lnTo>
                <a:lnTo>
                  <a:pt x="244500" y="29730"/>
                </a:lnTo>
                <a:lnTo>
                  <a:pt x="263781" y="29730"/>
                </a:lnTo>
                <a:lnTo>
                  <a:pt x="248031" y="5858"/>
                </a:lnTo>
                <a:lnTo>
                  <a:pt x="246405" y="2922"/>
                </a:lnTo>
                <a:lnTo>
                  <a:pt x="244221" y="1756"/>
                </a:lnTo>
                <a:close/>
              </a:path>
              <a:path w="1158240" h="107950">
                <a:moveTo>
                  <a:pt x="263781" y="29730"/>
                </a:moveTo>
                <a:lnTo>
                  <a:pt x="244792" y="29730"/>
                </a:lnTo>
                <a:lnTo>
                  <a:pt x="249643" y="39702"/>
                </a:lnTo>
                <a:lnTo>
                  <a:pt x="253453" y="45849"/>
                </a:lnTo>
                <a:lnTo>
                  <a:pt x="290525" y="101654"/>
                </a:lnTo>
                <a:lnTo>
                  <a:pt x="292138" y="104587"/>
                </a:lnTo>
                <a:lnTo>
                  <a:pt x="294474" y="105757"/>
                </a:lnTo>
                <a:lnTo>
                  <a:pt x="309549" y="105757"/>
                </a:lnTo>
                <a:lnTo>
                  <a:pt x="311759" y="103708"/>
                </a:lnTo>
                <a:lnTo>
                  <a:pt x="311759" y="77931"/>
                </a:lnTo>
                <a:lnTo>
                  <a:pt x="293598" y="77931"/>
                </a:lnTo>
                <a:lnTo>
                  <a:pt x="288912" y="67975"/>
                </a:lnTo>
                <a:lnTo>
                  <a:pt x="284949" y="61813"/>
                </a:lnTo>
                <a:lnTo>
                  <a:pt x="263781" y="29730"/>
                </a:lnTo>
                <a:close/>
              </a:path>
              <a:path w="1158240" h="107950">
                <a:moveTo>
                  <a:pt x="309549" y="1756"/>
                </a:moveTo>
                <a:lnTo>
                  <a:pt x="295059" y="1756"/>
                </a:lnTo>
                <a:lnTo>
                  <a:pt x="292862" y="3953"/>
                </a:lnTo>
                <a:lnTo>
                  <a:pt x="292862" y="67975"/>
                </a:lnTo>
                <a:lnTo>
                  <a:pt x="293890" y="77931"/>
                </a:lnTo>
                <a:lnTo>
                  <a:pt x="311759" y="77931"/>
                </a:lnTo>
                <a:lnTo>
                  <a:pt x="311759" y="3953"/>
                </a:lnTo>
                <a:lnTo>
                  <a:pt x="309549" y="1756"/>
                </a:lnTo>
                <a:close/>
              </a:path>
              <a:path w="1158240" h="107950">
                <a:moveTo>
                  <a:pt x="339153" y="80431"/>
                </a:moveTo>
                <a:lnTo>
                  <a:pt x="336664" y="80571"/>
                </a:lnTo>
                <a:lnTo>
                  <a:pt x="334327" y="83795"/>
                </a:lnTo>
                <a:lnTo>
                  <a:pt x="331101" y="88483"/>
                </a:lnTo>
                <a:lnTo>
                  <a:pt x="328180" y="92447"/>
                </a:lnTo>
                <a:lnTo>
                  <a:pt x="363918" y="107518"/>
                </a:lnTo>
                <a:lnTo>
                  <a:pt x="378508" y="105082"/>
                </a:lnTo>
                <a:lnTo>
                  <a:pt x="389320" y="98459"/>
                </a:lnTo>
                <a:lnTo>
                  <a:pt x="395063" y="90096"/>
                </a:lnTo>
                <a:lnTo>
                  <a:pt x="353669" y="90096"/>
                </a:lnTo>
                <a:lnTo>
                  <a:pt x="342811" y="82476"/>
                </a:lnTo>
                <a:lnTo>
                  <a:pt x="339153" y="80431"/>
                </a:lnTo>
                <a:close/>
              </a:path>
              <a:path w="1158240" h="107950">
                <a:moveTo>
                  <a:pt x="365963" y="0"/>
                </a:moveTo>
                <a:lnTo>
                  <a:pt x="352146" y="2137"/>
                </a:lnTo>
                <a:lnTo>
                  <a:pt x="341042" y="8214"/>
                </a:lnTo>
                <a:lnTo>
                  <a:pt x="333648" y="17724"/>
                </a:lnTo>
                <a:lnTo>
                  <a:pt x="330962" y="30162"/>
                </a:lnTo>
                <a:lnTo>
                  <a:pt x="338538" y="48554"/>
                </a:lnTo>
                <a:lnTo>
                  <a:pt x="355206" y="58923"/>
                </a:lnTo>
                <a:lnTo>
                  <a:pt x="371874" y="66931"/>
                </a:lnTo>
                <a:lnTo>
                  <a:pt x="379450" y="78234"/>
                </a:lnTo>
                <a:lnTo>
                  <a:pt x="379450" y="85258"/>
                </a:lnTo>
                <a:lnTo>
                  <a:pt x="373583" y="90096"/>
                </a:lnTo>
                <a:lnTo>
                  <a:pt x="395063" y="90096"/>
                </a:lnTo>
                <a:lnTo>
                  <a:pt x="396038" y="88676"/>
                </a:lnTo>
                <a:lnTo>
                  <a:pt x="398348" y="76761"/>
                </a:lnTo>
                <a:lnTo>
                  <a:pt x="390767" y="58088"/>
                </a:lnTo>
                <a:lnTo>
                  <a:pt x="374091" y="47839"/>
                </a:lnTo>
                <a:lnTo>
                  <a:pt x="357414" y="40144"/>
                </a:lnTo>
                <a:lnTo>
                  <a:pt x="349834" y="29136"/>
                </a:lnTo>
                <a:lnTo>
                  <a:pt x="349834" y="22100"/>
                </a:lnTo>
                <a:lnTo>
                  <a:pt x="356006" y="17412"/>
                </a:lnTo>
                <a:lnTo>
                  <a:pt x="394037" y="17412"/>
                </a:lnTo>
                <a:lnTo>
                  <a:pt x="396443" y="13017"/>
                </a:lnTo>
                <a:lnTo>
                  <a:pt x="374733" y="781"/>
                </a:lnTo>
                <a:lnTo>
                  <a:pt x="365963" y="0"/>
                </a:lnTo>
                <a:close/>
              </a:path>
              <a:path w="1158240" h="107950">
                <a:moveTo>
                  <a:pt x="394037" y="17412"/>
                </a:moveTo>
                <a:lnTo>
                  <a:pt x="373735" y="17412"/>
                </a:lnTo>
                <a:lnTo>
                  <a:pt x="379450" y="20637"/>
                </a:lnTo>
                <a:lnTo>
                  <a:pt x="383692" y="23127"/>
                </a:lnTo>
                <a:lnTo>
                  <a:pt x="386778" y="24740"/>
                </a:lnTo>
                <a:lnTo>
                  <a:pt x="389839" y="25326"/>
                </a:lnTo>
                <a:lnTo>
                  <a:pt x="392036" y="21069"/>
                </a:lnTo>
                <a:lnTo>
                  <a:pt x="394037" y="17412"/>
                </a:lnTo>
                <a:close/>
              </a:path>
              <a:path w="1158240" h="107950">
                <a:moveTo>
                  <a:pt x="432765" y="1756"/>
                </a:moveTo>
                <a:lnTo>
                  <a:pt x="418122" y="1756"/>
                </a:lnTo>
                <a:lnTo>
                  <a:pt x="416077" y="3953"/>
                </a:lnTo>
                <a:lnTo>
                  <a:pt x="416077" y="103708"/>
                </a:lnTo>
                <a:lnTo>
                  <a:pt x="418122" y="105757"/>
                </a:lnTo>
                <a:lnTo>
                  <a:pt x="432765" y="105757"/>
                </a:lnTo>
                <a:lnTo>
                  <a:pt x="434809" y="103708"/>
                </a:lnTo>
                <a:lnTo>
                  <a:pt x="434809" y="3953"/>
                </a:lnTo>
                <a:lnTo>
                  <a:pt x="432765" y="1756"/>
                </a:lnTo>
                <a:close/>
              </a:path>
              <a:path w="1158240" h="107950">
                <a:moveTo>
                  <a:pt x="494296" y="1756"/>
                </a:moveTo>
                <a:lnTo>
                  <a:pt x="460908" y="1756"/>
                </a:lnTo>
                <a:lnTo>
                  <a:pt x="458876" y="3953"/>
                </a:lnTo>
                <a:lnTo>
                  <a:pt x="458876" y="103708"/>
                </a:lnTo>
                <a:lnTo>
                  <a:pt x="460908" y="105757"/>
                </a:lnTo>
                <a:lnTo>
                  <a:pt x="494296" y="105757"/>
                </a:lnTo>
                <a:lnTo>
                  <a:pt x="516129" y="102226"/>
                </a:lnTo>
                <a:lnTo>
                  <a:pt x="532860" y="91994"/>
                </a:lnTo>
                <a:lnTo>
                  <a:pt x="534483" y="89510"/>
                </a:lnTo>
                <a:lnTo>
                  <a:pt x="477608" y="89510"/>
                </a:lnTo>
                <a:lnTo>
                  <a:pt x="477608" y="17998"/>
                </a:lnTo>
                <a:lnTo>
                  <a:pt x="534587" y="17998"/>
                </a:lnTo>
                <a:lnTo>
                  <a:pt x="532860" y="15372"/>
                </a:lnTo>
                <a:lnTo>
                  <a:pt x="516129" y="5241"/>
                </a:lnTo>
                <a:lnTo>
                  <a:pt x="494296" y="1756"/>
                </a:lnTo>
                <a:close/>
              </a:path>
              <a:path w="1158240" h="107950">
                <a:moveTo>
                  <a:pt x="534587" y="17998"/>
                </a:moveTo>
                <a:lnTo>
                  <a:pt x="493280" y="17998"/>
                </a:lnTo>
                <a:lnTo>
                  <a:pt x="507465" y="20306"/>
                </a:lnTo>
                <a:lnTo>
                  <a:pt x="518377" y="27121"/>
                </a:lnTo>
                <a:lnTo>
                  <a:pt x="525386" y="38276"/>
                </a:lnTo>
                <a:lnTo>
                  <a:pt x="527862" y="53607"/>
                </a:lnTo>
                <a:lnTo>
                  <a:pt x="525425" y="69108"/>
                </a:lnTo>
                <a:lnTo>
                  <a:pt x="518482" y="80351"/>
                </a:lnTo>
                <a:lnTo>
                  <a:pt x="507583" y="87198"/>
                </a:lnTo>
                <a:lnTo>
                  <a:pt x="493280" y="89510"/>
                </a:lnTo>
                <a:lnTo>
                  <a:pt x="534483" y="89510"/>
                </a:lnTo>
                <a:lnTo>
                  <a:pt x="543570" y="75607"/>
                </a:lnTo>
                <a:lnTo>
                  <a:pt x="547344" y="53607"/>
                </a:lnTo>
                <a:lnTo>
                  <a:pt x="543570" y="31657"/>
                </a:lnTo>
                <a:lnTo>
                  <a:pt x="534587" y="17998"/>
                </a:lnTo>
                <a:close/>
              </a:path>
              <a:path w="1158240" h="107950">
                <a:moveTo>
                  <a:pt x="625563" y="1756"/>
                </a:moveTo>
                <a:lnTo>
                  <a:pt x="567575" y="1756"/>
                </a:lnTo>
                <a:lnTo>
                  <a:pt x="565531" y="3953"/>
                </a:lnTo>
                <a:lnTo>
                  <a:pt x="565531" y="103708"/>
                </a:lnTo>
                <a:lnTo>
                  <a:pt x="567575" y="105757"/>
                </a:lnTo>
                <a:lnTo>
                  <a:pt x="627913" y="105757"/>
                </a:lnTo>
                <a:lnTo>
                  <a:pt x="630123" y="103708"/>
                </a:lnTo>
                <a:lnTo>
                  <a:pt x="630123" y="91554"/>
                </a:lnTo>
                <a:lnTo>
                  <a:pt x="627913" y="89510"/>
                </a:lnTo>
                <a:lnTo>
                  <a:pt x="584263" y="89510"/>
                </a:lnTo>
                <a:lnTo>
                  <a:pt x="584263" y="61511"/>
                </a:lnTo>
                <a:lnTo>
                  <a:pt x="617207" y="61511"/>
                </a:lnTo>
                <a:lnTo>
                  <a:pt x="619417" y="59461"/>
                </a:lnTo>
                <a:lnTo>
                  <a:pt x="619417" y="47322"/>
                </a:lnTo>
                <a:lnTo>
                  <a:pt x="617207" y="45264"/>
                </a:lnTo>
                <a:lnTo>
                  <a:pt x="584263" y="45264"/>
                </a:lnTo>
                <a:lnTo>
                  <a:pt x="584263" y="17998"/>
                </a:lnTo>
                <a:lnTo>
                  <a:pt x="625563" y="17998"/>
                </a:lnTo>
                <a:lnTo>
                  <a:pt x="627761" y="15955"/>
                </a:lnTo>
                <a:lnTo>
                  <a:pt x="627761" y="3953"/>
                </a:lnTo>
                <a:lnTo>
                  <a:pt x="625563" y="1756"/>
                </a:lnTo>
                <a:close/>
              </a:path>
              <a:path w="1158240" h="107950">
                <a:moveTo>
                  <a:pt x="691502" y="1756"/>
                </a:moveTo>
                <a:lnTo>
                  <a:pt x="649173" y="1756"/>
                </a:lnTo>
                <a:lnTo>
                  <a:pt x="647128" y="3953"/>
                </a:lnTo>
                <a:lnTo>
                  <a:pt x="647128" y="103708"/>
                </a:lnTo>
                <a:lnTo>
                  <a:pt x="649173" y="105757"/>
                </a:lnTo>
                <a:lnTo>
                  <a:pt x="663803" y="105757"/>
                </a:lnTo>
                <a:lnTo>
                  <a:pt x="665861" y="103708"/>
                </a:lnTo>
                <a:lnTo>
                  <a:pt x="665861" y="66932"/>
                </a:lnTo>
                <a:lnTo>
                  <a:pt x="704465" y="66932"/>
                </a:lnTo>
                <a:lnTo>
                  <a:pt x="702513" y="63271"/>
                </a:lnTo>
                <a:lnTo>
                  <a:pt x="701179" y="61659"/>
                </a:lnTo>
                <a:lnTo>
                  <a:pt x="701179" y="61366"/>
                </a:lnTo>
                <a:lnTo>
                  <a:pt x="708448" y="56810"/>
                </a:lnTo>
                <a:lnTo>
                  <a:pt x="713541" y="50547"/>
                </a:lnTo>
                <a:lnTo>
                  <a:pt x="665861" y="50547"/>
                </a:lnTo>
                <a:lnTo>
                  <a:pt x="665861" y="17998"/>
                </a:lnTo>
                <a:lnTo>
                  <a:pt x="714953" y="17998"/>
                </a:lnTo>
                <a:lnTo>
                  <a:pt x="713697" y="15112"/>
                </a:lnTo>
                <a:lnTo>
                  <a:pt x="708202" y="8849"/>
                </a:lnTo>
                <a:lnTo>
                  <a:pt x="701027" y="4533"/>
                </a:lnTo>
                <a:lnTo>
                  <a:pt x="696633" y="2628"/>
                </a:lnTo>
                <a:lnTo>
                  <a:pt x="691502" y="1756"/>
                </a:lnTo>
                <a:close/>
              </a:path>
              <a:path w="1158240" h="107950">
                <a:moveTo>
                  <a:pt x="704465" y="66932"/>
                </a:moveTo>
                <a:lnTo>
                  <a:pt x="684034" y="66932"/>
                </a:lnTo>
                <a:lnTo>
                  <a:pt x="702348" y="101516"/>
                </a:lnTo>
                <a:lnTo>
                  <a:pt x="703961" y="104433"/>
                </a:lnTo>
                <a:lnTo>
                  <a:pt x="706158" y="105757"/>
                </a:lnTo>
                <a:lnTo>
                  <a:pt x="722261" y="105757"/>
                </a:lnTo>
                <a:lnTo>
                  <a:pt x="724166" y="102682"/>
                </a:lnTo>
                <a:lnTo>
                  <a:pt x="721677" y="98425"/>
                </a:lnTo>
                <a:lnTo>
                  <a:pt x="704465" y="66932"/>
                </a:lnTo>
                <a:close/>
              </a:path>
              <a:path w="1158240" h="107950">
                <a:moveTo>
                  <a:pt x="714953" y="17998"/>
                </a:moveTo>
                <a:lnTo>
                  <a:pt x="685342" y="17998"/>
                </a:lnTo>
                <a:lnTo>
                  <a:pt x="688568" y="18583"/>
                </a:lnTo>
                <a:lnTo>
                  <a:pt x="691083" y="19765"/>
                </a:lnTo>
                <a:lnTo>
                  <a:pt x="696798" y="22100"/>
                </a:lnTo>
                <a:lnTo>
                  <a:pt x="699274" y="27385"/>
                </a:lnTo>
                <a:lnTo>
                  <a:pt x="699274" y="44236"/>
                </a:lnTo>
                <a:lnTo>
                  <a:pt x="692988" y="50547"/>
                </a:lnTo>
                <a:lnTo>
                  <a:pt x="713541" y="50547"/>
                </a:lnTo>
                <a:lnTo>
                  <a:pt x="713878" y="50132"/>
                </a:lnTo>
                <a:lnTo>
                  <a:pt x="717276" y="41967"/>
                </a:lnTo>
                <a:lnTo>
                  <a:pt x="718451" y="32946"/>
                </a:lnTo>
                <a:lnTo>
                  <a:pt x="717213" y="23189"/>
                </a:lnTo>
                <a:lnTo>
                  <a:pt x="714953" y="17998"/>
                </a:lnTo>
                <a:close/>
              </a:path>
              <a:path w="1158240" h="107950">
                <a:moveTo>
                  <a:pt x="781456" y="1756"/>
                </a:moveTo>
                <a:lnTo>
                  <a:pt x="765060" y="1756"/>
                </a:lnTo>
                <a:lnTo>
                  <a:pt x="762850" y="3368"/>
                </a:lnTo>
                <a:lnTo>
                  <a:pt x="728445" y="100777"/>
                </a:lnTo>
                <a:lnTo>
                  <a:pt x="727684" y="102974"/>
                </a:lnTo>
                <a:lnTo>
                  <a:pt x="729589" y="105757"/>
                </a:lnTo>
                <a:lnTo>
                  <a:pt x="744397" y="105757"/>
                </a:lnTo>
                <a:lnTo>
                  <a:pt x="746734" y="104140"/>
                </a:lnTo>
                <a:lnTo>
                  <a:pt x="747776" y="100623"/>
                </a:lnTo>
                <a:lnTo>
                  <a:pt x="754938" y="79096"/>
                </a:lnTo>
                <a:lnTo>
                  <a:pt x="810411" y="79096"/>
                </a:lnTo>
                <a:lnTo>
                  <a:pt x="804981" y="63733"/>
                </a:lnTo>
                <a:lnTo>
                  <a:pt x="759637" y="63733"/>
                </a:lnTo>
                <a:lnTo>
                  <a:pt x="768997" y="35892"/>
                </a:lnTo>
                <a:lnTo>
                  <a:pt x="770775" y="30024"/>
                </a:lnTo>
                <a:lnTo>
                  <a:pt x="773099" y="19773"/>
                </a:lnTo>
                <a:lnTo>
                  <a:pt x="789444" y="19773"/>
                </a:lnTo>
                <a:lnTo>
                  <a:pt x="784834" y="6732"/>
                </a:lnTo>
                <a:lnTo>
                  <a:pt x="783793" y="3368"/>
                </a:lnTo>
                <a:lnTo>
                  <a:pt x="781456" y="1756"/>
                </a:lnTo>
                <a:close/>
              </a:path>
              <a:path w="1158240" h="107950">
                <a:moveTo>
                  <a:pt x="810411" y="79096"/>
                </a:moveTo>
                <a:lnTo>
                  <a:pt x="791413" y="79096"/>
                </a:lnTo>
                <a:lnTo>
                  <a:pt x="798741" y="100777"/>
                </a:lnTo>
                <a:lnTo>
                  <a:pt x="799769" y="104140"/>
                </a:lnTo>
                <a:lnTo>
                  <a:pt x="802106" y="105757"/>
                </a:lnTo>
                <a:lnTo>
                  <a:pt x="816914" y="105757"/>
                </a:lnTo>
                <a:lnTo>
                  <a:pt x="818819" y="102974"/>
                </a:lnTo>
                <a:lnTo>
                  <a:pt x="817346" y="98718"/>
                </a:lnTo>
                <a:lnTo>
                  <a:pt x="810411" y="79096"/>
                </a:lnTo>
                <a:close/>
              </a:path>
              <a:path w="1158240" h="107950">
                <a:moveTo>
                  <a:pt x="864069" y="17998"/>
                </a:moveTo>
                <a:lnTo>
                  <a:pt x="845337" y="17998"/>
                </a:lnTo>
                <a:lnTo>
                  <a:pt x="845337" y="103708"/>
                </a:lnTo>
                <a:lnTo>
                  <a:pt x="847394" y="105757"/>
                </a:lnTo>
                <a:lnTo>
                  <a:pt x="862025" y="105757"/>
                </a:lnTo>
                <a:lnTo>
                  <a:pt x="864069" y="103708"/>
                </a:lnTo>
                <a:lnTo>
                  <a:pt x="864069" y="17998"/>
                </a:lnTo>
                <a:close/>
              </a:path>
              <a:path w="1158240" h="107950">
                <a:moveTo>
                  <a:pt x="789444" y="19773"/>
                </a:moveTo>
                <a:lnTo>
                  <a:pt x="773404" y="19773"/>
                </a:lnTo>
                <a:lnTo>
                  <a:pt x="775741" y="30024"/>
                </a:lnTo>
                <a:lnTo>
                  <a:pt x="777506" y="35892"/>
                </a:lnTo>
                <a:lnTo>
                  <a:pt x="786739" y="63733"/>
                </a:lnTo>
                <a:lnTo>
                  <a:pt x="804981" y="63733"/>
                </a:lnTo>
                <a:lnTo>
                  <a:pt x="789444" y="19773"/>
                </a:lnTo>
                <a:close/>
              </a:path>
              <a:path w="1158240" h="107950">
                <a:moveTo>
                  <a:pt x="896010" y="1756"/>
                </a:moveTo>
                <a:lnTo>
                  <a:pt x="813257" y="1756"/>
                </a:lnTo>
                <a:lnTo>
                  <a:pt x="811199" y="3953"/>
                </a:lnTo>
                <a:lnTo>
                  <a:pt x="811199" y="15955"/>
                </a:lnTo>
                <a:lnTo>
                  <a:pt x="813257" y="17998"/>
                </a:lnTo>
                <a:lnTo>
                  <a:pt x="896010" y="17998"/>
                </a:lnTo>
                <a:lnTo>
                  <a:pt x="898067" y="15955"/>
                </a:lnTo>
                <a:lnTo>
                  <a:pt x="898067" y="3953"/>
                </a:lnTo>
                <a:lnTo>
                  <a:pt x="896010" y="1756"/>
                </a:lnTo>
                <a:close/>
              </a:path>
              <a:path w="1158240" h="107950">
                <a:moveTo>
                  <a:pt x="927658" y="1756"/>
                </a:moveTo>
                <a:lnTo>
                  <a:pt x="913028" y="1756"/>
                </a:lnTo>
                <a:lnTo>
                  <a:pt x="910971" y="3953"/>
                </a:lnTo>
                <a:lnTo>
                  <a:pt x="910971" y="103708"/>
                </a:lnTo>
                <a:lnTo>
                  <a:pt x="913028" y="105757"/>
                </a:lnTo>
                <a:lnTo>
                  <a:pt x="927658" y="105757"/>
                </a:lnTo>
                <a:lnTo>
                  <a:pt x="929703" y="103708"/>
                </a:lnTo>
                <a:lnTo>
                  <a:pt x="929703" y="3953"/>
                </a:lnTo>
                <a:lnTo>
                  <a:pt x="927658" y="1756"/>
                </a:lnTo>
                <a:close/>
              </a:path>
              <a:path w="1158240" h="107950">
                <a:moveTo>
                  <a:pt x="1001369" y="0"/>
                </a:moveTo>
                <a:lnTo>
                  <a:pt x="979669" y="4102"/>
                </a:lnTo>
                <a:lnTo>
                  <a:pt x="962663" y="15358"/>
                </a:lnTo>
                <a:lnTo>
                  <a:pt x="951566" y="32190"/>
                </a:lnTo>
                <a:lnTo>
                  <a:pt x="947597" y="53022"/>
                </a:lnTo>
                <a:lnTo>
                  <a:pt x="951566" y="74461"/>
                </a:lnTo>
                <a:lnTo>
                  <a:pt x="962663" y="91757"/>
                </a:lnTo>
                <a:lnTo>
                  <a:pt x="979669" y="103311"/>
                </a:lnTo>
                <a:lnTo>
                  <a:pt x="1001369" y="107518"/>
                </a:lnTo>
                <a:lnTo>
                  <a:pt x="1023054" y="103311"/>
                </a:lnTo>
                <a:lnTo>
                  <a:pt x="1040053" y="91757"/>
                </a:lnTo>
                <a:lnTo>
                  <a:pt x="1041020" y="90250"/>
                </a:lnTo>
                <a:lnTo>
                  <a:pt x="1001369" y="90250"/>
                </a:lnTo>
                <a:lnTo>
                  <a:pt x="987600" y="87401"/>
                </a:lnTo>
                <a:lnTo>
                  <a:pt x="976747" y="79552"/>
                </a:lnTo>
                <a:lnTo>
                  <a:pt x="969633" y="67744"/>
                </a:lnTo>
                <a:lnTo>
                  <a:pt x="967079" y="53022"/>
                </a:lnTo>
                <a:lnTo>
                  <a:pt x="969633" y="38905"/>
                </a:lnTo>
                <a:lnTo>
                  <a:pt x="976747" y="27559"/>
                </a:lnTo>
                <a:lnTo>
                  <a:pt x="987600" y="20004"/>
                </a:lnTo>
                <a:lnTo>
                  <a:pt x="1001369" y="17259"/>
                </a:lnTo>
                <a:lnTo>
                  <a:pt x="1041306" y="17259"/>
                </a:lnTo>
                <a:lnTo>
                  <a:pt x="1040053" y="15358"/>
                </a:lnTo>
                <a:lnTo>
                  <a:pt x="1023054" y="4102"/>
                </a:lnTo>
                <a:lnTo>
                  <a:pt x="1001369" y="0"/>
                </a:lnTo>
                <a:close/>
              </a:path>
              <a:path w="1158240" h="107950">
                <a:moveTo>
                  <a:pt x="1041306" y="17259"/>
                </a:moveTo>
                <a:lnTo>
                  <a:pt x="1001369" y="17259"/>
                </a:lnTo>
                <a:lnTo>
                  <a:pt x="1015133" y="20004"/>
                </a:lnTo>
                <a:lnTo>
                  <a:pt x="1025986" y="27559"/>
                </a:lnTo>
                <a:lnTo>
                  <a:pt x="1033103" y="38905"/>
                </a:lnTo>
                <a:lnTo>
                  <a:pt x="1035659" y="53022"/>
                </a:lnTo>
                <a:lnTo>
                  <a:pt x="1033103" y="67744"/>
                </a:lnTo>
                <a:lnTo>
                  <a:pt x="1025986" y="79552"/>
                </a:lnTo>
                <a:lnTo>
                  <a:pt x="1015133" y="87401"/>
                </a:lnTo>
                <a:lnTo>
                  <a:pt x="1001369" y="90250"/>
                </a:lnTo>
                <a:lnTo>
                  <a:pt x="1041020" y="90250"/>
                </a:lnTo>
                <a:lnTo>
                  <a:pt x="1051147" y="74461"/>
                </a:lnTo>
                <a:lnTo>
                  <a:pt x="1055116" y="53022"/>
                </a:lnTo>
                <a:lnTo>
                  <a:pt x="1051147" y="32190"/>
                </a:lnTo>
                <a:lnTo>
                  <a:pt x="1041306" y="17259"/>
                </a:lnTo>
                <a:close/>
              </a:path>
              <a:path w="1158240" h="107950">
                <a:moveTo>
                  <a:pt x="1090422" y="1756"/>
                </a:moveTo>
                <a:lnTo>
                  <a:pt x="1075055" y="1756"/>
                </a:lnTo>
                <a:lnTo>
                  <a:pt x="1073010" y="3953"/>
                </a:lnTo>
                <a:lnTo>
                  <a:pt x="1073010" y="103708"/>
                </a:lnTo>
                <a:lnTo>
                  <a:pt x="1075055" y="105757"/>
                </a:lnTo>
                <a:lnTo>
                  <a:pt x="1089698" y="105757"/>
                </a:lnTo>
                <a:lnTo>
                  <a:pt x="1091742" y="103708"/>
                </a:lnTo>
                <a:lnTo>
                  <a:pt x="1091742" y="39702"/>
                </a:lnTo>
                <a:lnTo>
                  <a:pt x="1090714" y="29730"/>
                </a:lnTo>
                <a:lnTo>
                  <a:pt x="1109988" y="29730"/>
                </a:lnTo>
                <a:lnTo>
                  <a:pt x="1094232" y="5858"/>
                </a:lnTo>
                <a:lnTo>
                  <a:pt x="1092619" y="2922"/>
                </a:lnTo>
                <a:lnTo>
                  <a:pt x="1090422" y="1756"/>
                </a:lnTo>
                <a:close/>
              </a:path>
              <a:path w="1158240" h="107950">
                <a:moveTo>
                  <a:pt x="1109988" y="29730"/>
                </a:moveTo>
                <a:lnTo>
                  <a:pt x="1091018" y="29730"/>
                </a:lnTo>
                <a:lnTo>
                  <a:pt x="1095844" y="39702"/>
                </a:lnTo>
                <a:lnTo>
                  <a:pt x="1099654" y="45849"/>
                </a:lnTo>
                <a:lnTo>
                  <a:pt x="1136738" y="101654"/>
                </a:lnTo>
                <a:lnTo>
                  <a:pt x="1138351" y="104587"/>
                </a:lnTo>
                <a:lnTo>
                  <a:pt x="1140688" y="105757"/>
                </a:lnTo>
                <a:lnTo>
                  <a:pt x="1155763" y="105757"/>
                </a:lnTo>
                <a:lnTo>
                  <a:pt x="1157960" y="103708"/>
                </a:lnTo>
                <a:lnTo>
                  <a:pt x="1157960" y="77931"/>
                </a:lnTo>
                <a:lnTo>
                  <a:pt x="1139812" y="77931"/>
                </a:lnTo>
                <a:lnTo>
                  <a:pt x="1135126" y="67975"/>
                </a:lnTo>
                <a:lnTo>
                  <a:pt x="1131163" y="61813"/>
                </a:lnTo>
                <a:lnTo>
                  <a:pt x="1109988" y="29730"/>
                </a:lnTo>
                <a:close/>
              </a:path>
              <a:path w="1158240" h="107950">
                <a:moveTo>
                  <a:pt x="1155763" y="1756"/>
                </a:moveTo>
                <a:lnTo>
                  <a:pt x="1141298" y="1756"/>
                </a:lnTo>
                <a:lnTo>
                  <a:pt x="1139088" y="3953"/>
                </a:lnTo>
                <a:lnTo>
                  <a:pt x="1139088" y="67975"/>
                </a:lnTo>
                <a:lnTo>
                  <a:pt x="1140117" y="77931"/>
                </a:lnTo>
                <a:lnTo>
                  <a:pt x="1157960" y="77931"/>
                </a:lnTo>
                <a:lnTo>
                  <a:pt x="1157960" y="3953"/>
                </a:lnTo>
                <a:lnTo>
                  <a:pt x="1155763" y="17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00320" y="6570602"/>
            <a:ext cx="651510" cy="107950"/>
          </a:xfrm>
          <a:custGeom>
            <a:avLst/>
            <a:gdLst/>
            <a:ahLst/>
            <a:cxnLst/>
            <a:rect l="l" t="t" r="r" b="b"/>
            <a:pathLst>
              <a:path w="651510" h="107950">
                <a:moveTo>
                  <a:pt x="16687" y="1751"/>
                </a:moveTo>
                <a:lnTo>
                  <a:pt x="2044" y="1751"/>
                </a:lnTo>
                <a:lnTo>
                  <a:pt x="0" y="3948"/>
                </a:lnTo>
                <a:lnTo>
                  <a:pt x="0" y="103708"/>
                </a:lnTo>
                <a:lnTo>
                  <a:pt x="2044" y="105752"/>
                </a:lnTo>
                <a:lnTo>
                  <a:pt x="16687" y="105752"/>
                </a:lnTo>
                <a:lnTo>
                  <a:pt x="18732" y="103708"/>
                </a:lnTo>
                <a:lnTo>
                  <a:pt x="18732" y="3948"/>
                </a:lnTo>
                <a:lnTo>
                  <a:pt x="16687" y="1751"/>
                </a:lnTo>
                <a:close/>
              </a:path>
              <a:path w="651510" h="107950">
                <a:moveTo>
                  <a:pt x="60210" y="1751"/>
                </a:moveTo>
                <a:lnTo>
                  <a:pt x="44831" y="1751"/>
                </a:lnTo>
                <a:lnTo>
                  <a:pt x="42773" y="3948"/>
                </a:lnTo>
                <a:lnTo>
                  <a:pt x="42773" y="103708"/>
                </a:lnTo>
                <a:lnTo>
                  <a:pt x="44831" y="105752"/>
                </a:lnTo>
                <a:lnTo>
                  <a:pt x="59461" y="105752"/>
                </a:lnTo>
                <a:lnTo>
                  <a:pt x="61518" y="103708"/>
                </a:lnTo>
                <a:lnTo>
                  <a:pt x="61518" y="39697"/>
                </a:lnTo>
                <a:lnTo>
                  <a:pt x="60502" y="29740"/>
                </a:lnTo>
                <a:lnTo>
                  <a:pt x="79781" y="29740"/>
                </a:lnTo>
                <a:lnTo>
                  <a:pt x="64020" y="5853"/>
                </a:lnTo>
                <a:lnTo>
                  <a:pt x="62407" y="2932"/>
                </a:lnTo>
                <a:lnTo>
                  <a:pt x="60210" y="1751"/>
                </a:lnTo>
                <a:close/>
              </a:path>
              <a:path w="651510" h="107950">
                <a:moveTo>
                  <a:pt x="79781" y="29740"/>
                </a:moveTo>
                <a:lnTo>
                  <a:pt x="60782" y="29740"/>
                </a:lnTo>
                <a:lnTo>
                  <a:pt x="65620" y="39697"/>
                </a:lnTo>
                <a:lnTo>
                  <a:pt x="69430" y="45844"/>
                </a:lnTo>
                <a:lnTo>
                  <a:pt x="106502" y="101649"/>
                </a:lnTo>
                <a:lnTo>
                  <a:pt x="108127" y="104581"/>
                </a:lnTo>
                <a:lnTo>
                  <a:pt x="110464" y="105752"/>
                </a:lnTo>
                <a:lnTo>
                  <a:pt x="125539" y="105752"/>
                </a:lnTo>
                <a:lnTo>
                  <a:pt x="127749" y="103708"/>
                </a:lnTo>
                <a:lnTo>
                  <a:pt x="127749" y="77925"/>
                </a:lnTo>
                <a:lnTo>
                  <a:pt x="109601" y="77925"/>
                </a:lnTo>
                <a:lnTo>
                  <a:pt x="104902" y="67970"/>
                </a:lnTo>
                <a:lnTo>
                  <a:pt x="100939" y="61808"/>
                </a:lnTo>
                <a:lnTo>
                  <a:pt x="79781" y="29740"/>
                </a:lnTo>
                <a:close/>
              </a:path>
              <a:path w="651510" h="107950">
                <a:moveTo>
                  <a:pt x="125539" y="1751"/>
                </a:moveTo>
                <a:lnTo>
                  <a:pt x="111048" y="1751"/>
                </a:lnTo>
                <a:lnTo>
                  <a:pt x="108851" y="3948"/>
                </a:lnTo>
                <a:lnTo>
                  <a:pt x="108851" y="67970"/>
                </a:lnTo>
                <a:lnTo>
                  <a:pt x="109880" y="77925"/>
                </a:lnTo>
                <a:lnTo>
                  <a:pt x="127749" y="77925"/>
                </a:lnTo>
                <a:lnTo>
                  <a:pt x="127749" y="3948"/>
                </a:lnTo>
                <a:lnTo>
                  <a:pt x="125539" y="1751"/>
                </a:lnTo>
                <a:close/>
              </a:path>
              <a:path w="651510" h="107950">
                <a:moveTo>
                  <a:pt x="193370" y="17993"/>
                </a:moveTo>
                <a:lnTo>
                  <a:pt x="174637" y="17993"/>
                </a:lnTo>
                <a:lnTo>
                  <a:pt x="174637" y="103708"/>
                </a:lnTo>
                <a:lnTo>
                  <a:pt x="176682" y="105752"/>
                </a:lnTo>
                <a:lnTo>
                  <a:pt x="191338" y="105752"/>
                </a:lnTo>
                <a:lnTo>
                  <a:pt x="193370" y="103708"/>
                </a:lnTo>
                <a:lnTo>
                  <a:pt x="193370" y="17993"/>
                </a:lnTo>
                <a:close/>
              </a:path>
              <a:path w="651510" h="107950">
                <a:moveTo>
                  <a:pt x="225310" y="1751"/>
                </a:moveTo>
                <a:lnTo>
                  <a:pt x="142557" y="1751"/>
                </a:lnTo>
                <a:lnTo>
                  <a:pt x="140512" y="3948"/>
                </a:lnTo>
                <a:lnTo>
                  <a:pt x="140512" y="15949"/>
                </a:lnTo>
                <a:lnTo>
                  <a:pt x="142557" y="17993"/>
                </a:lnTo>
                <a:lnTo>
                  <a:pt x="225310" y="17993"/>
                </a:lnTo>
                <a:lnTo>
                  <a:pt x="227355" y="15949"/>
                </a:lnTo>
                <a:lnTo>
                  <a:pt x="227355" y="3948"/>
                </a:lnTo>
                <a:lnTo>
                  <a:pt x="225310" y="1751"/>
                </a:lnTo>
                <a:close/>
              </a:path>
              <a:path w="651510" h="107950">
                <a:moveTo>
                  <a:pt x="300329" y="1751"/>
                </a:moveTo>
                <a:lnTo>
                  <a:pt x="242316" y="1751"/>
                </a:lnTo>
                <a:lnTo>
                  <a:pt x="240271" y="3948"/>
                </a:lnTo>
                <a:lnTo>
                  <a:pt x="240271" y="103708"/>
                </a:lnTo>
                <a:lnTo>
                  <a:pt x="242316" y="105752"/>
                </a:lnTo>
                <a:lnTo>
                  <a:pt x="302666" y="105752"/>
                </a:lnTo>
                <a:lnTo>
                  <a:pt x="304863" y="103708"/>
                </a:lnTo>
                <a:lnTo>
                  <a:pt x="304863" y="91564"/>
                </a:lnTo>
                <a:lnTo>
                  <a:pt x="302666" y="89510"/>
                </a:lnTo>
                <a:lnTo>
                  <a:pt x="259003" y="89510"/>
                </a:lnTo>
                <a:lnTo>
                  <a:pt x="259003" y="61516"/>
                </a:lnTo>
                <a:lnTo>
                  <a:pt x="291985" y="61516"/>
                </a:lnTo>
                <a:lnTo>
                  <a:pt x="294182" y="59461"/>
                </a:lnTo>
                <a:lnTo>
                  <a:pt x="294182" y="47317"/>
                </a:lnTo>
                <a:lnTo>
                  <a:pt x="291985" y="45274"/>
                </a:lnTo>
                <a:lnTo>
                  <a:pt x="259003" y="45274"/>
                </a:lnTo>
                <a:lnTo>
                  <a:pt x="259003" y="17993"/>
                </a:lnTo>
                <a:lnTo>
                  <a:pt x="300329" y="17993"/>
                </a:lnTo>
                <a:lnTo>
                  <a:pt x="302514" y="15949"/>
                </a:lnTo>
                <a:lnTo>
                  <a:pt x="302514" y="3948"/>
                </a:lnTo>
                <a:lnTo>
                  <a:pt x="300329" y="1751"/>
                </a:lnTo>
                <a:close/>
              </a:path>
              <a:path w="651510" h="107950">
                <a:moveTo>
                  <a:pt x="366255" y="1751"/>
                </a:moveTo>
                <a:lnTo>
                  <a:pt x="323938" y="1751"/>
                </a:lnTo>
                <a:lnTo>
                  <a:pt x="321868" y="3948"/>
                </a:lnTo>
                <a:lnTo>
                  <a:pt x="321868" y="103708"/>
                </a:lnTo>
                <a:lnTo>
                  <a:pt x="323938" y="105752"/>
                </a:lnTo>
                <a:lnTo>
                  <a:pt x="338569" y="105752"/>
                </a:lnTo>
                <a:lnTo>
                  <a:pt x="340601" y="103708"/>
                </a:lnTo>
                <a:lnTo>
                  <a:pt x="340601" y="66927"/>
                </a:lnTo>
                <a:lnTo>
                  <a:pt x="379215" y="66927"/>
                </a:lnTo>
                <a:lnTo>
                  <a:pt x="377253" y="63271"/>
                </a:lnTo>
                <a:lnTo>
                  <a:pt x="375932" y="61669"/>
                </a:lnTo>
                <a:lnTo>
                  <a:pt x="375932" y="61376"/>
                </a:lnTo>
                <a:lnTo>
                  <a:pt x="383207" y="56812"/>
                </a:lnTo>
                <a:lnTo>
                  <a:pt x="388299" y="50547"/>
                </a:lnTo>
                <a:lnTo>
                  <a:pt x="340601" y="50547"/>
                </a:lnTo>
                <a:lnTo>
                  <a:pt x="340601" y="17993"/>
                </a:lnTo>
                <a:lnTo>
                  <a:pt x="389699" y="17993"/>
                </a:lnTo>
                <a:lnTo>
                  <a:pt x="388445" y="15113"/>
                </a:lnTo>
                <a:lnTo>
                  <a:pt x="382949" y="8847"/>
                </a:lnTo>
                <a:lnTo>
                  <a:pt x="375780" y="4533"/>
                </a:lnTo>
                <a:lnTo>
                  <a:pt x="371386" y="2628"/>
                </a:lnTo>
                <a:lnTo>
                  <a:pt x="366255" y="1751"/>
                </a:lnTo>
                <a:close/>
              </a:path>
              <a:path w="651510" h="107950">
                <a:moveTo>
                  <a:pt x="379215" y="66927"/>
                </a:moveTo>
                <a:lnTo>
                  <a:pt x="358787" y="66927"/>
                </a:lnTo>
                <a:lnTo>
                  <a:pt x="377101" y="101511"/>
                </a:lnTo>
                <a:lnTo>
                  <a:pt x="378714" y="104442"/>
                </a:lnTo>
                <a:lnTo>
                  <a:pt x="380911" y="105752"/>
                </a:lnTo>
                <a:lnTo>
                  <a:pt x="397014" y="105752"/>
                </a:lnTo>
                <a:lnTo>
                  <a:pt x="398919" y="102676"/>
                </a:lnTo>
                <a:lnTo>
                  <a:pt x="396443" y="98435"/>
                </a:lnTo>
                <a:lnTo>
                  <a:pt x="379215" y="66927"/>
                </a:lnTo>
                <a:close/>
              </a:path>
              <a:path w="651510" h="107950">
                <a:moveTo>
                  <a:pt x="389699" y="17993"/>
                </a:moveTo>
                <a:lnTo>
                  <a:pt x="360108" y="17993"/>
                </a:lnTo>
                <a:lnTo>
                  <a:pt x="363334" y="18594"/>
                </a:lnTo>
                <a:lnTo>
                  <a:pt x="365823" y="19759"/>
                </a:lnTo>
                <a:lnTo>
                  <a:pt x="371538" y="22110"/>
                </a:lnTo>
                <a:lnTo>
                  <a:pt x="374027" y="27379"/>
                </a:lnTo>
                <a:lnTo>
                  <a:pt x="374027" y="44231"/>
                </a:lnTo>
                <a:lnTo>
                  <a:pt x="367728" y="50547"/>
                </a:lnTo>
                <a:lnTo>
                  <a:pt x="388299" y="50547"/>
                </a:lnTo>
                <a:lnTo>
                  <a:pt x="388635" y="50133"/>
                </a:lnTo>
                <a:lnTo>
                  <a:pt x="392031" y="41970"/>
                </a:lnTo>
                <a:lnTo>
                  <a:pt x="393204" y="32955"/>
                </a:lnTo>
                <a:lnTo>
                  <a:pt x="391964" y="23194"/>
                </a:lnTo>
                <a:lnTo>
                  <a:pt x="389699" y="17993"/>
                </a:lnTo>
                <a:close/>
              </a:path>
              <a:path w="651510" h="107950">
                <a:moveTo>
                  <a:pt x="473633" y="1751"/>
                </a:moveTo>
                <a:lnTo>
                  <a:pt x="415632" y="1751"/>
                </a:lnTo>
                <a:lnTo>
                  <a:pt x="413588" y="3948"/>
                </a:lnTo>
                <a:lnTo>
                  <a:pt x="413588" y="103708"/>
                </a:lnTo>
                <a:lnTo>
                  <a:pt x="415632" y="105752"/>
                </a:lnTo>
                <a:lnTo>
                  <a:pt x="475996" y="105752"/>
                </a:lnTo>
                <a:lnTo>
                  <a:pt x="478180" y="103708"/>
                </a:lnTo>
                <a:lnTo>
                  <a:pt x="478180" y="91564"/>
                </a:lnTo>
                <a:lnTo>
                  <a:pt x="475996" y="89510"/>
                </a:lnTo>
                <a:lnTo>
                  <a:pt x="432320" y="89510"/>
                </a:lnTo>
                <a:lnTo>
                  <a:pt x="432320" y="61516"/>
                </a:lnTo>
                <a:lnTo>
                  <a:pt x="465289" y="61516"/>
                </a:lnTo>
                <a:lnTo>
                  <a:pt x="467487" y="59461"/>
                </a:lnTo>
                <a:lnTo>
                  <a:pt x="467487" y="47317"/>
                </a:lnTo>
                <a:lnTo>
                  <a:pt x="465289" y="45274"/>
                </a:lnTo>
                <a:lnTo>
                  <a:pt x="432320" y="45274"/>
                </a:lnTo>
                <a:lnTo>
                  <a:pt x="432320" y="17993"/>
                </a:lnTo>
                <a:lnTo>
                  <a:pt x="473633" y="17993"/>
                </a:lnTo>
                <a:lnTo>
                  <a:pt x="475830" y="15949"/>
                </a:lnTo>
                <a:lnTo>
                  <a:pt x="475830" y="3948"/>
                </a:lnTo>
                <a:lnTo>
                  <a:pt x="473633" y="1751"/>
                </a:lnTo>
                <a:close/>
              </a:path>
              <a:path w="651510" h="107950">
                <a:moveTo>
                  <a:pt x="498690" y="80426"/>
                </a:moveTo>
                <a:lnTo>
                  <a:pt x="496227" y="80566"/>
                </a:lnTo>
                <a:lnTo>
                  <a:pt x="493864" y="83795"/>
                </a:lnTo>
                <a:lnTo>
                  <a:pt x="490651" y="88493"/>
                </a:lnTo>
                <a:lnTo>
                  <a:pt x="487718" y="92442"/>
                </a:lnTo>
                <a:lnTo>
                  <a:pt x="523455" y="107518"/>
                </a:lnTo>
                <a:lnTo>
                  <a:pt x="538043" y="105081"/>
                </a:lnTo>
                <a:lnTo>
                  <a:pt x="548851" y="98456"/>
                </a:lnTo>
                <a:lnTo>
                  <a:pt x="554581" y="90105"/>
                </a:lnTo>
                <a:lnTo>
                  <a:pt x="513194" y="90105"/>
                </a:lnTo>
                <a:lnTo>
                  <a:pt x="502373" y="82471"/>
                </a:lnTo>
                <a:lnTo>
                  <a:pt x="498690" y="80426"/>
                </a:lnTo>
                <a:close/>
              </a:path>
              <a:path w="651510" h="107950">
                <a:moveTo>
                  <a:pt x="525500" y="0"/>
                </a:moveTo>
                <a:lnTo>
                  <a:pt x="511691" y="2137"/>
                </a:lnTo>
                <a:lnTo>
                  <a:pt x="500591" y="8212"/>
                </a:lnTo>
                <a:lnTo>
                  <a:pt x="493198" y="17722"/>
                </a:lnTo>
                <a:lnTo>
                  <a:pt x="490512" y="30162"/>
                </a:lnTo>
                <a:lnTo>
                  <a:pt x="498088" y="48553"/>
                </a:lnTo>
                <a:lnTo>
                  <a:pt x="514756" y="58921"/>
                </a:lnTo>
                <a:lnTo>
                  <a:pt x="531424" y="66926"/>
                </a:lnTo>
                <a:lnTo>
                  <a:pt x="539000" y="78229"/>
                </a:lnTo>
                <a:lnTo>
                  <a:pt x="539000" y="85269"/>
                </a:lnTo>
                <a:lnTo>
                  <a:pt x="533146" y="90105"/>
                </a:lnTo>
                <a:lnTo>
                  <a:pt x="554581" y="90105"/>
                </a:lnTo>
                <a:lnTo>
                  <a:pt x="555565" y="88672"/>
                </a:lnTo>
                <a:lnTo>
                  <a:pt x="557872" y="76756"/>
                </a:lnTo>
                <a:lnTo>
                  <a:pt x="550296" y="58088"/>
                </a:lnTo>
                <a:lnTo>
                  <a:pt x="533628" y="47838"/>
                </a:lnTo>
                <a:lnTo>
                  <a:pt x="516960" y="40141"/>
                </a:lnTo>
                <a:lnTo>
                  <a:pt x="509384" y="29131"/>
                </a:lnTo>
                <a:lnTo>
                  <a:pt x="509384" y="22096"/>
                </a:lnTo>
                <a:lnTo>
                  <a:pt x="515543" y="17407"/>
                </a:lnTo>
                <a:lnTo>
                  <a:pt x="553584" y="17407"/>
                </a:lnTo>
                <a:lnTo>
                  <a:pt x="555967" y="13027"/>
                </a:lnTo>
                <a:lnTo>
                  <a:pt x="534268" y="782"/>
                </a:lnTo>
                <a:lnTo>
                  <a:pt x="525500" y="0"/>
                </a:lnTo>
                <a:close/>
              </a:path>
              <a:path w="651510" h="107950">
                <a:moveTo>
                  <a:pt x="553584" y="17407"/>
                </a:moveTo>
                <a:lnTo>
                  <a:pt x="533285" y="17407"/>
                </a:lnTo>
                <a:lnTo>
                  <a:pt x="539000" y="20637"/>
                </a:lnTo>
                <a:lnTo>
                  <a:pt x="543242" y="23122"/>
                </a:lnTo>
                <a:lnTo>
                  <a:pt x="546315" y="24740"/>
                </a:lnTo>
                <a:lnTo>
                  <a:pt x="549389" y="25321"/>
                </a:lnTo>
                <a:lnTo>
                  <a:pt x="551586" y="21079"/>
                </a:lnTo>
                <a:lnTo>
                  <a:pt x="553584" y="17407"/>
                </a:lnTo>
                <a:close/>
              </a:path>
              <a:path w="651510" h="107950">
                <a:moveTo>
                  <a:pt x="617359" y="17993"/>
                </a:moveTo>
                <a:lnTo>
                  <a:pt x="598627" y="17993"/>
                </a:lnTo>
                <a:lnTo>
                  <a:pt x="598627" y="103708"/>
                </a:lnTo>
                <a:lnTo>
                  <a:pt x="600684" y="105752"/>
                </a:lnTo>
                <a:lnTo>
                  <a:pt x="615315" y="105752"/>
                </a:lnTo>
                <a:lnTo>
                  <a:pt x="617359" y="103708"/>
                </a:lnTo>
                <a:lnTo>
                  <a:pt x="617359" y="17993"/>
                </a:lnTo>
                <a:close/>
              </a:path>
              <a:path w="651510" h="107950">
                <a:moveTo>
                  <a:pt x="649300" y="1751"/>
                </a:moveTo>
                <a:lnTo>
                  <a:pt x="566534" y="1751"/>
                </a:lnTo>
                <a:lnTo>
                  <a:pt x="564489" y="3948"/>
                </a:lnTo>
                <a:lnTo>
                  <a:pt x="564489" y="15949"/>
                </a:lnTo>
                <a:lnTo>
                  <a:pt x="566534" y="17993"/>
                </a:lnTo>
                <a:lnTo>
                  <a:pt x="649300" y="17993"/>
                </a:lnTo>
                <a:lnTo>
                  <a:pt x="651344" y="15949"/>
                </a:lnTo>
                <a:lnTo>
                  <a:pt x="651344" y="3948"/>
                </a:lnTo>
                <a:lnTo>
                  <a:pt x="649300" y="1751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57184" y="6570597"/>
            <a:ext cx="836930" cy="107950"/>
          </a:xfrm>
          <a:custGeom>
            <a:avLst/>
            <a:gdLst/>
            <a:ahLst/>
            <a:cxnLst/>
            <a:rect l="l" t="t" r="r" b="b"/>
            <a:pathLst>
              <a:path w="836930" h="107950">
                <a:moveTo>
                  <a:pt x="53759" y="1766"/>
                </a:moveTo>
                <a:lnTo>
                  <a:pt x="37350" y="1766"/>
                </a:lnTo>
                <a:lnTo>
                  <a:pt x="35153" y="3378"/>
                </a:lnTo>
                <a:lnTo>
                  <a:pt x="33985" y="6742"/>
                </a:lnTo>
                <a:lnTo>
                  <a:pt x="1460" y="98727"/>
                </a:lnTo>
                <a:lnTo>
                  <a:pt x="0" y="102984"/>
                </a:lnTo>
                <a:lnTo>
                  <a:pt x="1905" y="105766"/>
                </a:lnTo>
                <a:lnTo>
                  <a:pt x="16700" y="105766"/>
                </a:lnTo>
                <a:lnTo>
                  <a:pt x="19037" y="104150"/>
                </a:lnTo>
                <a:lnTo>
                  <a:pt x="20066" y="100632"/>
                </a:lnTo>
                <a:lnTo>
                  <a:pt x="27241" y="79096"/>
                </a:lnTo>
                <a:lnTo>
                  <a:pt x="82720" y="79096"/>
                </a:lnTo>
                <a:lnTo>
                  <a:pt x="77286" y="63728"/>
                </a:lnTo>
                <a:lnTo>
                  <a:pt x="31927" y="63728"/>
                </a:lnTo>
                <a:lnTo>
                  <a:pt x="41313" y="35887"/>
                </a:lnTo>
                <a:lnTo>
                  <a:pt x="43065" y="30034"/>
                </a:lnTo>
                <a:lnTo>
                  <a:pt x="45415" y="19784"/>
                </a:lnTo>
                <a:lnTo>
                  <a:pt x="61748" y="19784"/>
                </a:lnTo>
                <a:lnTo>
                  <a:pt x="57137" y="6742"/>
                </a:lnTo>
                <a:lnTo>
                  <a:pt x="56108" y="3378"/>
                </a:lnTo>
                <a:lnTo>
                  <a:pt x="53759" y="1766"/>
                </a:lnTo>
                <a:close/>
              </a:path>
              <a:path w="836930" h="107950">
                <a:moveTo>
                  <a:pt x="82720" y="79096"/>
                </a:moveTo>
                <a:lnTo>
                  <a:pt x="63728" y="79096"/>
                </a:lnTo>
                <a:lnTo>
                  <a:pt x="71056" y="100777"/>
                </a:lnTo>
                <a:lnTo>
                  <a:pt x="72072" y="104150"/>
                </a:lnTo>
                <a:lnTo>
                  <a:pt x="74422" y="105766"/>
                </a:lnTo>
                <a:lnTo>
                  <a:pt x="89217" y="105766"/>
                </a:lnTo>
                <a:lnTo>
                  <a:pt x="91122" y="102984"/>
                </a:lnTo>
                <a:lnTo>
                  <a:pt x="89662" y="98727"/>
                </a:lnTo>
                <a:lnTo>
                  <a:pt x="82720" y="79096"/>
                </a:lnTo>
                <a:close/>
              </a:path>
              <a:path w="836930" h="107950">
                <a:moveTo>
                  <a:pt x="61748" y="19784"/>
                </a:moveTo>
                <a:lnTo>
                  <a:pt x="45707" y="19784"/>
                </a:lnTo>
                <a:lnTo>
                  <a:pt x="48044" y="30034"/>
                </a:lnTo>
                <a:lnTo>
                  <a:pt x="49809" y="35887"/>
                </a:lnTo>
                <a:lnTo>
                  <a:pt x="59042" y="63728"/>
                </a:lnTo>
                <a:lnTo>
                  <a:pt x="77286" y="63728"/>
                </a:lnTo>
                <a:lnTo>
                  <a:pt x="61748" y="19784"/>
                </a:lnTo>
                <a:close/>
              </a:path>
              <a:path w="836930" h="107950">
                <a:moveTo>
                  <a:pt x="109283" y="1766"/>
                </a:moveTo>
                <a:lnTo>
                  <a:pt x="94056" y="1766"/>
                </a:lnTo>
                <a:lnTo>
                  <a:pt x="92151" y="4395"/>
                </a:lnTo>
                <a:lnTo>
                  <a:pt x="117055" y="104001"/>
                </a:lnTo>
                <a:lnTo>
                  <a:pt x="119253" y="105766"/>
                </a:lnTo>
                <a:lnTo>
                  <a:pt x="137121" y="105766"/>
                </a:lnTo>
                <a:lnTo>
                  <a:pt x="139319" y="104001"/>
                </a:lnTo>
                <a:lnTo>
                  <a:pt x="140208" y="100493"/>
                </a:lnTo>
                <a:lnTo>
                  <a:pt x="144410" y="84668"/>
                </a:lnTo>
                <a:lnTo>
                  <a:pt x="129070" y="84668"/>
                </a:lnTo>
                <a:lnTo>
                  <a:pt x="128778" y="79538"/>
                </a:lnTo>
                <a:lnTo>
                  <a:pt x="112335" y="7034"/>
                </a:lnTo>
                <a:lnTo>
                  <a:pt x="111480" y="3517"/>
                </a:lnTo>
                <a:lnTo>
                  <a:pt x="109283" y="1766"/>
                </a:lnTo>
                <a:close/>
              </a:path>
              <a:path w="836930" h="107950">
                <a:moveTo>
                  <a:pt x="173372" y="30619"/>
                </a:moveTo>
                <a:lnTo>
                  <a:pt x="158216" y="30619"/>
                </a:lnTo>
                <a:lnTo>
                  <a:pt x="159245" y="37504"/>
                </a:lnTo>
                <a:lnTo>
                  <a:pt x="175840" y="100632"/>
                </a:lnTo>
                <a:lnTo>
                  <a:pt x="176682" y="104001"/>
                </a:lnTo>
                <a:lnTo>
                  <a:pt x="178879" y="105766"/>
                </a:lnTo>
                <a:lnTo>
                  <a:pt x="196608" y="105766"/>
                </a:lnTo>
                <a:lnTo>
                  <a:pt x="198805" y="104150"/>
                </a:lnTo>
                <a:lnTo>
                  <a:pt x="199870" y="100493"/>
                </a:lnTo>
                <a:lnTo>
                  <a:pt x="203971" y="84668"/>
                </a:lnTo>
                <a:lnTo>
                  <a:pt x="186639" y="84668"/>
                </a:lnTo>
                <a:lnTo>
                  <a:pt x="186055" y="79692"/>
                </a:lnTo>
                <a:lnTo>
                  <a:pt x="184442" y="73685"/>
                </a:lnTo>
                <a:lnTo>
                  <a:pt x="173372" y="30619"/>
                </a:lnTo>
                <a:close/>
              </a:path>
              <a:path w="836930" h="107950">
                <a:moveTo>
                  <a:pt x="164376" y="1766"/>
                </a:moveTo>
                <a:lnTo>
                  <a:pt x="152069" y="1766"/>
                </a:lnTo>
                <a:lnTo>
                  <a:pt x="149872" y="3517"/>
                </a:lnTo>
                <a:lnTo>
                  <a:pt x="148807" y="7174"/>
                </a:lnTo>
                <a:lnTo>
                  <a:pt x="131559" y="73685"/>
                </a:lnTo>
                <a:lnTo>
                  <a:pt x="129946" y="79692"/>
                </a:lnTo>
                <a:lnTo>
                  <a:pt x="129362" y="84668"/>
                </a:lnTo>
                <a:lnTo>
                  <a:pt x="144410" y="84668"/>
                </a:lnTo>
                <a:lnTo>
                  <a:pt x="155143" y="44246"/>
                </a:lnTo>
                <a:lnTo>
                  <a:pt x="156756" y="37504"/>
                </a:lnTo>
                <a:lnTo>
                  <a:pt x="157784" y="30619"/>
                </a:lnTo>
                <a:lnTo>
                  <a:pt x="173372" y="30619"/>
                </a:lnTo>
                <a:lnTo>
                  <a:pt x="167309" y="7034"/>
                </a:lnTo>
                <a:lnTo>
                  <a:pt x="166573" y="3517"/>
                </a:lnTo>
                <a:lnTo>
                  <a:pt x="164376" y="1766"/>
                </a:lnTo>
                <a:close/>
              </a:path>
              <a:path w="836930" h="107950">
                <a:moveTo>
                  <a:pt x="222681" y="1766"/>
                </a:moveTo>
                <a:lnTo>
                  <a:pt x="207594" y="1766"/>
                </a:lnTo>
                <a:lnTo>
                  <a:pt x="205397" y="3517"/>
                </a:lnTo>
                <a:lnTo>
                  <a:pt x="204660" y="7174"/>
                </a:lnTo>
                <a:lnTo>
                  <a:pt x="188696" y="73685"/>
                </a:lnTo>
                <a:lnTo>
                  <a:pt x="187375" y="79538"/>
                </a:lnTo>
                <a:lnTo>
                  <a:pt x="186944" y="84668"/>
                </a:lnTo>
                <a:lnTo>
                  <a:pt x="203971" y="84668"/>
                </a:lnTo>
                <a:lnTo>
                  <a:pt x="224077" y="7034"/>
                </a:lnTo>
                <a:lnTo>
                  <a:pt x="224739" y="4395"/>
                </a:lnTo>
                <a:lnTo>
                  <a:pt x="222681" y="1766"/>
                </a:lnTo>
                <a:close/>
              </a:path>
              <a:path w="836930" h="107950">
                <a:moveTo>
                  <a:pt x="279234" y="1766"/>
                </a:moveTo>
                <a:lnTo>
                  <a:pt x="262826" y="1766"/>
                </a:lnTo>
                <a:lnTo>
                  <a:pt x="260629" y="3378"/>
                </a:lnTo>
                <a:lnTo>
                  <a:pt x="259461" y="6742"/>
                </a:lnTo>
                <a:lnTo>
                  <a:pt x="226936" y="98727"/>
                </a:lnTo>
                <a:lnTo>
                  <a:pt x="225463" y="102984"/>
                </a:lnTo>
                <a:lnTo>
                  <a:pt x="227368" y="105766"/>
                </a:lnTo>
                <a:lnTo>
                  <a:pt x="242163" y="105766"/>
                </a:lnTo>
                <a:lnTo>
                  <a:pt x="244513" y="104150"/>
                </a:lnTo>
                <a:lnTo>
                  <a:pt x="245541" y="100632"/>
                </a:lnTo>
                <a:lnTo>
                  <a:pt x="252717" y="79096"/>
                </a:lnTo>
                <a:lnTo>
                  <a:pt x="308184" y="79096"/>
                </a:lnTo>
                <a:lnTo>
                  <a:pt x="302750" y="63728"/>
                </a:lnTo>
                <a:lnTo>
                  <a:pt x="257403" y="63728"/>
                </a:lnTo>
                <a:lnTo>
                  <a:pt x="266788" y="35887"/>
                </a:lnTo>
                <a:lnTo>
                  <a:pt x="268541" y="30034"/>
                </a:lnTo>
                <a:lnTo>
                  <a:pt x="270891" y="19784"/>
                </a:lnTo>
                <a:lnTo>
                  <a:pt x="287211" y="19784"/>
                </a:lnTo>
                <a:lnTo>
                  <a:pt x="282600" y="6742"/>
                </a:lnTo>
                <a:lnTo>
                  <a:pt x="281584" y="3378"/>
                </a:lnTo>
                <a:lnTo>
                  <a:pt x="279234" y="1766"/>
                </a:lnTo>
                <a:close/>
              </a:path>
              <a:path w="836930" h="107950">
                <a:moveTo>
                  <a:pt x="308184" y="79096"/>
                </a:moveTo>
                <a:lnTo>
                  <a:pt x="289204" y="79096"/>
                </a:lnTo>
                <a:lnTo>
                  <a:pt x="296519" y="100777"/>
                </a:lnTo>
                <a:lnTo>
                  <a:pt x="297548" y="104150"/>
                </a:lnTo>
                <a:lnTo>
                  <a:pt x="299897" y="105766"/>
                </a:lnTo>
                <a:lnTo>
                  <a:pt x="314693" y="105766"/>
                </a:lnTo>
                <a:lnTo>
                  <a:pt x="316598" y="102984"/>
                </a:lnTo>
                <a:lnTo>
                  <a:pt x="315125" y="98727"/>
                </a:lnTo>
                <a:lnTo>
                  <a:pt x="308184" y="79096"/>
                </a:lnTo>
                <a:close/>
              </a:path>
              <a:path w="836930" h="107950">
                <a:moveTo>
                  <a:pt x="287211" y="19784"/>
                </a:moveTo>
                <a:lnTo>
                  <a:pt x="271183" y="19784"/>
                </a:lnTo>
                <a:lnTo>
                  <a:pt x="273519" y="30034"/>
                </a:lnTo>
                <a:lnTo>
                  <a:pt x="275285" y="35887"/>
                </a:lnTo>
                <a:lnTo>
                  <a:pt x="284505" y="63728"/>
                </a:lnTo>
                <a:lnTo>
                  <a:pt x="302750" y="63728"/>
                </a:lnTo>
                <a:lnTo>
                  <a:pt x="287211" y="19784"/>
                </a:lnTo>
                <a:close/>
              </a:path>
              <a:path w="836930" h="107950">
                <a:moveTo>
                  <a:pt x="373888" y="1766"/>
                </a:moveTo>
                <a:lnTo>
                  <a:pt x="331546" y="1766"/>
                </a:lnTo>
                <a:lnTo>
                  <a:pt x="329488" y="3949"/>
                </a:lnTo>
                <a:lnTo>
                  <a:pt x="329488" y="103708"/>
                </a:lnTo>
                <a:lnTo>
                  <a:pt x="331546" y="105766"/>
                </a:lnTo>
                <a:lnTo>
                  <a:pt x="346176" y="105766"/>
                </a:lnTo>
                <a:lnTo>
                  <a:pt x="348234" y="103708"/>
                </a:lnTo>
                <a:lnTo>
                  <a:pt x="348234" y="66942"/>
                </a:lnTo>
                <a:lnTo>
                  <a:pt x="386843" y="66942"/>
                </a:lnTo>
                <a:lnTo>
                  <a:pt x="384873" y="63281"/>
                </a:lnTo>
                <a:lnTo>
                  <a:pt x="383552" y="61669"/>
                </a:lnTo>
                <a:lnTo>
                  <a:pt x="383552" y="61376"/>
                </a:lnTo>
                <a:lnTo>
                  <a:pt x="390821" y="56815"/>
                </a:lnTo>
                <a:lnTo>
                  <a:pt x="395919" y="50547"/>
                </a:lnTo>
                <a:lnTo>
                  <a:pt x="348234" y="50547"/>
                </a:lnTo>
                <a:lnTo>
                  <a:pt x="348234" y="18008"/>
                </a:lnTo>
                <a:lnTo>
                  <a:pt x="397325" y="18008"/>
                </a:lnTo>
                <a:lnTo>
                  <a:pt x="396066" y="15118"/>
                </a:lnTo>
                <a:lnTo>
                  <a:pt x="390575" y="8854"/>
                </a:lnTo>
                <a:lnTo>
                  <a:pt x="383413" y="4544"/>
                </a:lnTo>
                <a:lnTo>
                  <a:pt x="379018" y="2639"/>
                </a:lnTo>
                <a:lnTo>
                  <a:pt x="373888" y="1766"/>
                </a:lnTo>
                <a:close/>
              </a:path>
              <a:path w="836930" h="107950">
                <a:moveTo>
                  <a:pt x="386843" y="66942"/>
                </a:moveTo>
                <a:lnTo>
                  <a:pt x="366407" y="66942"/>
                </a:lnTo>
                <a:lnTo>
                  <a:pt x="384721" y="101511"/>
                </a:lnTo>
                <a:lnTo>
                  <a:pt x="386334" y="104442"/>
                </a:lnTo>
                <a:lnTo>
                  <a:pt x="388531" y="105766"/>
                </a:lnTo>
                <a:lnTo>
                  <a:pt x="404634" y="105766"/>
                </a:lnTo>
                <a:lnTo>
                  <a:pt x="406539" y="102682"/>
                </a:lnTo>
                <a:lnTo>
                  <a:pt x="404050" y="98435"/>
                </a:lnTo>
                <a:lnTo>
                  <a:pt x="386843" y="66942"/>
                </a:lnTo>
                <a:close/>
              </a:path>
              <a:path w="836930" h="107950">
                <a:moveTo>
                  <a:pt x="397325" y="18008"/>
                </a:moveTo>
                <a:lnTo>
                  <a:pt x="367728" y="18008"/>
                </a:lnTo>
                <a:lnTo>
                  <a:pt x="370954" y="18594"/>
                </a:lnTo>
                <a:lnTo>
                  <a:pt x="373443" y="19759"/>
                </a:lnTo>
                <a:lnTo>
                  <a:pt x="379158" y="22110"/>
                </a:lnTo>
                <a:lnTo>
                  <a:pt x="381647" y="27379"/>
                </a:lnTo>
                <a:lnTo>
                  <a:pt x="381647" y="44246"/>
                </a:lnTo>
                <a:lnTo>
                  <a:pt x="375348" y="50547"/>
                </a:lnTo>
                <a:lnTo>
                  <a:pt x="395919" y="50547"/>
                </a:lnTo>
                <a:lnTo>
                  <a:pt x="396251" y="50139"/>
                </a:lnTo>
                <a:lnTo>
                  <a:pt x="399649" y="41975"/>
                </a:lnTo>
                <a:lnTo>
                  <a:pt x="400824" y="32955"/>
                </a:lnTo>
                <a:lnTo>
                  <a:pt x="399584" y="23197"/>
                </a:lnTo>
                <a:lnTo>
                  <a:pt x="397325" y="18008"/>
                </a:lnTo>
                <a:close/>
              </a:path>
              <a:path w="836930" h="107950">
                <a:moveTo>
                  <a:pt x="481253" y="1766"/>
                </a:moveTo>
                <a:lnTo>
                  <a:pt x="423252" y="1766"/>
                </a:lnTo>
                <a:lnTo>
                  <a:pt x="421208" y="3949"/>
                </a:lnTo>
                <a:lnTo>
                  <a:pt x="421208" y="103708"/>
                </a:lnTo>
                <a:lnTo>
                  <a:pt x="423252" y="105766"/>
                </a:lnTo>
                <a:lnTo>
                  <a:pt x="483603" y="105766"/>
                </a:lnTo>
                <a:lnTo>
                  <a:pt x="485800" y="103708"/>
                </a:lnTo>
                <a:lnTo>
                  <a:pt x="485800" y="91569"/>
                </a:lnTo>
                <a:lnTo>
                  <a:pt x="483603" y="89519"/>
                </a:lnTo>
                <a:lnTo>
                  <a:pt x="439940" y="89519"/>
                </a:lnTo>
                <a:lnTo>
                  <a:pt x="439940" y="61521"/>
                </a:lnTo>
                <a:lnTo>
                  <a:pt x="472909" y="61521"/>
                </a:lnTo>
                <a:lnTo>
                  <a:pt x="475107" y="59471"/>
                </a:lnTo>
                <a:lnTo>
                  <a:pt x="475107" y="47317"/>
                </a:lnTo>
                <a:lnTo>
                  <a:pt x="472909" y="45274"/>
                </a:lnTo>
                <a:lnTo>
                  <a:pt x="439940" y="45274"/>
                </a:lnTo>
                <a:lnTo>
                  <a:pt x="439940" y="18008"/>
                </a:lnTo>
                <a:lnTo>
                  <a:pt x="481253" y="18008"/>
                </a:lnTo>
                <a:lnTo>
                  <a:pt x="483450" y="15949"/>
                </a:lnTo>
                <a:lnTo>
                  <a:pt x="483450" y="3949"/>
                </a:lnTo>
                <a:lnTo>
                  <a:pt x="481253" y="1766"/>
                </a:lnTo>
                <a:close/>
              </a:path>
              <a:path w="836930" h="107950">
                <a:moveTo>
                  <a:pt x="520230" y="1766"/>
                </a:moveTo>
                <a:lnTo>
                  <a:pt x="504863" y="1766"/>
                </a:lnTo>
                <a:lnTo>
                  <a:pt x="502805" y="3963"/>
                </a:lnTo>
                <a:lnTo>
                  <a:pt x="502805" y="103708"/>
                </a:lnTo>
                <a:lnTo>
                  <a:pt x="504863" y="105766"/>
                </a:lnTo>
                <a:lnTo>
                  <a:pt x="519493" y="105766"/>
                </a:lnTo>
                <a:lnTo>
                  <a:pt x="521550" y="103708"/>
                </a:lnTo>
                <a:lnTo>
                  <a:pt x="521550" y="39697"/>
                </a:lnTo>
                <a:lnTo>
                  <a:pt x="520522" y="29740"/>
                </a:lnTo>
                <a:lnTo>
                  <a:pt x="539796" y="29740"/>
                </a:lnTo>
                <a:lnTo>
                  <a:pt x="524040" y="5868"/>
                </a:lnTo>
                <a:lnTo>
                  <a:pt x="522427" y="2932"/>
                </a:lnTo>
                <a:lnTo>
                  <a:pt x="520230" y="1766"/>
                </a:lnTo>
                <a:close/>
              </a:path>
              <a:path w="836930" h="107950">
                <a:moveTo>
                  <a:pt x="539796" y="29740"/>
                </a:moveTo>
                <a:lnTo>
                  <a:pt x="520814" y="29740"/>
                </a:lnTo>
                <a:lnTo>
                  <a:pt x="525653" y="39697"/>
                </a:lnTo>
                <a:lnTo>
                  <a:pt x="529463" y="45859"/>
                </a:lnTo>
                <a:lnTo>
                  <a:pt x="566534" y="101664"/>
                </a:lnTo>
                <a:lnTo>
                  <a:pt x="568147" y="104587"/>
                </a:lnTo>
                <a:lnTo>
                  <a:pt x="570496" y="105766"/>
                </a:lnTo>
                <a:lnTo>
                  <a:pt x="585571" y="105766"/>
                </a:lnTo>
                <a:lnTo>
                  <a:pt x="587768" y="103708"/>
                </a:lnTo>
                <a:lnTo>
                  <a:pt x="587768" y="77927"/>
                </a:lnTo>
                <a:lnTo>
                  <a:pt x="569620" y="77927"/>
                </a:lnTo>
                <a:lnTo>
                  <a:pt x="564934" y="67970"/>
                </a:lnTo>
                <a:lnTo>
                  <a:pt x="560971" y="61823"/>
                </a:lnTo>
                <a:lnTo>
                  <a:pt x="539796" y="29740"/>
                </a:lnTo>
                <a:close/>
              </a:path>
              <a:path w="836930" h="107950">
                <a:moveTo>
                  <a:pt x="585571" y="1766"/>
                </a:moveTo>
                <a:lnTo>
                  <a:pt x="571080" y="1766"/>
                </a:lnTo>
                <a:lnTo>
                  <a:pt x="568883" y="3963"/>
                </a:lnTo>
                <a:lnTo>
                  <a:pt x="568883" y="67970"/>
                </a:lnTo>
                <a:lnTo>
                  <a:pt x="569912" y="77927"/>
                </a:lnTo>
                <a:lnTo>
                  <a:pt x="587768" y="77927"/>
                </a:lnTo>
                <a:lnTo>
                  <a:pt x="587768" y="3963"/>
                </a:lnTo>
                <a:lnTo>
                  <a:pt x="585571" y="1766"/>
                </a:lnTo>
                <a:close/>
              </a:path>
              <a:path w="836930" h="107950">
                <a:moveTo>
                  <a:pt x="671715" y="1766"/>
                </a:moveTo>
                <a:lnTo>
                  <a:pt x="613714" y="1766"/>
                </a:lnTo>
                <a:lnTo>
                  <a:pt x="611670" y="3949"/>
                </a:lnTo>
                <a:lnTo>
                  <a:pt x="611670" y="103708"/>
                </a:lnTo>
                <a:lnTo>
                  <a:pt x="613714" y="105766"/>
                </a:lnTo>
                <a:lnTo>
                  <a:pt x="674052" y="105766"/>
                </a:lnTo>
                <a:lnTo>
                  <a:pt x="676262" y="103708"/>
                </a:lnTo>
                <a:lnTo>
                  <a:pt x="676262" y="91569"/>
                </a:lnTo>
                <a:lnTo>
                  <a:pt x="674052" y="89519"/>
                </a:lnTo>
                <a:lnTo>
                  <a:pt x="630402" y="89519"/>
                </a:lnTo>
                <a:lnTo>
                  <a:pt x="630402" y="61521"/>
                </a:lnTo>
                <a:lnTo>
                  <a:pt x="663359" y="61521"/>
                </a:lnTo>
                <a:lnTo>
                  <a:pt x="665556" y="59471"/>
                </a:lnTo>
                <a:lnTo>
                  <a:pt x="665556" y="47317"/>
                </a:lnTo>
                <a:lnTo>
                  <a:pt x="663359" y="45274"/>
                </a:lnTo>
                <a:lnTo>
                  <a:pt x="630402" y="45274"/>
                </a:lnTo>
                <a:lnTo>
                  <a:pt x="630402" y="18008"/>
                </a:lnTo>
                <a:lnTo>
                  <a:pt x="671715" y="18008"/>
                </a:lnTo>
                <a:lnTo>
                  <a:pt x="673912" y="15949"/>
                </a:lnTo>
                <a:lnTo>
                  <a:pt x="673912" y="3949"/>
                </a:lnTo>
                <a:lnTo>
                  <a:pt x="671715" y="1766"/>
                </a:lnTo>
                <a:close/>
              </a:path>
              <a:path w="836930" h="107950">
                <a:moveTo>
                  <a:pt x="696772" y="80426"/>
                </a:moveTo>
                <a:lnTo>
                  <a:pt x="694283" y="80580"/>
                </a:lnTo>
                <a:lnTo>
                  <a:pt x="691946" y="83804"/>
                </a:lnTo>
                <a:lnTo>
                  <a:pt x="688721" y="88493"/>
                </a:lnTo>
                <a:lnTo>
                  <a:pt x="685800" y="92442"/>
                </a:lnTo>
                <a:lnTo>
                  <a:pt x="721537" y="107518"/>
                </a:lnTo>
                <a:lnTo>
                  <a:pt x="736125" y="105082"/>
                </a:lnTo>
                <a:lnTo>
                  <a:pt x="746933" y="98460"/>
                </a:lnTo>
                <a:lnTo>
                  <a:pt x="752668" y="90105"/>
                </a:lnTo>
                <a:lnTo>
                  <a:pt x="711276" y="90105"/>
                </a:lnTo>
                <a:lnTo>
                  <a:pt x="703795" y="84822"/>
                </a:lnTo>
                <a:lnTo>
                  <a:pt x="700430" y="82485"/>
                </a:lnTo>
                <a:lnTo>
                  <a:pt x="696772" y="80426"/>
                </a:lnTo>
                <a:close/>
              </a:path>
              <a:path w="836930" h="107950">
                <a:moveTo>
                  <a:pt x="723582" y="0"/>
                </a:moveTo>
                <a:lnTo>
                  <a:pt x="709766" y="2139"/>
                </a:lnTo>
                <a:lnTo>
                  <a:pt x="698661" y="8218"/>
                </a:lnTo>
                <a:lnTo>
                  <a:pt x="691267" y="17729"/>
                </a:lnTo>
                <a:lnTo>
                  <a:pt x="688581" y="30162"/>
                </a:lnTo>
                <a:lnTo>
                  <a:pt x="696157" y="48553"/>
                </a:lnTo>
                <a:lnTo>
                  <a:pt x="712825" y="58921"/>
                </a:lnTo>
                <a:lnTo>
                  <a:pt x="729493" y="66928"/>
                </a:lnTo>
                <a:lnTo>
                  <a:pt x="737069" y="78234"/>
                </a:lnTo>
                <a:lnTo>
                  <a:pt x="737069" y="85269"/>
                </a:lnTo>
                <a:lnTo>
                  <a:pt x="731215" y="90105"/>
                </a:lnTo>
                <a:lnTo>
                  <a:pt x="752668" y="90105"/>
                </a:lnTo>
                <a:lnTo>
                  <a:pt x="753647" y="88680"/>
                </a:lnTo>
                <a:lnTo>
                  <a:pt x="755954" y="76770"/>
                </a:lnTo>
                <a:lnTo>
                  <a:pt x="748378" y="58096"/>
                </a:lnTo>
                <a:lnTo>
                  <a:pt x="731710" y="47843"/>
                </a:lnTo>
                <a:lnTo>
                  <a:pt x="715042" y="40148"/>
                </a:lnTo>
                <a:lnTo>
                  <a:pt x="707466" y="29145"/>
                </a:lnTo>
                <a:lnTo>
                  <a:pt x="707466" y="22110"/>
                </a:lnTo>
                <a:lnTo>
                  <a:pt x="713613" y="17423"/>
                </a:lnTo>
                <a:lnTo>
                  <a:pt x="751652" y="17423"/>
                </a:lnTo>
                <a:lnTo>
                  <a:pt x="754049" y="13027"/>
                </a:lnTo>
                <a:lnTo>
                  <a:pt x="732350" y="782"/>
                </a:lnTo>
                <a:lnTo>
                  <a:pt x="723582" y="0"/>
                </a:lnTo>
                <a:close/>
              </a:path>
              <a:path w="836930" h="107950">
                <a:moveTo>
                  <a:pt x="751652" y="17423"/>
                </a:moveTo>
                <a:lnTo>
                  <a:pt x="731354" y="17423"/>
                </a:lnTo>
                <a:lnTo>
                  <a:pt x="737069" y="20637"/>
                </a:lnTo>
                <a:lnTo>
                  <a:pt x="741324" y="23138"/>
                </a:lnTo>
                <a:lnTo>
                  <a:pt x="744397" y="24740"/>
                </a:lnTo>
                <a:lnTo>
                  <a:pt x="747471" y="25335"/>
                </a:lnTo>
                <a:lnTo>
                  <a:pt x="749655" y="21084"/>
                </a:lnTo>
                <a:lnTo>
                  <a:pt x="751652" y="17423"/>
                </a:lnTo>
                <a:close/>
              </a:path>
              <a:path w="836930" h="107950">
                <a:moveTo>
                  <a:pt x="777201" y="80426"/>
                </a:moveTo>
                <a:lnTo>
                  <a:pt x="774738" y="80580"/>
                </a:lnTo>
                <a:lnTo>
                  <a:pt x="772375" y="83804"/>
                </a:lnTo>
                <a:lnTo>
                  <a:pt x="769162" y="88493"/>
                </a:lnTo>
                <a:lnTo>
                  <a:pt x="766229" y="92442"/>
                </a:lnTo>
                <a:lnTo>
                  <a:pt x="801966" y="107518"/>
                </a:lnTo>
                <a:lnTo>
                  <a:pt x="816554" y="105082"/>
                </a:lnTo>
                <a:lnTo>
                  <a:pt x="827362" y="98460"/>
                </a:lnTo>
                <a:lnTo>
                  <a:pt x="833097" y="90105"/>
                </a:lnTo>
                <a:lnTo>
                  <a:pt x="791705" y="90105"/>
                </a:lnTo>
                <a:lnTo>
                  <a:pt x="784237" y="84822"/>
                </a:lnTo>
                <a:lnTo>
                  <a:pt x="780872" y="82485"/>
                </a:lnTo>
                <a:lnTo>
                  <a:pt x="777201" y="80426"/>
                </a:lnTo>
                <a:close/>
              </a:path>
              <a:path w="836930" h="107950">
                <a:moveTo>
                  <a:pt x="804024" y="0"/>
                </a:moveTo>
                <a:lnTo>
                  <a:pt x="790207" y="2139"/>
                </a:lnTo>
                <a:lnTo>
                  <a:pt x="779103" y="8218"/>
                </a:lnTo>
                <a:lnTo>
                  <a:pt x="771709" y="17729"/>
                </a:lnTo>
                <a:lnTo>
                  <a:pt x="769023" y="30162"/>
                </a:lnTo>
                <a:lnTo>
                  <a:pt x="776599" y="48553"/>
                </a:lnTo>
                <a:lnTo>
                  <a:pt x="793267" y="58921"/>
                </a:lnTo>
                <a:lnTo>
                  <a:pt x="809935" y="66928"/>
                </a:lnTo>
                <a:lnTo>
                  <a:pt x="817511" y="78234"/>
                </a:lnTo>
                <a:lnTo>
                  <a:pt x="817511" y="85269"/>
                </a:lnTo>
                <a:lnTo>
                  <a:pt x="811644" y="90105"/>
                </a:lnTo>
                <a:lnTo>
                  <a:pt x="833097" y="90105"/>
                </a:lnTo>
                <a:lnTo>
                  <a:pt x="834076" y="88680"/>
                </a:lnTo>
                <a:lnTo>
                  <a:pt x="836383" y="76770"/>
                </a:lnTo>
                <a:lnTo>
                  <a:pt x="828807" y="58096"/>
                </a:lnTo>
                <a:lnTo>
                  <a:pt x="812139" y="47843"/>
                </a:lnTo>
                <a:lnTo>
                  <a:pt x="795471" y="40148"/>
                </a:lnTo>
                <a:lnTo>
                  <a:pt x="787895" y="29145"/>
                </a:lnTo>
                <a:lnTo>
                  <a:pt x="787895" y="22110"/>
                </a:lnTo>
                <a:lnTo>
                  <a:pt x="794054" y="17423"/>
                </a:lnTo>
                <a:lnTo>
                  <a:pt x="832088" y="17423"/>
                </a:lnTo>
                <a:lnTo>
                  <a:pt x="834478" y="13027"/>
                </a:lnTo>
                <a:lnTo>
                  <a:pt x="812786" y="782"/>
                </a:lnTo>
                <a:lnTo>
                  <a:pt x="804024" y="0"/>
                </a:lnTo>
                <a:close/>
              </a:path>
              <a:path w="836930" h="107950">
                <a:moveTo>
                  <a:pt x="832088" y="17423"/>
                </a:moveTo>
                <a:lnTo>
                  <a:pt x="811784" y="17423"/>
                </a:lnTo>
                <a:lnTo>
                  <a:pt x="817511" y="20637"/>
                </a:lnTo>
                <a:lnTo>
                  <a:pt x="821753" y="23138"/>
                </a:lnTo>
                <a:lnTo>
                  <a:pt x="824826" y="24740"/>
                </a:lnTo>
                <a:lnTo>
                  <a:pt x="827900" y="25335"/>
                </a:lnTo>
                <a:lnTo>
                  <a:pt x="830097" y="21084"/>
                </a:lnTo>
                <a:lnTo>
                  <a:pt x="832088" y="17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221172" y="2725369"/>
            <a:ext cx="423164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079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Create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6-step email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campaign for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new leads  </a:t>
            </a:r>
            <a:r>
              <a:rPr sz="1600" spc="-295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295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295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295" dirty="0">
                <a:solidFill>
                  <a:srgbClr val="2C302F"/>
                </a:solidFill>
                <a:latin typeface="Arial"/>
                <a:cs typeface="Arial"/>
              </a:rPr>
              <a:t>n 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2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0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1</a:t>
            </a:r>
            <a:r>
              <a:rPr sz="2400" spc="-585" baseline="-6944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9.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Start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by introducing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yourself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then stay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touch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with helpful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content -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like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interesting articles or how-to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tips.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Finally,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leads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learn about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products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services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through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case  study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call-to-action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speak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 sales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rep or make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purchase.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7" name="object 10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419596" y="821332"/>
            <a:ext cx="52374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725" dirty="0">
                <a:solidFill>
                  <a:srgbClr val="FF0000"/>
                </a:solidFill>
              </a:rPr>
              <a:t>I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25" dirty="0">
                <a:solidFill>
                  <a:srgbClr val="FF0000"/>
                </a:solidFill>
              </a:rPr>
              <a:t>N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25" dirty="0">
                <a:solidFill>
                  <a:srgbClr val="FF0000"/>
                </a:solidFill>
              </a:rPr>
              <a:t>C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25" dirty="0">
                <a:solidFill>
                  <a:srgbClr val="FF0000"/>
                </a:solidFill>
              </a:rPr>
              <a:t>R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25" dirty="0">
                <a:solidFill>
                  <a:srgbClr val="FF0000"/>
                </a:solidFill>
              </a:rPr>
              <a:t>E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725" dirty="0">
                <a:solidFill>
                  <a:srgbClr val="FF0000"/>
                </a:solidFill>
              </a:rPr>
              <a:t>A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25" dirty="0">
                <a:solidFill>
                  <a:srgbClr val="FF0000"/>
                </a:solidFill>
              </a:rPr>
              <a:t>S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25" dirty="0">
                <a:solidFill>
                  <a:srgbClr val="FF0000"/>
                </a:solidFill>
              </a:rPr>
              <a:t>E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25" dirty="0">
                <a:solidFill>
                  <a:srgbClr val="FF0000"/>
                </a:solidFill>
              </a:rPr>
              <a:t>C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725" dirty="0">
                <a:solidFill>
                  <a:srgbClr val="FF0000"/>
                </a:solidFill>
              </a:rPr>
              <a:t>O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25" dirty="0">
                <a:solidFill>
                  <a:srgbClr val="FF0000"/>
                </a:solidFill>
              </a:rPr>
              <a:t>N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25" dirty="0">
                <a:solidFill>
                  <a:srgbClr val="FF0000"/>
                </a:solidFill>
              </a:rPr>
              <a:t>V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25" dirty="0">
                <a:solidFill>
                  <a:srgbClr val="FF0000"/>
                </a:solidFill>
              </a:rPr>
              <a:t>E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25" dirty="0">
                <a:solidFill>
                  <a:srgbClr val="FF0000"/>
                </a:solidFill>
              </a:rPr>
              <a:t>R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25" dirty="0">
                <a:solidFill>
                  <a:srgbClr val="FF0000"/>
                </a:solidFill>
              </a:rPr>
              <a:t>S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725" dirty="0">
                <a:solidFill>
                  <a:srgbClr val="FF0000"/>
                </a:solidFill>
              </a:rPr>
              <a:t>IO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25" dirty="0">
                <a:solidFill>
                  <a:srgbClr val="FF0000"/>
                </a:solidFill>
              </a:rPr>
              <a:t>N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25" dirty="0">
                <a:solidFill>
                  <a:srgbClr val="FF0000"/>
                </a:solidFill>
              </a:rPr>
              <a:t>S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400" spc="-725" dirty="0">
                <a:solidFill>
                  <a:srgbClr val="FF0000"/>
                </a:solidFill>
              </a:rPr>
              <a:t>IN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spc="-725" dirty="0">
                <a:solidFill>
                  <a:srgbClr val="FF0000"/>
                </a:solidFill>
              </a:rPr>
              <a:t>2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-725" dirty="0">
                <a:solidFill>
                  <a:srgbClr val="FF0000"/>
                </a:solidFill>
              </a:rPr>
              <a:t>0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spc="-725" dirty="0">
                <a:solidFill>
                  <a:srgbClr val="FF0000"/>
                </a:solidFill>
              </a:rPr>
              <a:t>1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-725" dirty="0">
                <a:solidFill>
                  <a:srgbClr val="FF0000"/>
                </a:solidFill>
              </a:rPr>
              <a:t>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068" y="2768600"/>
            <a:ext cx="65195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 Rounded MT Bold"/>
                <a:cs typeface="Arial Rounded MT Bold"/>
              </a:rPr>
              <a:t>CONTENTS</a:t>
            </a:r>
            <a:endParaRPr sz="2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2C302F"/>
                </a:solidFill>
                <a:latin typeface="Arial Rounded MT Bold"/>
                <a:cs typeface="Arial Rounded MT Bold"/>
              </a:rPr>
              <a:t>Step </a:t>
            </a:r>
            <a:r>
              <a:rPr sz="24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1: </a:t>
            </a:r>
            <a:r>
              <a:rPr sz="2400" spc="-5" dirty="0">
                <a:solidFill>
                  <a:srgbClr val="2C302F"/>
                </a:solidFill>
                <a:latin typeface="Arial"/>
                <a:cs typeface="Arial"/>
              </a:rPr>
              <a:t>Deﬁne </a:t>
            </a:r>
            <a:r>
              <a:rPr sz="2400" dirty="0">
                <a:solidFill>
                  <a:srgbClr val="2C302F"/>
                </a:solidFill>
                <a:latin typeface="Arial"/>
                <a:cs typeface="Arial"/>
              </a:rPr>
              <a:t>Who </a:t>
            </a:r>
            <a:r>
              <a:rPr sz="2400" spc="-35" dirty="0">
                <a:solidFill>
                  <a:srgbClr val="2C302F"/>
                </a:solidFill>
                <a:latin typeface="Arial"/>
                <a:cs typeface="Arial"/>
              </a:rPr>
              <a:t>You’d </a:t>
            </a:r>
            <a:r>
              <a:rPr sz="2400" spc="-10" dirty="0">
                <a:solidFill>
                  <a:srgbClr val="2C302F"/>
                </a:solidFill>
                <a:latin typeface="Arial"/>
                <a:cs typeface="Arial"/>
              </a:rPr>
              <a:t>Like </a:t>
            </a:r>
            <a:r>
              <a:rPr sz="2400" dirty="0">
                <a:solidFill>
                  <a:srgbClr val="2C302F"/>
                </a:solidFill>
                <a:latin typeface="Arial"/>
                <a:cs typeface="Arial"/>
              </a:rPr>
              <a:t>to</a:t>
            </a:r>
            <a:r>
              <a:rPr sz="2400" spc="-204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C302F"/>
                </a:solidFill>
                <a:latin typeface="Arial"/>
                <a:cs typeface="Arial"/>
              </a:rPr>
              <a:t>Attract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2C302F"/>
                </a:solidFill>
                <a:latin typeface="Arial Rounded MT Bold"/>
                <a:cs typeface="Arial Rounded MT Bold"/>
              </a:rPr>
              <a:t>Step </a:t>
            </a:r>
            <a:r>
              <a:rPr sz="24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2: </a:t>
            </a:r>
            <a:r>
              <a:rPr sz="2400" spc="-5" dirty="0">
                <a:solidFill>
                  <a:srgbClr val="2C302F"/>
                </a:solidFill>
                <a:latin typeface="Arial"/>
                <a:cs typeface="Arial"/>
              </a:rPr>
              <a:t>Attract </a:t>
            </a:r>
            <a:r>
              <a:rPr sz="2400" spc="-4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2400" spc="-45" dirty="0">
                <a:solidFill>
                  <a:srgbClr val="2C302F"/>
                </a:solidFill>
                <a:latin typeface="Arial"/>
                <a:cs typeface="Arial"/>
              </a:rPr>
              <a:t>Target</a:t>
            </a:r>
            <a:r>
              <a:rPr sz="2400" spc="-204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C302F"/>
                </a:solidFill>
                <a:latin typeface="Arial"/>
                <a:cs typeface="Arial"/>
              </a:rPr>
              <a:t>Buyer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2C302F"/>
                </a:solidFill>
                <a:latin typeface="Arial Rounded MT Bold"/>
                <a:cs typeface="Arial Rounded MT Bold"/>
              </a:rPr>
              <a:t>Step </a:t>
            </a:r>
            <a:r>
              <a:rPr sz="24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3: </a:t>
            </a:r>
            <a:r>
              <a:rPr sz="2400" spc="-5" dirty="0">
                <a:solidFill>
                  <a:srgbClr val="2C302F"/>
                </a:solidFill>
                <a:latin typeface="Arial"/>
                <a:cs typeface="Arial"/>
              </a:rPr>
              <a:t>Convert More Leads into</a:t>
            </a:r>
            <a:r>
              <a:rPr sz="2400" spc="-26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C302F"/>
                </a:solidFill>
                <a:latin typeface="Arial"/>
                <a:cs typeface="Arial"/>
              </a:rPr>
              <a:t>Customers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2C302F"/>
                </a:solidFill>
                <a:latin typeface="Arial Rounded MT Bold"/>
                <a:cs typeface="Arial Rounded MT Bold"/>
              </a:rPr>
              <a:t>Step </a:t>
            </a:r>
            <a:r>
              <a:rPr sz="2400" spc="-5" dirty="0">
                <a:solidFill>
                  <a:srgbClr val="2C302F"/>
                </a:solidFill>
                <a:latin typeface="Arial Rounded MT Bold"/>
                <a:cs typeface="Arial Rounded MT Bold"/>
              </a:rPr>
              <a:t>4: </a:t>
            </a:r>
            <a:r>
              <a:rPr sz="2400" spc="-65" dirty="0">
                <a:solidFill>
                  <a:srgbClr val="2C302F"/>
                </a:solidFill>
                <a:latin typeface="Arial"/>
                <a:cs typeface="Arial"/>
              </a:rPr>
              <a:t>Turn </a:t>
            </a:r>
            <a:r>
              <a:rPr sz="2400" spc="-5" dirty="0">
                <a:solidFill>
                  <a:srgbClr val="2C302F"/>
                </a:solidFill>
                <a:latin typeface="Arial"/>
                <a:cs typeface="Arial"/>
              </a:rPr>
              <a:t>Customers into Loyal, Raving</a:t>
            </a:r>
            <a:r>
              <a:rPr sz="2400" spc="-229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2C302F"/>
                </a:solidFill>
                <a:latin typeface="Arial"/>
                <a:cs typeface="Arial"/>
              </a:rPr>
              <a:t>Fans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750" y="2679801"/>
            <a:ext cx="2543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Subject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Line 1:</a:t>
            </a:r>
            <a:r>
              <a:rPr sz="1600" spc="36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Introduction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750" y="3708397"/>
            <a:ext cx="2994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Subject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Line 2: Interesting</a:t>
            </a:r>
            <a:r>
              <a:rPr sz="1600" spc="-7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Article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750" y="4736993"/>
            <a:ext cx="36188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Subject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Line 3: </a:t>
            </a:r>
            <a:r>
              <a:rPr sz="1600" spc="-50" dirty="0">
                <a:solidFill>
                  <a:srgbClr val="2C302F"/>
                </a:solidFill>
                <a:latin typeface="Arial"/>
                <a:cs typeface="Arial"/>
              </a:rPr>
              <a:t>How-To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Article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Guide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2350" y="2679593"/>
            <a:ext cx="36944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Subject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Line 4: Helpful Hint or</a:t>
            </a:r>
            <a:r>
              <a:rPr sz="1600" spc="-6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Resource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2350" y="3708189"/>
            <a:ext cx="3469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Subject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Line 5: Customer Case</a:t>
            </a:r>
            <a:r>
              <a:rPr sz="1600" spc="-5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Study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2350" y="4736785"/>
            <a:ext cx="267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Subject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Line 6: Call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</a:t>
            </a:r>
            <a:r>
              <a:rPr sz="16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0850" y="300230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9" y="332991"/>
                </a:lnTo>
                <a:lnTo>
                  <a:pt x="432704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0850" y="403099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9" y="332991"/>
                </a:lnTo>
                <a:lnTo>
                  <a:pt x="432704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0850" y="505969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9" y="332991"/>
                </a:lnTo>
                <a:lnTo>
                  <a:pt x="4327049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51447" y="300230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51447" y="403099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1447" y="505969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43102" y="1983382"/>
            <a:ext cx="41433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2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M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01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A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6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IL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EM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NU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AI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R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L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U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U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R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R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IN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G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UR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C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I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A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M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G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P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C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A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A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IG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M</a:t>
            </a:r>
            <a:r>
              <a:rPr sz="2700" b="1" spc="-780" baseline="-4629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520" dirty="0">
                <a:solidFill>
                  <a:srgbClr val="908B8A"/>
                </a:solidFill>
                <a:latin typeface="Arial Rounded MT Bold"/>
                <a:cs typeface="Arial Rounded MT Bold"/>
              </a:rPr>
              <a:t>PAIGN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419596" y="821332"/>
            <a:ext cx="52374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725" dirty="0">
                <a:solidFill>
                  <a:srgbClr val="FF0000"/>
                </a:solidFill>
              </a:rPr>
              <a:t>I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25" dirty="0">
                <a:solidFill>
                  <a:srgbClr val="FF0000"/>
                </a:solidFill>
              </a:rPr>
              <a:t>N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25" dirty="0">
                <a:solidFill>
                  <a:srgbClr val="FF0000"/>
                </a:solidFill>
              </a:rPr>
              <a:t>C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25" dirty="0">
                <a:solidFill>
                  <a:srgbClr val="FF0000"/>
                </a:solidFill>
              </a:rPr>
              <a:t>R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25" dirty="0">
                <a:solidFill>
                  <a:srgbClr val="FF0000"/>
                </a:solidFill>
              </a:rPr>
              <a:t>E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725" dirty="0">
                <a:solidFill>
                  <a:srgbClr val="FF0000"/>
                </a:solidFill>
              </a:rPr>
              <a:t>A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25" dirty="0">
                <a:solidFill>
                  <a:srgbClr val="FF0000"/>
                </a:solidFill>
              </a:rPr>
              <a:t>S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25" dirty="0">
                <a:solidFill>
                  <a:srgbClr val="FF0000"/>
                </a:solidFill>
              </a:rPr>
              <a:t>E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25" dirty="0">
                <a:solidFill>
                  <a:srgbClr val="FF0000"/>
                </a:solidFill>
              </a:rPr>
              <a:t>C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725" dirty="0">
                <a:solidFill>
                  <a:srgbClr val="FF0000"/>
                </a:solidFill>
              </a:rPr>
              <a:t>O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25" dirty="0">
                <a:solidFill>
                  <a:srgbClr val="FF0000"/>
                </a:solidFill>
              </a:rPr>
              <a:t>N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25" dirty="0">
                <a:solidFill>
                  <a:srgbClr val="FF0000"/>
                </a:solidFill>
              </a:rPr>
              <a:t>V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25" dirty="0">
                <a:solidFill>
                  <a:srgbClr val="FF0000"/>
                </a:solidFill>
              </a:rPr>
              <a:t>E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25" dirty="0">
                <a:solidFill>
                  <a:srgbClr val="FF0000"/>
                </a:solidFill>
              </a:rPr>
              <a:t>R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25" dirty="0">
                <a:solidFill>
                  <a:srgbClr val="FF0000"/>
                </a:solidFill>
              </a:rPr>
              <a:t>S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725" dirty="0">
                <a:solidFill>
                  <a:srgbClr val="FF0000"/>
                </a:solidFill>
              </a:rPr>
              <a:t>IO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25" dirty="0">
                <a:solidFill>
                  <a:srgbClr val="FF0000"/>
                </a:solidFill>
              </a:rPr>
              <a:t>N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25" dirty="0">
                <a:solidFill>
                  <a:srgbClr val="FF0000"/>
                </a:solidFill>
              </a:rPr>
              <a:t>S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400" spc="-725" dirty="0">
                <a:solidFill>
                  <a:srgbClr val="FF0000"/>
                </a:solidFill>
              </a:rPr>
              <a:t>IN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spc="-725" dirty="0">
                <a:solidFill>
                  <a:srgbClr val="FF0000"/>
                </a:solidFill>
              </a:rPr>
              <a:t>2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-725" dirty="0">
                <a:solidFill>
                  <a:srgbClr val="FF0000"/>
                </a:solidFill>
              </a:rPr>
              <a:t>0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spc="-725" dirty="0">
                <a:solidFill>
                  <a:srgbClr val="FF0000"/>
                </a:solidFill>
              </a:rPr>
              <a:t>1</a:t>
            </a:r>
            <a:r>
              <a:rPr sz="3600" b="1" spc="-1087" baseline="-2314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-725" dirty="0">
                <a:solidFill>
                  <a:srgbClr val="FF0000"/>
                </a:solidFill>
              </a:rPr>
              <a:t>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3059645"/>
            <a:ext cx="0" cy="1691005"/>
          </a:xfrm>
          <a:custGeom>
            <a:avLst/>
            <a:gdLst/>
            <a:ahLst/>
            <a:cxnLst/>
            <a:rect l="l" t="t" r="r" b="b"/>
            <a:pathLst>
              <a:path h="1691004">
                <a:moveTo>
                  <a:pt x="0" y="0"/>
                </a:moveTo>
                <a:lnTo>
                  <a:pt x="0" y="1690687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2984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4787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2837941"/>
            <a:ext cx="144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INCENTIVES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3351021"/>
            <a:ext cx="40792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Everyone loves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feel like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they’ve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gotten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bargain, and offering up an incentive each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month 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great way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get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prospects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who are 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fence about buying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pull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trigger.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8003" y="2843836"/>
            <a:ext cx="36175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Think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incentives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offer  potential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 this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year,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like: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0804" y="3575762"/>
            <a:ext cx="18103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Product</a:t>
            </a:r>
            <a:r>
              <a:rPr sz="1600" spc="-5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discount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Free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trial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Free</a:t>
            </a: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consultation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Free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upgrade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Bonus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add-on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71695" y="6106299"/>
            <a:ext cx="680720" cy="989330"/>
          </a:xfrm>
          <a:custGeom>
            <a:avLst/>
            <a:gdLst/>
            <a:ahLst/>
            <a:cxnLst/>
            <a:rect l="l" t="t" r="r" b="b"/>
            <a:pathLst>
              <a:path w="680720" h="989329">
                <a:moveTo>
                  <a:pt x="680262" y="0"/>
                </a:moveTo>
                <a:lnTo>
                  <a:pt x="0" y="0"/>
                </a:lnTo>
                <a:lnTo>
                  <a:pt x="0" y="970363"/>
                </a:lnTo>
                <a:lnTo>
                  <a:pt x="680262" y="988729"/>
                </a:lnTo>
                <a:lnTo>
                  <a:pt x="680262" y="0"/>
                </a:lnTo>
                <a:close/>
              </a:path>
            </a:pathLst>
          </a:custGeom>
          <a:solidFill>
            <a:srgbClr val="F0D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1958" y="6106299"/>
            <a:ext cx="675640" cy="989330"/>
          </a:xfrm>
          <a:custGeom>
            <a:avLst/>
            <a:gdLst/>
            <a:ahLst/>
            <a:cxnLst/>
            <a:rect l="l" t="t" r="r" b="b"/>
            <a:pathLst>
              <a:path w="675639" h="989329">
                <a:moveTo>
                  <a:pt x="675182" y="0"/>
                </a:moveTo>
                <a:lnTo>
                  <a:pt x="0" y="0"/>
                </a:lnTo>
                <a:lnTo>
                  <a:pt x="0" y="988729"/>
                </a:lnTo>
                <a:lnTo>
                  <a:pt x="675182" y="970363"/>
                </a:lnTo>
                <a:lnTo>
                  <a:pt x="675182" y="0"/>
                </a:lnTo>
                <a:close/>
              </a:path>
            </a:pathLst>
          </a:custGeom>
          <a:solidFill>
            <a:srgbClr val="D9B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2686" y="5869825"/>
            <a:ext cx="129539" cy="126364"/>
          </a:xfrm>
          <a:custGeom>
            <a:avLst/>
            <a:gdLst/>
            <a:ahLst/>
            <a:cxnLst/>
            <a:rect l="l" t="t" r="r" b="b"/>
            <a:pathLst>
              <a:path w="129539" h="126364">
                <a:moveTo>
                  <a:pt x="31762" y="0"/>
                </a:moveTo>
                <a:lnTo>
                  <a:pt x="0" y="33147"/>
                </a:lnTo>
                <a:lnTo>
                  <a:pt x="97243" y="126314"/>
                </a:lnTo>
                <a:lnTo>
                  <a:pt x="129006" y="93154"/>
                </a:lnTo>
                <a:lnTo>
                  <a:pt x="31762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4534" y="6027648"/>
            <a:ext cx="129539" cy="126364"/>
          </a:xfrm>
          <a:custGeom>
            <a:avLst/>
            <a:gdLst/>
            <a:ahLst/>
            <a:cxnLst/>
            <a:rect l="l" t="t" r="r" b="b"/>
            <a:pathLst>
              <a:path w="129539" h="126364">
                <a:moveTo>
                  <a:pt x="31762" y="0"/>
                </a:moveTo>
                <a:lnTo>
                  <a:pt x="0" y="33147"/>
                </a:lnTo>
                <a:lnTo>
                  <a:pt x="97243" y="126314"/>
                </a:lnTo>
                <a:lnTo>
                  <a:pt x="129006" y="93154"/>
                </a:lnTo>
                <a:lnTo>
                  <a:pt x="31762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1339" y="5647143"/>
            <a:ext cx="86995" cy="85090"/>
          </a:xfrm>
          <a:custGeom>
            <a:avLst/>
            <a:gdLst/>
            <a:ahLst/>
            <a:cxnLst/>
            <a:rect l="l" t="t" r="r" b="b"/>
            <a:pathLst>
              <a:path w="86995" h="85089">
                <a:moveTo>
                  <a:pt x="21297" y="0"/>
                </a:moveTo>
                <a:lnTo>
                  <a:pt x="0" y="22263"/>
                </a:lnTo>
                <a:lnTo>
                  <a:pt x="65227" y="84747"/>
                </a:lnTo>
                <a:lnTo>
                  <a:pt x="86537" y="62509"/>
                </a:lnTo>
                <a:lnTo>
                  <a:pt x="21297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37037" y="5604789"/>
            <a:ext cx="86995" cy="85090"/>
          </a:xfrm>
          <a:custGeom>
            <a:avLst/>
            <a:gdLst/>
            <a:ahLst/>
            <a:cxnLst/>
            <a:rect l="l" t="t" r="r" b="b"/>
            <a:pathLst>
              <a:path w="86995" h="85089">
                <a:moveTo>
                  <a:pt x="21297" y="0"/>
                </a:moveTo>
                <a:lnTo>
                  <a:pt x="0" y="22237"/>
                </a:lnTo>
                <a:lnTo>
                  <a:pt x="65227" y="84734"/>
                </a:lnTo>
                <a:lnTo>
                  <a:pt x="86537" y="62496"/>
                </a:lnTo>
                <a:lnTo>
                  <a:pt x="21297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0272" y="5795289"/>
            <a:ext cx="86995" cy="85090"/>
          </a:xfrm>
          <a:custGeom>
            <a:avLst/>
            <a:gdLst/>
            <a:ahLst/>
            <a:cxnLst/>
            <a:rect l="l" t="t" r="r" b="b"/>
            <a:pathLst>
              <a:path w="86995" h="85089">
                <a:moveTo>
                  <a:pt x="21297" y="0"/>
                </a:moveTo>
                <a:lnTo>
                  <a:pt x="0" y="22250"/>
                </a:lnTo>
                <a:lnTo>
                  <a:pt x="65227" y="84734"/>
                </a:lnTo>
                <a:lnTo>
                  <a:pt x="86537" y="62496"/>
                </a:lnTo>
                <a:lnTo>
                  <a:pt x="21297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80306" y="5390057"/>
            <a:ext cx="97790" cy="95885"/>
          </a:xfrm>
          <a:custGeom>
            <a:avLst/>
            <a:gdLst/>
            <a:ahLst/>
            <a:cxnLst/>
            <a:rect l="l" t="t" r="r" b="b"/>
            <a:pathLst>
              <a:path w="97789" h="95885">
                <a:moveTo>
                  <a:pt x="23964" y="0"/>
                </a:moveTo>
                <a:lnTo>
                  <a:pt x="0" y="25006"/>
                </a:lnTo>
                <a:lnTo>
                  <a:pt x="73393" y="95313"/>
                </a:lnTo>
                <a:lnTo>
                  <a:pt x="97370" y="70294"/>
                </a:lnTo>
                <a:lnTo>
                  <a:pt x="23964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5855" y="5837656"/>
            <a:ext cx="97790" cy="95885"/>
          </a:xfrm>
          <a:custGeom>
            <a:avLst/>
            <a:gdLst/>
            <a:ahLst/>
            <a:cxnLst/>
            <a:rect l="l" t="t" r="r" b="b"/>
            <a:pathLst>
              <a:path w="97789" h="95885">
                <a:moveTo>
                  <a:pt x="23964" y="0"/>
                </a:moveTo>
                <a:lnTo>
                  <a:pt x="0" y="25019"/>
                </a:lnTo>
                <a:lnTo>
                  <a:pt x="73393" y="95326"/>
                </a:lnTo>
                <a:lnTo>
                  <a:pt x="97358" y="70307"/>
                </a:lnTo>
                <a:lnTo>
                  <a:pt x="23964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3003" y="6027661"/>
            <a:ext cx="97790" cy="95885"/>
          </a:xfrm>
          <a:custGeom>
            <a:avLst/>
            <a:gdLst/>
            <a:ahLst/>
            <a:cxnLst/>
            <a:rect l="l" t="t" r="r" b="b"/>
            <a:pathLst>
              <a:path w="97789" h="95885">
                <a:moveTo>
                  <a:pt x="23964" y="0"/>
                </a:moveTo>
                <a:lnTo>
                  <a:pt x="0" y="25006"/>
                </a:lnTo>
                <a:lnTo>
                  <a:pt x="73393" y="95313"/>
                </a:lnTo>
                <a:lnTo>
                  <a:pt x="97370" y="70294"/>
                </a:lnTo>
                <a:lnTo>
                  <a:pt x="23964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0920" y="5789993"/>
            <a:ext cx="97790" cy="95885"/>
          </a:xfrm>
          <a:custGeom>
            <a:avLst/>
            <a:gdLst/>
            <a:ahLst/>
            <a:cxnLst/>
            <a:rect l="l" t="t" r="r" b="b"/>
            <a:pathLst>
              <a:path w="97789" h="95885">
                <a:moveTo>
                  <a:pt x="23964" y="0"/>
                </a:moveTo>
                <a:lnTo>
                  <a:pt x="0" y="25019"/>
                </a:lnTo>
                <a:lnTo>
                  <a:pt x="73393" y="95338"/>
                </a:lnTo>
                <a:lnTo>
                  <a:pt x="97370" y="70319"/>
                </a:lnTo>
                <a:lnTo>
                  <a:pt x="23964" y="0"/>
                </a:lnTo>
                <a:close/>
              </a:path>
            </a:pathLst>
          </a:custGeom>
          <a:solidFill>
            <a:srgbClr val="D9B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9612" y="6058623"/>
            <a:ext cx="97790" cy="95885"/>
          </a:xfrm>
          <a:custGeom>
            <a:avLst/>
            <a:gdLst/>
            <a:ahLst/>
            <a:cxnLst/>
            <a:rect l="l" t="t" r="r" b="b"/>
            <a:pathLst>
              <a:path w="97789" h="95885">
                <a:moveTo>
                  <a:pt x="23964" y="0"/>
                </a:moveTo>
                <a:lnTo>
                  <a:pt x="0" y="25019"/>
                </a:lnTo>
                <a:lnTo>
                  <a:pt x="73393" y="95338"/>
                </a:lnTo>
                <a:lnTo>
                  <a:pt x="97358" y="70319"/>
                </a:lnTo>
                <a:lnTo>
                  <a:pt x="23964" y="0"/>
                </a:lnTo>
                <a:close/>
              </a:path>
            </a:pathLst>
          </a:custGeom>
          <a:solidFill>
            <a:srgbClr val="D9B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8183" y="5668733"/>
            <a:ext cx="129539" cy="126364"/>
          </a:xfrm>
          <a:custGeom>
            <a:avLst/>
            <a:gdLst/>
            <a:ahLst/>
            <a:cxnLst/>
            <a:rect l="l" t="t" r="r" b="b"/>
            <a:pathLst>
              <a:path w="129539" h="126364">
                <a:moveTo>
                  <a:pt x="31762" y="0"/>
                </a:moveTo>
                <a:lnTo>
                  <a:pt x="0" y="33147"/>
                </a:lnTo>
                <a:lnTo>
                  <a:pt x="97243" y="126314"/>
                </a:lnTo>
                <a:lnTo>
                  <a:pt x="129006" y="93154"/>
                </a:lnTo>
                <a:lnTo>
                  <a:pt x="31762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8324" y="5604535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27025" y="0"/>
                </a:moveTo>
                <a:lnTo>
                  <a:pt x="0" y="28219"/>
                </a:lnTo>
                <a:lnTo>
                  <a:pt x="82753" y="107480"/>
                </a:lnTo>
                <a:lnTo>
                  <a:pt x="109778" y="79273"/>
                </a:lnTo>
                <a:lnTo>
                  <a:pt x="27025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0825" y="5927813"/>
            <a:ext cx="83185" cy="114935"/>
          </a:xfrm>
          <a:custGeom>
            <a:avLst/>
            <a:gdLst/>
            <a:ahLst/>
            <a:cxnLst/>
            <a:rect l="l" t="t" r="r" b="b"/>
            <a:pathLst>
              <a:path w="83185" h="114935">
                <a:moveTo>
                  <a:pt x="49339" y="0"/>
                </a:moveTo>
                <a:lnTo>
                  <a:pt x="0" y="97510"/>
                </a:lnTo>
                <a:lnTo>
                  <a:pt x="33248" y="114338"/>
                </a:lnTo>
                <a:lnTo>
                  <a:pt x="82588" y="16827"/>
                </a:lnTo>
                <a:lnTo>
                  <a:pt x="49339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75396" y="5633580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1874"/>
                </a:lnTo>
              </a:path>
            </a:pathLst>
          </a:custGeom>
          <a:ln w="43878">
            <a:solidFill>
              <a:srgbClr val="B87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6980" y="5250154"/>
            <a:ext cx="52705" cy="106680"/>
          </a:xfrm>
          <a:custGeom>
            <a:avLst/>
            <a:gdLst/>
            <a:ahLst/>
            <a:cxnLst/>
            <a:rect l="l" t="t" r="r" b="b"/>
            <a:pathLst>
              <a:path w="52704" h="106679">
                <a:moveTo>
                  <a:pt x="34074" y="0"/>
                </a:moveTo>
                <a:lnTo>
                  <a:pt x="0" y="6223"/>
                </a:lnTo>
                <a:lnTo>
                  <a:pt x="18199" y="106210"/>
                </a:lnTo>
                <a:lnTo>
                  <a:pt x="52285" y="99999"/>
                </a:lnTo>
                <a:lnTo>
                  <a:pt x="34074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98161" y="5595530"/>
            <a:ext cx="52705" cy="106680"/>
          </a:xfrm>
          <a:custGeom>
            <a:avLst/>
            <a:gdLst/>
            <a:ahLst/>
            <a:cxnLst/>
            <a:rect l="l" t="t" r="r" b="b"/>
            <a:pathLst>
              <a:path w="52704" h="106679">
                <a:moveTo>
                  <a:pt x="34074" y="0"/>
                </a:moveTo>
                <a:lnTo>
                  <a:pt x="0" y="6223"/>
                </a:lnTo>
                <a:lnTo>
                  <a:pt x="18199" y="106210"/>
                </a:lnTo>
                <a:lnTo>
                  <a:pt x="52285" y="99999"/>
                </a:lnTo>
                <a:lnTo>
                  <a:pt x="34074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16620" y="5285778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19"/>
                </a:lnTo>
              </a:path>
            </a:pathLst>
          </a:custGeom>
          <a:ln w="38265">
            <a:solidFill>
              <a:srgbClr val="F7A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6258" y="556947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755"/>
                </a:lnTo>
              </a:path>
            </a:pathLst>
          </a:custGeom>
          <a:ln w="38023">
            <a:solidFill>
              <a:srgbClr val="D9B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75396" y="539032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34"/>
                </a:lnTo>
              </a:path>
            </a:pathLst>
          </a:custGeom>
          <a:ln w="53784">
            <a:solidFill>
              <a:srgbClr val="F5D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7296" y="5214848"/>
            <a:ext cx="95885" cy="142240"/>
          </a:xfrm>
          <a:custGeom>
            <a:avLst/>
            <a:gdLst/>
            <a:ahLst/>
            <a:cxnLst/>
            <a:rect l="l" t="t" r="r" b="b"/>
            <a:pathLst>
              <a:path w="95885" h="142239">
                <a:moveTo>
                  <a:pt x="42164" y="0"/>
                </a:moveTo>
                <a:lnTo>
                  <a:pt x="0" y="18186"/>
                </a:lnTo>
                <a:lnTo>
                  <a:pt x="53327" y="141859"/>
                </a:lnTo>
                <a:lnTo>
                  <a:pt x="95465" y="123672"/>
                </a:lnTo>
                <a:lnTo>
                  <a:pt x="42164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40039" y="509696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47"/>
                </a:lnTo>
              </a:path>
            </a:pathLst>
          </a:custGeom>
          <a:ln w="53784">
            <a:solidFill>
              <a:srgbClr val="F5D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1576" y="5915621"/>
            <a:ext cx="123189" cy="132080"/>
          </a:xfrm>
          <a:custGeom>
            <a:avLst/>
            <a:gdLst/>
            <a:ahLst/>
            <a:cxnLst/>
            <a:rect l="l" t="t" r="r" b="b"/>
            <a:pathLst>
              <a:path w="123189" h="132079">
                <a:moveTo>
                  <a:pt x="88442" y="0"/>
                </a:moveTo>
                <a:lnTo>
                  <a:pt x="0" y="101536"/>
                </a:lnTo>
                <a:lnTo>
                  <a:pt x="34607" y="131711"/>
                </a:lnTo>
                <a:lnTo>
                  <a:pt x="123050" y="30162"/>
                </a:lnTo>
                <a:lnTo>
                  <a:pt x="88442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8414" y="5437695"/>
            <a:ext cx="57150" cy="107950"/>
          </a:xfrm>
          <a:custGeom>
            <a:avLst/>
            <a:gdLst/>
            <a:ahLst/>
            <a:cxnLst/>
            <a:rect l="l" t="t" r="r" b="b"/>
            <a:pathLst>
              <a:path w="57150" h="107950">
                <a:moveTo>
                  <a:pt x="23050" y="0"/>
                </a:moveTo>
                <a:lnTo>
                  <a:pt x="0" y="99593"/>
                </a:lnTo>
                <a:lnTo>
                  <a:pt x="33959" y="107442"/>
                </a:lnTo>
                <a:lnTo>
                  <a:pt x="56997" y="7861"/>
                </a:lnTo>
                <a:lnTo>
                  <a:pt x="23050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21579" y="5570169"/>
            <a:ext cx="57785" cy="101600"/>
          </a:xfrm>
          <a:custGeom>
            <a:avLst/>
            <a:gdLst/>
            <a:ahLst/>
            <a:cxnLst/>
            <a:rect l="l" t="t" r="r" b="b"/>
            <a:pathLst>
              <a:path w="57785" h="101600">
                <a:moveTo>
                  <a:pt x="26200" y="0"/>
                </a:moveTo>
                <a:lnTo>
                  <a:pt x="0" y="92443"/>
                </a:lnTo>
                <a:lnTo>
                  <a:pt x="31521" y="101358"/>
                </a:lnTo>
                <a:lnTo>
                  <a:pt x="57696" y="8915"/>
                </a:lnTo>
                <a:lnTo>
                  <a:pt x="26200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26685" y="5109832"/>
            <a:ext cx="67310" cy="140335"/>
          </a:xfrm>
          <a:custGeom>
            <a:avLst/>
            <a:gdLst/>
            <a:ahLst/>
            <a:cxnLst/>
            <a:rect l="l" t="t" r="r" b="b"/>
            <a:pathLst>
              <a:path w="67310" h="140335">
                <a:moveTo>
                  <a:pt x="21920" y="0"/>
                </a:moveTo>
                <a:lnTo>
                  <a:pt x="0" y="132867"/>
                </a:lnTo>
                <a:lnTo>
                  <a:pt x="45288" y="140335"/>
                </a:lnTo>
                <a:lnTo>
                  <a:pt x="67208" y="7454"/>
                </a:lnTo>
                <a:lnTo>
                  <a:pt x="21920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7862" y="5392153"/>
            <a:ext cx="87630" cy="142875"/>
          </a:xfrm>
          <a:custGeom>
            <a:avLst/>
            <a:gdLst/>
            <a:ahLst/>
            <a:cxnLst/>
            <a:rect l="l" t="t" r="r" b="b"/>
            <a:pathLst>
              <a:path w="87629" h="142875">
                <a:moveTo>
                  <a:pt x="44018" y="0"/>
                </a:moveTo>
                <a:lnTo>
                  <a:pt x="0" y="127266"/>
                </a:lnTo>
                <a:lnTo>
                  <a:pt x="43383" y="142278"/>
                </a:lnTo>
                <a:lnTo>
                  <a:pt x="87414" y="15011"/>
                </a:lnTo>
                <a:lnTo>
                  <a:pt x="44018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68887" y="5802401"/>
            <a:ext cx="57150" cy="99060"/>
          </a:xfrm>
          <a:custGeom>
            <a:avLst/>
            <a:gdLst/>
            <a:ahLst/>
            <a:cxnLst/>
            <a:rect l="l" t="t" r="r" b="b"/>
            <a:pathLst>
              <a:path w="57150" h="99060">
                <a:moveTo>
                  <a:pt x="25857" y="0"/>
                </a:moveTo>
                <a:lnTo>
                  <a:pt x="0" y="90043"/>
                </a:lnTo>
                <a:lnTo>
                  <a:pt x="30695" y="98856"/>
                </a:lnTo>
                <a:lnTo>
                  <a:pt x="56565" y="8801"/>
                </a:lnTo>
                <a:lnTo>
                  <a:pt x="25857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97652" y="5441987"/>
            <a:ext cx="57150" cy="99060"/>
          </a:xfrm>
          <a:custGeom>
            <a:avLst/>
            <a:gdLst/>
            <a:ahLst/>
            <a:cxnLst/>
            <a:rect l="l" t="t" r="r" b="b"/>
            <a:pathLst>
              <a:path w="57150" h="99060">
                <a:moveTo>
                  <a:pt x="25857" y="0"/>
                </a:moveTo>
                <a:lnTo>
                  <a:pt x="0" y="90043"/>
                </a:lnTo>
                <a:lnTo>
                  <a:pt x="30683" y="98856"/>
                </a:lnTo>
                <a:lnTo>
                  <a:pt x="56553" y="8826"/>
                </a:lnTo>
                <a:lnTo>
                  <a:pt x="25857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97220" y="5617540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61531" y="0"/>
                </a:moveTo>
                <a:lnTo>
                  <a:pt x="0" y="70637"/>
                </a:lnTo>
                <a:lnTo>
                  <a:pt x="24079" y="91605"/>
                </a:lnTo>
                <a:lnTo>
                  <a:pt x="85610" y="20967"/>
                </a:lnTo>
                <a:lnTo>
                  <a:pt x="61531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27141" y="5661266"/>
            <a:ext cx="123189" cy="132080"/>
          </a:xfrm>
          <a:custGeom>
            <a:avLst/>
            <a:gdLst/>
            <a:ahLst/>
            <a:cxnLst/>
            <a:rect l="l" t="t" r="r" b="b"/>
            <a:pathLst>
              <a:path w="123189" h="132079">
                <a:moveTo>
                  <a:pt x="88455" y="0"/>
                </a:moveTo>
                <a:lnTo>
                  <a:pt x="0" y="101536"/>
                </a:lnTo>
                <a:lnTo>
                  <a:pt x="34620" y="131711"/>
                </a:lnTo>
                <a:lnTo>
                  <a:pt x="123075" y="30162"/>
                </a:lnTo>
                <a:lnTo>
                  <a:pt x="88455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8729" y="5333568"/>
            <a:ext cx="63500" cy="125095"/>
          </a:xfrm>
          <a:custGeom>
            <a:avLst/>
            <a:gdLst/>
            <a:ahLst/>
            <a:cxnLst/>
            <a:rect l="l" t="t" r="r" b="b"/>
            <a:pathLst>
              <a:path w="63500" h="125095">
                <a:moveTo>
                  <a:pt x="23317" y="0"/>
                </a:moveTo>
                <a:lnTo>
                  <a:pt x="0" y="116713"/>
                </a:lnTo>
                <a:lnTo>
                  <a:pt x="39789" y="124663"/>
                </a:lnTo>
                <a:lnTo>
                  <a:pt x="63106" y="7962"/>
                </a:lnTo>
                <a:lnTo>
                  <a:pt x="23317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4807" y="5223446"/>
            <a:ext cx="63500" cy="125095"/>
          </a:xfrm>
          <a:custGeom>
            <a:avLst/>
            <a:gdLst/>
            <a:ahLst/>
            <a:cxnLst/>
            <a:rect l="l" t="t" r="r" b="b"/>
            <a:pathLst>
              <a:path w="63500" h="125095">
                <a:moveTo>
                  <a:pt x="23329" y="0"/>
                </a:moveTo>
                <a:lnTo>
                  <a:pt x="0" y="116725"/>
                </a:lnTo>
                <a:lnTo>
                  <a:pt x="39789" y="124675"/>
                </a:lnTo>
                <a:lnTo>
                  <a:pt x="63119" y="7950"/>
                </a:lnTo>
                <a:lnTo>
                  <a:pt x="23329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97170" y="5584825"/>
            <a:ext cx="63500" cy="125095"/>
          </a:xfrm>
          <a:custGeom>
            <a:avLst/>
            <a:gdLst/>
            <a:ahLst/>
            <a:cxnLst/>
            <a:rect l="l" t="t" r="r" b="b"/>
            <a:pathLst>
              <a:path w="63500" h="125095">
                <a:moveTo>
                  <a:pt x="23317" y="0"/>
                </a:moveTo>
                <a:lnTo>
                  <a:pt x="0" y="116713"/>
                </a:lnTo>
                <a:lnTo>
                  <a:pt x="39776" y="124663"/>
                </a:lnTo>
                <a:lnTo>
                  <a:pt x="63106" y="7950"/>
                </a:lnTo>
                <a:lnTo>
                  <a:pt x="23317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80279" y="6025896"/>
            <a:ext cx="51435" cy="95250"/>
          </a:xfrm>
          <a:custGeom>
            <a:avLst/>
            <a:gdLst/>
            <a:ahLst/>
            <a:cxnLst/>
            <a:rect l="l" t="t" r="r" b="b"/>
            <a:pathLst>
              <a:path w="51435" h="95250">
                <a:moveTo>
                  <a:pt x="29921" y="0"/>
                </a:moveTo>
                <a:lnTo>
                  <a:pt x="0" y="7315"/>
                </a:lnTo>
                <a:lnTo>
                  <a:pt x="21475" y="95059"/>
                </a:lnTo>
                <a:lnTo>
                  <a:pt x="51384" y="87744"/>
                </a:lnTo>
                <a:lnTo>
                  <a:pt x="29921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80978" y="5981471"/>
            <a:ext cx="86360" cy="103505"/>
          </a:xfrm>
          <a:custGeom>
            <a:avLst/>
            <a:gdLst/>
            <a:ahLst/>
            <a:cxnLst/>
            <a:rect l="l" t="t" r="r" b="b"/>
            <a:pathLst>
              <a:path w="86360" h="103504">
                <a:moveTo>
                  <a:pt x="28511" y="0"/>
                </a:moveTo>
                <a:lnTo>
                  <a:pt x="0" y="19697"/>
                </a:lnTo>
                <a:lnTo>
                  <a:pt x="57759" y="103314"/>
                </a:lnTo>
                <a:lnTo>
                  <a:pt x="86271" y="83629"/>
                </a:lnTo>
                <a:lnTo>
                  <a:pt x="28511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5428" y="6093929"/>
            <a:ext cx="97790" cy="95885"/>
          </a:xfrm>
          <a:custGeom>
            <a:avLst/>
            <a:gdLst/>
            <a:ahLst/>
            <a:cxnLst/>
            <a:rect l="l" t="t" r="r" b="b"/>
            <a:pathLst>
              <a:path w="97789" h="95885">
                <a:moveTo>
                  <a:pt x="23964" y="0"/>
                </a:moveTo>
                <a:lnTo>
                  <a:pt x="0" y="25019"/>
                </a:lnTo>
                <a:lnTo>
                  <a:pt x="73393" y="95351"/>
                </a:lnTo>
                <a:lnTo>
                  <a:pt x="97370" y="70319"/>
                </a:lnTo>
                <a:lnTo>
                  <a:pt x="23964" y="0"/>
                </a:lnTo>
                <a:close/>
              </a:path>
            </a:pathLst>
          </a:custGeom>
          <a:solidFill>
            <a:srgbClr val="ED9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87328" y="5871984"/>
            <a:ext cx="68580" cy="95885"/>
          </a:xfrm>
          <a:custGeom>
            <a:avLst/>
            <a:gdLst/>
            <a:ahLst/>
            <a:cxnLst/>
            <a:rect l="l" t="t" r="r" b="b"/>
            <a:pathLst>
              <a:path w="68579" h="95885">
                <a:moveTo>
                  <a:pt x="27774" y="0"/>
                </a:moveTo>
                <a:lnTo>
                  <a:pt x="0" y="13817"/>
                </a:lnTo>
                <a:lnTo>
                  <a:pt x="40538" y="95275"/>
                </a:lnTo>
                <a:lnTo>
                  <a:pt x="68313" y="81483"/>
                </a:lnTo>
                <a:lnTo>
                  <a:pt x="27774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90998" y="6096418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27025" y="0"/>
                </a:moveTo>
                <a:lnTo>
                  <a:pt x="0" y="28206"/>
                </a:lnTo>
                <a:lnTo>
                  <a:pt x="82753" y="107467"/>
                </a:lnTo>
                <a:lnTo>
                  <a:pt x="109766" y="79260"/>
                </a:lnTo>
                <a:lnTo>
                  <a:pt x="27025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7704" y="5955690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1887"/>
                </a:lnTo>
              </a:path>
            </a:pathLst>
          </a:custGeom>
          <a:ln w="43878">
            <a:solidFill>
              <a:srgbClr val="B87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8560" y="5460441"/>
            <a:ext cx="89535" cy="102235"/>
          </a:xfrm>
          <a:custGeom>
            <a:avLst/>
            <a:gdLst/>
            <a:ahLst/>
            <a:cxnLst/>
            <a:rect l="l" t="t" r="r" b="b"/>
            <a:pathLst>
              <a:path w="89535" h="102235">
                <a:moveTo>
                  <a:pt x="27482" y="0"/>
                </a:moveTo>
                <a:lnTo>
                  <a:pt x="0" y="21082"/>
                </a:lnTo>
                <a:lnTo>
                  <a:pt x="61823" y="101752"/>
                </a:lnTo>
                <a:lnTo>
                  <a:pt x="89306" y="80683"/>
                </a:lnTo>
                <a:lnTo>
                  <a:pt x="27482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82120" y="6021489"/>
            <a:ext cx="72390" cy="107314"/>
          </a:xfrm>
          <a:custGeom>
            <a:avLst/>
            <a:gdLst/>
            <a:ahLst/>
            <a:cxnLst/>
            <a:rect l="l" t="t" r="r" b="b"/>
            <a:pathLst>
              <a:path w="72389" h="107314">
                <a:moveTo>
                  <a:pt x="40601" y="0"/>
                </a:moveTo>
                <a:lnTo>
                  <a:pt x="0" y="93179"/>
                </a:lnTo>
                <a:lnTo>
                  <a:pt x="31775" y="107010"/>
                </a:lnTo>
                <a:lnTo>
                  <a:pt x="72377" y="13843"/>
                </a:lnTo>
                <a:lnTo>
                  <a:pt x="40601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87747" y="5851817"/>
            <a:ext cx="52705" cy="106680"/>
          </a:xfrm>
          <a:custGeom>
            <a:avLst/>
            <a:gdLst/>
            <a:ahLst/>
            <a:cxnLst/>
            <a:rect l="l" t="t" r="r" b="b"/>
            <a:pathLst>
              <a:path w="52704" h="106679">
                <a:moveTo>
                  <a:pt x="34086" y="0"/>
                </a:moveTo>
                <a:lnTo>
                  <a:pt x="0" y="6210"/>
                </a:lnTo>
                <a:lnTo>
                  <a:pt x="18211" y="106210"/>
                </a:lnTo>
                <a:lnTo>
                  <a:pt x="52298" y="99987"/>
                </a:lnTo>
                <a:lnTo>
                  <a:pt x="34086" y="0"/>
                </a:lnTo>
                <a:close/>
              </a:path>
            </a:pathLst>
          </a:custGeom>
          <a:solidFill>
            <a:srgbClr val="ED9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22125" y="5749289"/>
            <a:ext cx="52705" cy="106680"/>
          </a:xfrm>
          <a:custGeom>
            <a:avLst/>
            <a:gdLst/>
            <a:ahLst/>
            <a:cxnLst/>
            <a:rect l="l" t="t" r="r" b="b"/>
            <a:pathLst>
              <a:path w="52704" h="106679">
                <a:moveTo>
                  <a:pt x="18529" y="0"/>
                </a:moveTo>
                <a:lnTo>
                  <a:pt x="0" y="99923"/>
                </a:lnTo>
                <a:lnTo>
                  <a:pt x="34061" y="106235"/>
                </a:lnTo>
                <a:lnTo>
                  <a:pt x="52590" y="6311"/>
                </a:lnTo>
                <a:lnTo>
                  <a:pt x="18529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25363" y="5834646"/>
            <a:ext cx="57785" cy="101600"/>
          </a:xfrm>
          <a:custGeom>
            <a:avLst/>
            <a:gdLst/>
            <a:ahLst/>
            <a:cxnLst/>
            <a:rect l="l" t="t" r="r" b="b"/>
            <a:pathLst>
              <a:path w="57785" h="101600">
                <a:moveTo>
                  <a:pt x="26187" y="0"/>
                </a:moveTo>
                <a:lnTo>
                  <a:pt x="0" y="92430"/>
                </a:lnTo>
                <a:lnTo>
                  <a:pt x="31508" y="101346"/>
                </a:lnTo>
                <a:lnTo>
                  <a:pt x="57696" y="8915"/>
                </a:lnTo>
                <a:lnTo>
                  <a:pt x="26187" y="0"/>
                </a:lnTo>
                <a:close/>
              </a:path>
            </a:pathLst>
          </a:custGeom>
          <a:solidFill>
            <a:srgbClr val="B87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50852" y="6025553"/>
            <a:ext cx="57150" cy="99060"/>
          </a:xfrm>
          <a:custGeom>
            <a:avLst/>
            <a:gdLst/>
            <a:ahLst/>
            <a:cxnLst/>
            <a:rect l="l" t="t" r="r" b="b"/>
            <a:pathLst>
              <a:path w="57150" h="99060">
                <a:moveTo>
                  <a:pt x="25857" y="0"/>
                </a:moveTo>
                <a:lnTo>
                  <a:pt x="0" y="90043"/>
                </a:lnTo>
                <a:lnTo>
                  <a:pt x="30683" y="98869"/>
                </a:lnTo>
                <a:lnTo>
                  <a:pt x="56565" y="8826"/>
                </a:lnTo>
                <a:lnTo>
                  <a:pt x="25857" y="0"/>
                </a:lnTo>
                <a:close/>
              </a:path>
            </a:pathLst>
          </a:custGeom>
          <a:solidFill>
            <a:srgbClr val="F7A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75846" y="5161114"/>
            <a:ext cx="63500" cy="125095"/>
          </a:xfrm>
          <a:custGeom>
            <a:avLst/>
            <a:gdLst/>
            <a:ahLst/>
            <a:cxnLst/>
            <a:rect l="l" t="t" r="r" b="b"/>
            <a:pathLst>
              <a:path w="63500" h="125095">
                <a:moveTo>
                  <a:pt x="23329" y="0"/>
                </a:moveTo>
                <a:lnTo>
                  <a:pt x="0" y="116713"/>
                </a:lnTo>
                <a:lnTo>
                  <a:pt x="39801" y="124675"/>
                </a:lnTo>
                <a:lnTo>
                  <a:pt x="63119" y="7962"/>
                </a:lnTo>
                <a:lnTo>
                  <a:pt x="23329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69115" y="5658268"/>
            <a:ext cx="68580" cy="117475"/>
          </a:xfrm>
          <a:custGeom>
            <a:avLst/>
            <a:gdLst/>
            <a:ahLst/>
            <a:cxnLst/>
            <a:rect l="l" t="t" r="r" b="b"/>
            <a:pathLst>
              <a:path w="68579" h="117475">
                <a:moveTo>
                  <a:pt x="31838" y="0"/>
                </a:moveTo>
                <a:lnTo>
                  <a:pt x="0" y="106540"/>
                </a:lnTo>
                <a:lnTo>
                  <a:pt x="36309" y="117398"/>
                </a:lnTo>
                <a:lnTo>
                  <a:pt x="68160" y="10871"/>
                </a:lnTo>
                <a:lnTo>
                  <a:pt x="31838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45977" y="6106299"/>
            <a:ext cx="132080" cy="929640"/>
          </a:xfrm>
          <a:custGeom>
            <a:avLst/>
            <a:gdLst/>
            <a:ahLst/>
            <a:cxnLst/>
            <a:rect l="l" t="t" r="r" b="b"/>
            <a:pathLst>
              <a:path w="132079" h="929640">
                <a:moveTo>
                  <a:pt x="0" y="929500"/>
                </a:moveTo>
                <a:lnTo>
                  <a:pt x="131699" y="929500"/>
                </a:lnTo>
                <a:lnTo>
                  <a:pt x="131699" y="0"/>
                </a:lnTo>
                <a:lnTo>
                  <a:pt x="0" y="0"/>
                </a:lnTo>
                <a:lnTo>
                  <a:pt x="0" y="929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26240" y="6106299"/>
            <a:ext cx="132080" cy="929640"/>
          </a:xfrm>
          <a:custGeom>
            <a:avLst/>
            <a:gdLst/>
            <a:ahLst/>
            <a:cxnLst/>
            <a:rect l="l" t="t" r="r" b="b"/>
            <a:pathLst>
              <a:path w="132079" h="929640">
                <a:moveTo>
                  <a:pt x="0" y="929500"/>
                </a:moveTo>
                <a:lnTo>
                  <a:pt x="131699" y="929500"/>
                </a:lnTo>
                <a:lnTo>
                  <a:pt x="131699" y="0"/>
                </a:lnTo>
                <a:lnTo>
                  <a:pt x="0" y="0"/>
                </a:lnTo>
                <a:lnTo>
                  <a:pt x="0" y="929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95850" y="6106299"/>
            <a:ext cx="56108" cy="568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34332" y="6106299"/>
            <a:ext cx="353212" cy="520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72686" y="6106286"/>
            <a:ext cx="772160" cy="415925"/>
          </a:xfrm>
          <a:custGeom>
            <a:avLst/>
            <a:gdLst/>
            <a:ahLst/>
            <a:cxnLst/>
            <a:rect l="l" t="t" r="r" b="b"/>
            <a:pathLst>
              <a:path w="772160" h="415925">
                <a:moveTo>
                  <a:pt x="772083" y="0"/>
                </a:moveTo>
                <a:lnTo>
                  <a:pt x="91821" y="0"/>
                </a:lnTo>
                <a:lnTo>
                  <a:pt x="0" y="415659"/>
                </a:lnTo>
                <a:lnTo>
                  <a:pt x="698627" y="415659"/>
                </a:lnTo>
                <a:lnTo>
                  <a:pt x="772083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59134" y="6106286"/>
            <a:ext cx="772160" cy="415925"/>
          </a:xfrm>
          <a:custGeom>
            <a:avLst/>
            <a:gdLst/>
            <a:ahLst/>
            <a:cxnLst/>
            <a:rect l="l" t="t" r="r" b="b"/>
            <a:pathLst>
              <a:path w="772160" h="415925">
                <a:moveTo>
                  <a:pt x="680262" y="0"/>
                </a:moveTo>
                <a:lnTo>
                  <a:pt x="0" y="0"/>
                </a:lnTo>
                <a:lnTo>
                  <a:pt x="73456" y="415659"/>
                </a:lnTo>
                <a:lnTo>
                  <a:pt x="772096" y="415659"/>
                </a:lnTo>
                <a:lnTo>
                  <a:pt x="680262" y="0"/>
                </a:lnTo>
                <a:close/>
              </a:path>
            </a:pathLst>
          </a:custGeom>
          <a:solidFill>
            <a:srgbClr val="F5D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92154" y="5398642"/>
            <a:ext cx="309245" cy="603250"/>
          </a:xfrm>
          <a:custGeom>
            <a:avLst/>
            <a:gdLst/>
            <a:ahLst/>
            <a:cxnLst/>
            <a:rect l="l" t="t" r="r" b="b"/>
            <a:pathLst>
              <a:path w="309245" h="603250">
                <a:moveTo>
                  <a:pt x="39263" y="426208"/>
                </a:moveTo>
                <a:lnTo>
                  <a:pt x="7277" y="458851"/>
                </a:lnTo>
                <a:lnTo>
                  <a:pt x="665" y="479513"/>
                </a:lnTo>
                <a:lnTo>
                  <a:pt x="3932" y="488979"/>
                </a:lnTo>
                <a:lnTo>
                  <a:pt x="55213" y="523151"/>
                </a:lnTo>
                <a:lnTo>
                  <a:pt x="124307" y="542163"/>
                </a:lnTo>
                <a:lnTo>
                  <a:pt x="124307" y="579843"/>
                </a:lnTo>
                <a:lnTo>
                  <a:pt x="125836" y="589599"/>
                </a:lnTo>
                <a:lnTo>
                  <a:pt x="130589" y="596871"/>
                </a:lnTo>
                <a:lnTo>
                  <a:pt x="138811" y="601414"/>
                </a:lnTo>
                <a:lnTo>
                  <a:pt x="150749" y="602983"/>
                </a:lnTo>
                <a:lnTo>
                  <a:pt x="155384" y="602983"/>
                </a:lnTo>
                <a:lnTo>
                  <a:pt x="166661" y="601154"/>
                </a:lnTo>
                <a:lnTo>
                  <a:pt x="174718" y="595793"/>
                </a:lnTo>
                <a:lnTo>
                  <a:pt x="179553" y="587086"/>
                </a:lnTo>
                <a:lnTo>
                  <a:pt x="181165" y="575221"/>
                </a:lnTo>
                <a:lnTo>
                  <a:pt x="181165" y="542163"/>
                </a:lnTo>
                <a:lnTo>
                  <a:pt x="235137" y="526005"/>
                </a:lnTo>
                <a:lnTo>
                  <a:pt x="275221" y="495715"/>
                </a:lnTo>
                <a:lnTo>
                  <a:pt x="293656" y="465467"/>
                </a:lnTo>
                <a:lnTo>
                  <a:pt x="154724" y="465467"/>
                </a:lnTo>
                <a:lnTo>
                  <a:pt x="125445" y="462254"/>
                </a:lnTo>
                <a:lnTo>
                  <a:pt x="99514" y="454144"/>
                </a:lnTo>
                <a:lnTo>
                  <a:pt x="77550" y="443431"/>
                </a:lnTo>
                <a:lnTo>
                  <a:pt x="60172" y="432409"/>
                </a:lnTo>
                <a:lnTo>
                  <a:pt x="49254" y="427108"/>
                </a:lnTo>
                <a:lnTo>
                  <a:pt x="39263" y="426208"/>
                </a:lnTo>
                <a:close/>
              </a:path>
              <a:path w="309245" h="603250">
                <a:moveTo>
                  <a:pt x="155384" y="0"/>
                </a:moveTo>
                <a:lnTo>
                  <a:pt x="150749" y="0"/>
                </a:lnTo>
                <a:lnTo>
                  <a:pt x="138811" y="1725"/>
                </a:lnTo>
                <a:lnTo>
                  <a:pt x="130589" y="6859"/>
                </a:lnTo>
                <a:lnTo>
                  <a:pt x="125836" y="15339"/>
                </a:lnTo>
                <a:lnTo>
                  <a:pt x="124307" y="27101"/>
                </a:lnTo>
                <a:lnTo>
                  <a:pt x="124307" y="62153"/>
                </a:lnTo>
                <a:lnTo>
                  <a:pt x="73921" y="78355"/>
                </a:lnTo>
                <a:lnTo>
                  <a:pt x="34631" y="107516"/>
                </a:lnTo>
                <a:lnTo>
                  <a:pt x="9102" y="147219"/>
                </a:lnTo>
                <a:lnTo>
                  <a:pt x="0" y="195046"/>
                </a:lnTo>
                <a:lnTo>
                  <a:pt x="7663" y="237197"/>
                </a:lnTo>
                <a:lnTo>
                  <a:pt x="28203" y="270183"/>
                </a:lnTo>
                <a:lnTo>
                  <a:pt x="57939" y="295959"/>
                </a:lnTo>
                <a:lnTo>
                  <a:pt x="93194" y="316479"/>
                </a:lnTo>
                <a:lnTo>
                  <a:pt x="130287" y="333696"/>
                </a:lnTo>
                <a:lnTo>
                  <a:pt x="165542" y="349564"/>
                </a:lnTo>
                <a:lnTo>
                  <a:pt x="195278" y="366036"/>
                </a:lnTo>
                <a:lnTo>
                  <a:pt x="215817" y="385067"/>
                </a:lnTo>
                <a:lnTo>
                  <a:pt x="223481" y="408609"/>
                </a:lnTo>
                <a:lnTo>
                  <a:pt x="217758" y="433669"/>
                </a:lnTo>
                <a:lnTo>
                  <a:pt x="202490" y="451416"/>
                </a:lnTo>
                <a:lnTo>
                  <a:pt x="180528" y="461975"/>
                </a:lnTo>
                <a:lnTo>
                  <a:pt x="154724" y="465467"/>
                </a:lnTo>
                <a:lnTo>
                  <a:pt x="293656" y="465467"/>
                </a:lnTo>
                <a:lnTo>
                  <a:pt x="300180" y="454762"/>
                </a:lnTo>
                <a:lnTo>
                  <a:pt x="308775" y="406615"/>
                </a:lnTo>
                <a:lnTo>
                  <a:pt x="301111" y="362900"/>
                </a:lnTo>
                <a:lnTo>
                  <a:pt x="280571" y="329089"/>
                </a:lnTo>
                <a:lnTo>
                  <a:pt x="250835" y="303085"/>
                </a:lnTo>
                <a:lnTo>
                  <a:pt x="215581" y="282796"/>
                </a:lnTo>
                <a:lnTo>
                  <a:pt x="178487" y="266124"/>
                </a:lnTo>
                <a:lnTo>
                  <a:pt x="143232" y="250976"/>
                </a:lnTo>
                <a:lnTo>
                  <a:pt x="113496" y="235257"/>
                </a:lnTo>
                <a:lnTo>
                  <a:pt x="92957" y="216872"/>
                </a:lnTo>
                <a:lnTo>
                  <a:pt x="85293" y="193725"/>
                </a:lnTo>
                <a:lnTo>
                  <a:pt x="90872" y="170996"/>
                </a:lnTo>
                <a:lnTo>
                  <a:pt x="106121" y="153223"/>
                </a:lnTo>
                <a:lnTo>
                  <a:pt x="128809" y="141649"/>
                </a:lnTo>
                <a:lnTo>
                  <a:pt x="156705" y="137515"/>
                </a:lnTo>
                <a:lnTo>
                  <a:pt x="281673" y="137515"/>
                </a:lnTo>
                <a:lnTo>
                  <a:pt x="284975" y="130911"/>
                </a:lnTo>
                <a:lnTo>
                  <a:pt x="289123" y="120194"/>
                </a:lnTo>
                <a:lnTo>
                  <a:pt x="289431" y="110161"/>
                </a:lnTo>
                <a:lnTo>
                  <a:pt x="285527" y="101245"/>
                </a:lnTo>
                <a:lnTo>
                  <a:pt x="239512" y="73882"/>
                </a:lnTo>
                <a:lnTo>
                  <a:pt x="181165" y="60820"/>
                </a:lnTo>
                <a:lnTo>
                  <a:pt x="181165" y="23139"/>
                </a:lnTo>
                <a:lnTo>
                  <a:pt x="179553" y="13105"/>
                </a:lnTo>
                <a:lnTo>
                  <a:pt x="174718" y="5864"/>
                </a:lnTo>
                <a:lnTo>
                  <a:pt x="166661" y="1475"/>
                </a:lnTo>
                <a:lnTo>
                  <a:pt x="155384" y="0"/>
                </a:lnTo>
                <a:close/>
              </a:path>
              <a:path w="309245" h="603250">
                <a:moveTo>
                  <a:pt x="281673" y="137515"/>
                </a:moveTo>
                <a:lnTo>
                  <a:pt x="156705" y="137515"/>
                </a:lnTo>
                <a:lnTo>
                  <a:pt x="180908" y="139851"/>
                </a:lnTo>
                <a:lnTo>
                  <a:pt x="202569" y="145784"/>
                </a:lnTo>
                <a:lnTo>
                  <a:pt x="221133" y="153701"/>
                </a:lnTo>
                <a:lnTo>
                  <a:pt x="236042" y="161988"/>
                </a:lnTo>
                <a:lnTo>
                  <a:pt x="247698" y="166781"/>
                </a:lnTo>
                <a:lnTo>
                  <a:pt x="257865" y="167109"/>
                </a:lnTo>
                <a:lnTo>
                  <a:pt x="266544" y="162727"/>
                </a:lnTo>
                <a:lnTo>
                  <a:pt x="273735" y="153390"/>
                </a:lnTo>
                <a:lnTo>
                  <a:pt x="281673" y="137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16251" y="5599595"/>
            <a:ext cx="225425" cy="401955"/>
          </a:xfrm>
          <a:custGeom>
            <a:avLst/>
            <a:gdLst/>
            <a:ahLst/>
            <a:cxnLst/>
            <a:rect l="l" t="t" r="r" b="b"/>
            <a:pathLst>
              <a:path w="225425" h="401954">
                <a:moveTo>
                  <a:pt x="30440" y="273778"/>
                </a:moveTo>
                <a:lnTo>
                  <a:pt x="1707" y="299134"/>
                </a:lnTo>
                <a:lnTo>
                  <a:pt x="0" y="305820"/>
                </a:lnTo>
                <a:lnTo>
                  <a:pt x="1330" y="312409"/>
                </a:lnTo>
                <a:lnTo>
                  <a:pt x="32426" y="339729"/>
                </a:lnTo>
                <a:lnTo>
                  <a:pt x="76714" y="358533"/>
                </a:lnTo>
                <a:lnTo>
                  <a:pt x="72066" y="393306"/>
                </a:lnTo>
                <a:lnTo>
                  <a:pt x="76587" y="399732"/>
                </a:lnTo>
                <a:lnTo>
                  <a:pt x="91979" y="401802"/>
                </a:lnTo>
                <a:lnTo>
                  <a:pt x="99653" y="401587"/>
                </a:lnTo>
                <a:lnTo>
                  <a:pt x="105498" y="398735"/>
                </a:lnTo>
                <a:lnTo>
                  <a:pt x="109496" y="393369"/>
                </a:lnTo>
                <a:lnTo>
                  <a:pt x="111626" y="385610"/>
                </a:lnTo>
                <a:lnTo>
                  <a:pt x="114573" y="363601"/>
                </a:lnTo>
                <a:lnTo>
                  <a:pt x="151936" y="357657"/>
                </a:lnTo>
                <a:lnTo>
                  <a:pt x="181316" y="341066"/>
                </a:lnTo>
                <a:lnTo>
                  <a:pt x="201578" y="316028"/>
                </a:lnTo>
                <a:lnTo>
                  <a:pt x="203444" y="310197"/>
                </a:lnTo>
                <a:lnTo>
                  <a:pt x="103803" y="310197"/>
                </a:lnTo>
                <a:lnTo>
                  <a:pt x="84597" y="305448"/>
                </a:lnTo>
                <a:lnTo>
                  <a:pt x="68057" y="297740"/>
                </a:lnTo>
                <a:lnTo>
                  <a:pt x="54391" y="288653"/>
                </a:lnTo>
                <a:lnTo>
                  <a:pt x="43808" y="279768"/>
                </a:lnTo>
                <a:lnTo>
                  <a:pt x="37009" y="275265"/>
                </a:lnTo>
                <a:lnTo>
                  <a:pt x="30440" y="273778"/>
                </a:lnTo>
                <a:close/>
              </a:path>
              <a:path w="225425" h="401954">
                <a:moveTo>
                  <a:pt x="142627" y="0"/>
                </a:moveTo>
                <a:lnTo>
                  <a:pt x="119487" y="39014"/>
                </a:lnTo>
                <a:lnTo>
                  <a:pt x="84505" y="45315"/>
                </a:lnTo>
                <a:lnTo>
                  <a:pt x="55753" y="61228"/>
                </a:lnTo>
                <a:lnTo>
                  <a:pt x="35220" y="85382"/>
                </a:lnTo>
                <a:lnTo>
                  <a:pt x="24898" y="116408"/>
                </a:lnTo>
                <a:lnTo>
                  <a:pt x="30602" y="157601"/>
                </a:lnTo>
                <a:lnTo>
                  <a:pt x="54477" y="188744"/>
                </a:lnTo>
                <a:lnTo>
                  <a:pt x="87669" y="213118"/>
                </a:lnTo>
                <a:lnTo>
                  <a:pt x="121328" y="234009"/>
                </a:lnTo>
                <a:lnTo>
                  <a:pt x="146603" y="254699"/>
                </a:lnTo>
                <a:lnTo>
                  <a:pt x="154641" y="278472"/>
                </a:lnTo>
                <a:lnTo>
                  <a:pt x="148598" y="294645"/>
                </a:lnTo>
                <a:lnTo>
                  <a:pt x="136852" y="305098"/>
                </a:lnTo>
                <a:lnTo>
                  <a:pt x="121290" y="310169"/>
                </a:lnTo>
                <a:lnTo>
                  <a:pt x="103803" y="310197"/>
                </a:lnTo>
                <a:lnTo>
                  <a:pt x="203444" y="310197"/>
                </a:lnTo>
                <a:lnTo>
                  <a:pt x="211588" y="284746"/>
                </a:lnTo>
                <a:lnTo>
                  <a:pt x="206068" y="242183"/>
                </a:lnTo>
                <a:lnTo>
                  <a:pt x="182244" y="210671"/>
                </a:lnTo>
                <a:lnTo>
                  <a:pt x="149010" y="186610"/>
                </a:lnTo>
                <a:lnTo>
                  <a:pt x="115261" y="166399"/>
                </a:lnTo>
                <a:lnTo>
                  <a:pt x="89890" y="146438"/>
                </a:lnTo>
                <a:lnTo>
                  <a:pt x="81794" y="123126"/>
                </a:lnTo>
                <a:lnTo>
                  <a:pt x="87533" y="108493"/>
                </a:lnTo>
                <a:lnTo>
                  <a:pt x="99267" y="98023"/>
                </a:lnTo>
                <a:lnTo>
                  <a:pt x="115400" y="92342"/>
                </a:lnTo>
                <a:lnTo>
                  <a:pt x="134334" y="92075"/>
                </a:lnTo>
                <a:lnTo>
                  <a:pt x="224072" y="92075"/>
                </a:lnTo>
                <a:lnTo>
                  <a:pt x="225131" y="85696"/>
                </a:lnTo>
                <a:lnTo>
                  <a:pt x="195130" y="57096"/>
                </a:lnTo>
                <a:lnTo>
                  <a:pt x="157460" y="43205"/>
                </a:lnTo>
                <a:lnTo>
                  <a:pt x="162172" y="7988"/>
                </a:lnTo>
                <a:lnTo>
                  <a:pt x="157156" y="1943"/>
                </a:lnTo>
                <a:lnTo>
                  <a:pt x="142627" y="0"/>
                </a:lnTo>
                <a:close/>
              </a:path>
              <a:path w="225425" h="401954">
                <a:moveTo>
                  <a:pt x="224072" y="92075"/>
                </a:moveTo>
                <a:lnTo>
                  <a:pt x="134334" y="92075"/>
                </a:lnTo>
                <a:lnTo>
                  <a:pt x="150241" y="95788"/>
                </a:lnTo>
                <a:lnTo>
                  <a:pt x="164133" y="101666"/>
                </a:lnTo>
                <a:lnTo>
                  <a:pt x="175784" y="108587"/>
                </a:lnTo>
                <a:lnTo>
                  <a:pt x="184969" y="115430"/>
                </a:lnTo>
                <a:lnTo>
                  <a:pt x="192302" y="119658"/>
                </a:lnTo>
                <a:lnTo>
                  <a:pt x="224027" y="92347"/>
                </a:lnTo>
                <a:lnTo>
                  <a:pt x="224072" y="9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40377" y="5597512"/>
            <a:ext cx="222885" cy="405765"/>
          </a:xfrm>
          <a:custGeom>
            <a:avLst/>
            <a:gdLst/>
            <a:ahLst/>
            <a:cxnLst/>
            <a:rect l="l" t="t" r="r" b="b"/>
            <a:pathLst>
              <a:path w="222885" h="405764">
                <a:moveTo>
                  <a:pt x="51189" y="294597"/>
                </a:moveTo>
                <a:lnTo>
                  <a:pt x="22923" y="326489"/>
                </a:lnTo>
                <a:lnTo>
                  <a:pt x="22931" y="333392"/>
                </a:lnTo>
                <a:lnTo>
                  <a:pt x="62757" y="358178"/>
                </a:lnTo>
                <a:lnTo>
                  <a:pt x="110337" y="365391"/>
                </a:lnTo>
                <a:lnTo>
                  <a:pt x="114465" y="400227"/>
                </a:lnTo>
                <a:lnTo>
                  <a:pt x="120446" y="405333"/>
                </a:lnTo>
                <a:lnTo>
                  <a:pt x="135877" y="403504"/>
                </a:lnTo>
                <a:lnTo>
                  <a:pt x="143251" y="401393"/>
                </a:lnTo>
                <a:lnTo>
                  <a:pt x="148201" y="397181"/>
                </a:lnTo>
                <a:lnTo>
                  <a:pt x="150738" y="390990"/>
                </a:lnTo>
                <a:lnTo>
                  <a:pt x="150876" y="382943"/>
                </a:lnTo>
                <a:lnTo>
                  <a:pt x="148259" y="360895"/>
                </a:lnTo>
                <a:lnTo>
                  <a:pt x="182974" y="345858"/>
                </a:lnTo>
                <a:lnTo>
                  <a:pt x="207313" y="322489"/>
                </a:lnTo>
                <a:lnTo>
                  <a:pt x="212110" y="312013"/>
                </a:lnTo>
                <a:lnTo>
                  <a:pt x="104779" y="312013"/>
                </a:lnTo>
                <a:lnTo>
                  <a:pt x="86844" y="308657"/>
                </a:lnTo>
                <a:lnTo>
                  <a:pt x="71349" y="303249"/>
                </a:lnTo>
                <a:lnTo>
                  <a:pt x="58889" y="297268"/>
                </a:lnTo>
                <a:lnTo>
                  <a:pt x="51189" y="294597"/>
                </a:lnTo>
                <a:close/>
              </a:path>
              <a:path w="222885" h="405764">
                <a:moveTo>
                  <a:pt x="99669" y="0"/>
                </a:moveTo>
                <a:lnTo>
                  <a:pt x="69621" y="21894"/>
                </a:lnTo>
                <a:lnTo>
                  <a:pt x="72390" y="45262"/>
                </a:lnTo>
                <a:lnTo>
                  <a:pt x="40069" y="60058"/>
                </a:lnTo>
                <a:lnTo>
                  <a:pt x="16173" y="82616"/>
                </a:lnTo>
                <a:lnTo>
                  <a:pt x="2288" y="111113"/>
                </a:lnTo>
                <a:lnTo>
                  <a:pt x="0" y="143725"/>
                </a:lnTo>
                <a:lnTo>
                  <a:pt x="15757" y="182211"/>
                </a:lnTo>
                <a:lnTo>
                  <a:pt x="46618" y="206447"/>
                </a:lnTo>
                <a:lnTo>
                  <a:pt x="84824" y="221815"/>
                </a:lnTo>
                <a:lnTo>
                  <a:pt x="122617" y="233691"/>
                </a:lnTo>
                <a:lnTo>
                  <a:pt x="152236" y="247457"/>
                </a:lnTo>
                <a:lnTo>
                  <a:pt x="165925" y="268490"/>
                </a:lnTo>
                <a:lnTo>
                  <a:pt x="164091" y="285652"/>
                </a:lnTo>
                <a:lnTo>
                  <a:pt x="155311" y="298692"/>
                </a:lnTo>
                <a:lnTo>
                  <a:pt x="141497" y="307468"/>
                </a:lnTo>
                <a:lnTo>
                  <a:pt x="124561" y="311835"/>
                </a:lnTo>
                <a:lnTo>
                  <a:pt x="104779" y="312013"/>
                </a:lnTo>
                <a:lnTo>
                  <a:pt x="212110" y="312013"/>
                </a:lnTo>
                <a:lnTo>
                  <a:pt x="220724" y="293203"/>
                </a:lnTo>
                <a:lnTo>
                  <a:pt x="222656" y="260413"/>
                </a:lnTo>
                <a:lnTo>
                  <a:pt x="206735" y="220554"/>
                </a:lnTo>
                <a:lnTo>
                  <a:pt x="175830" y="195946"/>
                </a:lnTo>
                <a:lnTo>
                  <a:pt x="137661" y="180894"/>
                </a:lnTo>
                <a:lnTo>
                  <a:pt x="99949" y="169698"/>
                </a:lnTo>
                <a:lnTo>
                  <a:pt x="70416" y="156664"/>
                </a:lnTo>
                <a:lnTo>
                  <a:pt x="56781" y="136093"/>
                </a:lnTo>
                <a:lnTo>
                  <a:pt x="58702" y="120496"/>
                </a:lnTo>
                <a:lnTo>
                  <a:pt x="67465" y="107443"/>
                </a:lnTo>
                <a:lnTo>
                  <a:pt x="81681" y="97936"/>
                </a:lnTo>
                <a:lnTo>
                  <a:pt x="99961" y="92976"/>
                </a:lnTo>
                <a:lnTo>
                  <a:pt x="116284" y="92619"/>
                </a:lnTo>
                <a:lnTo>
                  <a:pt x="179868" y="92619"/>
                </a:lnTo>
                <a:lnTo>
                  <a:pt x="184975" y="78422"/>
                </a:lnTo>
                <a:lnTo>
                  <a:pt x="186904" y="70950"/>
                </a:lnTo>
                <a:lnTo>
                  <a:pt x="186320" y="64236"/>
                </a:lnTo>
                <a:lnTo>
                  <a:pt x="183009" y="58598"/>
                </a:lnTo>
                <a:lnTo>
                  <a:pt x="131740" y="40577"/>
                </a:lnTo>
                <a:lnTo>
                  <a:pt x="110210" y="39890"/>
                </a:lnTo>
                <a:lnTo>
                  <a:pt x="106032" y="4610"/>
                </a:lnTo>
                <a:lnTo>
                  <a:pt x="99669" y="0"/>
                </a:lnTo>
                <a:close/>
              </a:path>
              <a:path w="222885" h="405764">
                <a:moveTo>
                  <a:pt x="179868" y="92619"/>
                </a:moveTo>
                <a:lnTo>
                  <a:pt x="116284" y="92619"/>
                </a:lnTo>
                <a:lnTo>
                  <a:pt x="131200" y="94861"/>
                </a:lnTo>
                <a:lnTo>
                  <a:pt x="144206" y="98672"/>
                </a:lnTo>
                <a:lnTo>
                  <a:pt x="154800" y="103022"/>
                </a:lnTo>
                <a:lnTo>
                  <a:pt x="162953" y="105295"/>
                </a:lnTo>
                <a:lnTo>
                  <a:pt x="169759" y="104709"/>
                </a:lnTo>
                <a:lnTo>
                  <a:pt x="175201" y="101102"/>
                </a:lnTo>
                <a:lnTo>
                  <a:pt x="179260" y="94310"/>
                </a:lnTo>
                <a:lnTo>
                  <a:pt x="179868" y="92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>
            <a:spLocks noGrp="1"/>
          </p:cNvSpPr>
          <p:nvPr>
            <p:ph type="title"/>
          </p:nvPr>
        </p:nvSpPr>
        <p:spPr>
          <a:xfrm>
            <a:off x="419596" y="821332"/>
            <a:ext cx="52374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775" dirty="0">
                <a:solidFill>
                  <a:srgbClr val="FF0000"/>
                </a:solidFill>
              </a:rPr>
              <a:t>I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775" dirty="0">
                <a:solidFill>
                  <a:srgbClr val="FF0000"/>
                </a:solidFill>
              </a:rPr>
              <a:t>A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775" dirty="0">
                <a:solidFill>
                  <a:srgbClr val="FF0000"/>
                </a:solidFill>
              </a:rPr>
              <a:t>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75" dirty="0">
                <a:solidFill>
                  <a:srgbClr val="FF0000"/>
                </a:solidFill>
              </a:rPr>
              <a:t>V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775" dirty="0">
                <a:solidFill>
                  <a:srgbClr val="FF0000"/>
                </a:solidFill>
              </a:rPr>
              <a:t>IO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2400" spc="-5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IN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2019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0" name="object 1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461" y="2605557"/>
            <a:ext cx="1220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January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461" y="3252344"/>
            <a:ext cx="1288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February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461" y="3899130"/>
            <a:ext cx="1101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02F"/>
                </a:solidFill>
                <a:latin typeface="Arial"/>
                <a:cs typeface="Arial"/>
              </a:rPr>
              <a:t>March</a:t>
            </a:r>
            <a:r>
              <a:rPr sz="1200" spc="-7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461" y="4545917"/>
            <a:ext cx="982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April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461" y="5192704"/>
            <a:ext cx="966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May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1512" y="2006477"/>
            <a:ext cx="1009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June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855" y="2605412"/>
            <a:ext cx="94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July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1512" y="3252194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August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1512" y="3898981"/>
            <a:ext cx="1423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September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1512" y="4545768"/>
            <a:ext cx="1220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October</a:t>
            </a:r>
            <a:r>
              <a:rPr sz="12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7855" y="5192549"/>
            <a:ext cx="138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02F"/>
                </a:solidFill>
                <a:latin typeface="Arial"/>
                <a:cs typeface="Arial"/>
              </a:rPr>
              <a:t>November</a:t>
            </a:r>
            <a:r>
              <a:rPr sz="1200" spc="-7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8861" y="5839336"/>
            <a:ext cx="138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02F"/>
                </a:solidFill>
                <a:latin typeface="Arial"/>
                <a:cs typeface="Arial"/>
              </a:rPr>
              <a:t>December</a:t>
            </a:r>
            <a:r>
              <a:rPr sz="1200" spc="-7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4504" y="278853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0"/>
                </a:moveTo>
                <a:lnTo>
                  <a:pt x="4327050" y="332880"/>
                </a:lnTo>
                <a:lnTo>
                  <a:pt x="4327050" y="0"/>
                </a:lnTo>
                <a:lnTo>
                  <a:pt x="0" y="0"/>
                </a:lnTo>
                <a:lnTo>
                  <a:pt x="0" y="332880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4504" y="343534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7"/>
                </a:moveTo>
                <a:lnTo>
                  <a:pt x="4327050" y="332867"/>
                </a:lnTo>
                <a:lnTo>
                  <a:pt x="4327050" y="0"/>
                </a:lnTo>
                <a:lnTo>
                  <a:pt x="0" y="0"/>
                </a:lnTo>
                <a:lnTo>
                  <a:pt x="0" y="332867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505" y="4082158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7"/>
                </a:moveTo>
                <a:lnTo>
                  <a:pt x="4327049" y="332867"/>
                </a:lnTo>
                <a:lnTo>
                  <a:pt x="4327049" y="0"/>
                </a:lnTo>
                <a:lnTo>
                  <a:pt x="0" y="0"/>
                </a:lnTo>
                <a:lnTo>
                  <a:pt x="0" y="332867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4504" y="472897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7"/>
                </a:moveTo>
                <a:lnTo>
                  <a:pt x="4327050" y="332867"/>
                </a:lnTo>
                <a:lnTo>
                  <a:pt x="4327050" y="0"/>
                </a:lnTo>
                <a:lnTo>
                  <a:pt x="0" y="0"/>
                </a:lnTo>
                <a:lnTo>
                  <a:pt x="0" y="332867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4505" y="537565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73" y="332991"/>
                </a:lnTo>
                <a:lnTo>
                  <a:pt x="432707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80528" y="2189495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76846" y="278854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80529" y="343534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35" y="332868"/>
                </a:lnTo>
                <a:lnTo>
                  <a:pt x="4327035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80529" y="408216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80529" y="472896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48" y="332881"/>
                </a:lnTo>
                <a:lnTo>
                  <a:pt x="4327048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76858" y="53756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67829" y="602247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19596" y="821332"/>
            <a:ext cx="52374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775" dirty="0">
                <a:solidFill>
                  <a:srgbClr val="FF0000"/>
                </a:solidFill>
              </a:rPr>
              <a:t>I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775" dirty="0">
                <a:solidFill>
                  <a:srgbClr val="FF0000"/>
                </a:solidFill>
              </a:rPr>
              <a:t>A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775" dirty="0">
                <a:solidFill>
                  <a:srgbClr val="FF0000"/>
                </a:solidFill>
              </a:rPr>
              <a:t>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75" dirty="0">
                <a:solidFill>
                  <a:srgbClr val="FF0000"/>
                </a:solidFill>
              </a:rPr>
              <a:t>V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775" dirty="0">
                <a:solidFill>
                  <a:srgbClr val="FF0000"/>
                </a:solidFill>
              </a:rPr>
              <a:t>IO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2400" spc="-5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IN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2019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443345" y="1987550"/>
            <a:ext cx="356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I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I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C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C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I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I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V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V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S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S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O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O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F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F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F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F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25" baseline="-3086" dirty="0">
                <a:solidFill>
                  <a:srgbClr val="918C8B"/>
                </a:solidFill>
                <a:latin typeface="Arial"/>
                <a:cs typeface="Arial"/>
              </a:rPr>
              <a:t>R</a:t>
            </a:r>
            <a:r>
              <a:rPr sz="1800" spc="-550" dirty="0">
                <a:solidFill>
                  <a:srgbClr val="908B8A"/>
                </a:solidFill>
                <a:latin typeface="Arial Rounded MT Bold"/>
                <a:cs typeface="Arial Rounded MT Bold"/>
              </a:rPr>
              <a:t>R</a:t>
            </a:r>
            <a:r>
              <a:rPr sz="1800" spc="2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IN</a:t>
            </a:r>
            <a:r>
              <a:rPr sz="1800" spc="2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2019</a:t>
            </a:r>
            <a:endParaRPr sz="1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87550"/>
            <a:ext cx="1829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908B8A"/>
                </a:solidFill>
                <a:latin typeface="Arial Rounded MT Bold"/>
                <a:cs typeface="Arial Rounded MT Bold"/>
              </a:rPr>
              <a:t>P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A</a:t>
            </a:r>
            <a:r>
              <a:rPr sz="1800" spc="-40" dirty="0">
                <a:solidFill>
                  <a:srgbClr val="908B8A"/>
                </a:solidFill>
                <a:latin typeface="Arial Rounded MT Bold"/>
                <a:cs typeface="Arial Rounded MT Bold"/>
              </a:rPr>
              <a:t>R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TNERSHIPS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996" y="2500629"/>
            <a:ext cx="4057015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Partnerships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are relationships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build  with other organizations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 open new  avenues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more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Back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our landscaping business example,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could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partner 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lawn care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service to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reach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list 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 -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after all, if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are enlisting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service to maintain their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lawn,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may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enlist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landscaping business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replace or revamp trees,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shrubs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</a:t>
            </a:r>
            <a:r>
              <a:rPr sz="16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ﬂowers.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129539">
              <a:lnSpc>
                <a:spcPct val="100000"/>
              </a:lnSpc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Leverage partnerships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quickly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scale your  customer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base.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0" y="1987550"/>
            <a:ext cx="444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PARTNERS </a:t>
            </a:r>
            <a:r>
              <a:rPr sz="1800" spc="-40" dirty="0">
                <a:solidFill>
                  <a:srgbClr val="908B8A"/>
                </a:solidFill>
                <a:latin typeface="Arial Rounded MT Bold"/>
                <a:cs typeface="Arial Rounded MT Bold"/>
              </a:rPr>
              <a:t>TO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CONNECT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WITH IN</a:t>
            </a:r>
            <a:r>
              <a:rPr sz="1800" spc="-4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2019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76858" y="263400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76858" y="318238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76846" y="373075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76858" y="427902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76846" y="482739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48" y="332881"/>
                </a:lnTo>
                <a:lnTo>
                  <a:pt x="4327048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76858" y="53756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419596" y="821332"/>
            <a:ext cx="52374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775" dirty="0">
                <a:solidFill>
                  <a:srgbClr val="FF0000"/>
                </a:solidFill>
              </a:rPr>
              <a:t>I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775" dirty="0">
                <a:solidFill>
                  <a:srgbClr val="FF0000"/>
                </a:solidFill>
              </a:rPr>
              <a:t>A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775" dirty="0">
                <a:solidFill>
                  <a:srgbClr val="FF0000"/>
                </a:solidFill>
              </a:rPr>
              <a:t>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75" dirty="0">
                <a:solidFill>
                  <a:srgbClr val="FF0000"/>
                </a:solidFill>
              </a:rPr>
              <a:t>V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775" dirty="0">
                <a:solidFill>
                  <a:srgbClr val="FF0000"/>
                </a:solidFill>
              </a:rPr>
              <a:t>IO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2400" spc="-5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IN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2019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87550"/>
            <a:ext cx="141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REFERRALS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500629"/>
            <a:ext cx="4190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According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Nielsen, people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4 times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more  likely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buy when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referred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friend.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997" y="5182900"/>
            <a:ext cx="3977640" cy="50545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860"/>
              </a:lnSpc>
              <a:spcBef>
                <a:spcPts val="21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number will give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good idea of  how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much you 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afford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incentivize</a:t>
            </a:r>
            <a:r>
              <a:rPr sz="1600" spc="-10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7597" y="1993856"/>
            <a:ext cx="42030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referral partners with.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instance, if it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cost  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 an average of $125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acquire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may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well worth it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offer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$100 gift card or give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$100 discount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anyone who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sends 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 your</a:t>
            </a:r>
            <a:r>
              <a:rPr sz="1600" spc="-7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way.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628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Need help </a:t>
            </a:r>
            <a:r>
              <a:rPr dirty="0"/>
              <a:t>managing a customer </a:t>
            </a:r>
            <a:r>
              <a:rPr spc="-10" dirty="0"/>
              <a:t>referral  </a:t>
            </a:r>
            <a:r>
              <a:rPr spc="-5" dirty="0"/>
              <a:t>program? There are </a:t>
            </a:r>
            <a:r>
              <a:rPr dirty="0"/>
              <a:t>many B2C </a:t>
            </a:r>
            <a:r>
              <a:rPr spc="-5" dirty="0"/>
              <a:t>and </a:t>
            </a:r>
            <a:r>
              <a:rPr dirty="0"/>
              <a:t>B2B  </a:t>
            </a:r>
            <a:r>
              <a:rPr spc="-5" dirty="0"/>
              <a:t>apps that </a:t>
            </a:r>
            <a:r>
              <a:rPr dirty="0"/>
              <a:t>can </a:t>
            </a:r>
            <a:r>
              <a:rPr spc="-5" dirty="0"/>
              <a:t>help </a:t>
            </a:r>
            <a:r>
              <a:rPr dirty="0"/>
              <a:t>you </a:t>
            </a:r>
            <a:r>
              <a:rPr spc="-5" dirty="0"/>
              <a:t>organize and </a:t>
            </a:r>
            <a:r>
              <a:rPr dirty="0"/>
              <a:t>track  customer </a:t>
            </a:r>
            <a:r>
              <a:rPr spc="-5" dirty="0"/>
              <a:t>referrals. </a:t>
            </a:r>
            <a:r>
              <a:rPr spc="-35" dirty="0"/>
              <a:t>You </a:t>
            </a:r>
            <a:r>
              <a:rPr dirty="0"/>
              <a:t>should </a:t>
            </a:r>
            <a:r>
              <a:rPr spc="-5" dirty="0"/>
              <a:t>also </a:t>
            </a:r>
            <a:r>
              <a:rPr dirty="0"/>
              <a:t>track  </a:t>
            </a:r>
            <a:r>
              <a:rPr spc="-5" dirty="0"/>
              <a:t>who is referring </a:t>
            </a:r>
            <a:r>
              <a:rPr dirty="0"/>
              <a:t>customers </a:t>
            </a:r>
            <a:r>
              <a:rPr spc="-5" dirty="0"/>
              <a:t>and who has  been </a:t>
            </a:r>
            <a:r>
              <a:rPr spc="-10" dirty="0"/>
              <a:t>referred </a:t>
            </a:r>
            <a:r>
              <a:rPr dirty="0"/>
              <a:t>to you </a:t>
            </a:r>
            <a:r>
              <a:rPr spc="-5" dirty="0"/>
              <a:t>in </a:t>
            </a:r>
            <a:r>
              <a:rPr dirty="0"/>
              <a:t>your </a:t>
            </a:r>
            <a:r>
              <a:rPr spc="-5" dirty="0"/>
              <a:t>CRM </a:t>
            </a:r>
            <a:r>
              <a:rPr dirty="0"/>
              <a:t>so you can  </a:t>
            </a:r>
            <a:r>
              <a:rPr spc="-5" dirty="0"/>
              <a:t>pinpoint where </a:t>
            </a:r>
            <a:r>
              <a:rPr dirty="0"/>
              <a:t>your </a:t>
            </a:r>
            <a:r>
              <a:rPr spc="-5" dirty="0"/>
              <a:t>best referrals are </a:t>
            </a:r>
            <a:r>
              <a:rPr dirty="0"/>
              <a:t>coming  </a:t>
            </a:r>
            <a:r>
              <a:rPr spc="-5" dirty="0"/>
              <a:t>from.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419596" y="821332"/>
            <a:ext cx="52374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775" dirty="0">
                <a:solidFill>
                  <a:srgbClr val="FF0000"/>
                </a:solidFill>
              </a:rPr>
              <a:t>I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775" dirty="0">
                <a:solidFill>
                  <a:srgbClr val="FF0000"/>
                </a:solidFill>
              </a:rPr>
              <a:t>A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775" dirty="0">
                <a:solidFill>
                  <a:srgbClr val="FF0000"/>
                </a:solidFill>
              </a:rPr>
              <a:t>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75" dirty="0">
                <a:solidFill>
                  <a:srgbClr val="FF0000"/>
                </a:solidFill>
              </a:rPr>
              <a:t>V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775" dirty="0">
                <a:solidFill>
                  <a:srgbClr val="FF0000"/>
                </a:solidFill>
              </a:rPr>
              <a:t>IO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2400" spc="-5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IN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2019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95814" y="3299709"/>
            <a:ext cx="69850" cy="87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46786" y="3230195"/>
            <a:ext cx="4213225" cy="1734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600" spc="-465" dirty="0">
                <a:solidFill>
                  <a:srgbClr val="2C3130"/>
                </a:solidFill>
                <a:latin typeface="Arial"/>
                <a:cs typeface="Arial"/>
              </a:rPr>
              <a:t>Y</a:t>
            </a:r>
            <a:r>
              <a:rPr sz="1600" spc="-465" dirty="0">
                <a:solidFill>
                  <a:srgbClr val="2C302F"/>
                </a:solidFill>
                <a:latin typeface="Arial"/>
                <a:cs typeface="Arial"/>
              </a:rPr>
              <a:t>Y</a:t>
            </a:r>
            <a:r>
              <a:rPr sz="1600" spc="-465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465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465" dirty="0">
                <a:solidFill>
                  <a:srgbClr val="2C3130"/>
                </a:solidFill>
                <a:latin typeface="Arial"/>
                <a:cs typeface="Arial"/>
              </a:rPr>
              <a:t>u</a:t>
            </a:r>
            <a:r>
              <a:rPr sz="1600" spc="-465" dirty="0">
                <a:solidFill>
                  <a:srgbClr val="2C302F"/>
                </a:solidFill>
                <a:latin typeface="Arial"/>
                <a:cs typeface="Arial"/>
              </a:rPr>
              <a:t>u</a:t>
            </a:r>
            <a:r>
              <a:rPr sz="1600" spc="-7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420" dirty="0">
                <a:solidFill>
                  <a:srgbClr val="2C3130"/>
                </a:solidFill>
                <a:latin typeface="Arial"/>
                <a:cs typeface="Arial"/>
              </a:rPr>
              <a:t>c</a:t>
            </a:r>
            <a:r>
              <a:rPr sz="1600" spc="-420" dirty="0">
                <a:solidFill>
                  <a:srgbClr val="2C302F"/>
                </a:solidFill>
                <a:latin typeface="Arial"/>
                <a:cs typeface="Arial"/>
              </a:rPr>
              <a:t>c</a:t>
            </a:r>
            <a:r>
              <a:rPr sz="1600" spc="-420" dirty="0">
                <a:solidFill>
                  <a:srgbClr val="2C3130"/>
                </a:solidFill>
                <a:latin typeface="Arial"/>
                <a:cs typeface="Arial"/>
              </a:rPr>
              <a:t>a</a:t>
            </a:r>
            <a:r>
              <a:rPr sz="1600" spc="-420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420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420" dirty="0">
                <a:solidFill>
                  <a:srgbClr val="2C302F"/>
                </a:solidFill>
                <a:latin typeface="Arial"/>
                <a:cs typeface="Arial"/>
              </a:rPr>
              <a:t>n 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b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b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s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t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t 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c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c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v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v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s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s </a:t>
            </a:r>
            <a:r>
              <a:rPr sz="1600" spc="-340" dirty="0">
                <a:solidFill>
                  <a:srgbClr val="2C3130"/>
                </a:solidFill>
                <a:latin typeface="Arial"/>
                <a:cs typeface="Arial"/>
              </a:rPr>
              <a:t>b</a:t>
            </a:r>
            <a:r>
              <a:rPr sz="1600" spc="-340" dirty="0">
                <a:solidFill>
                  <a:srgbClr val="2C302F"/>
                </a:solidFill>
                <a:latin typeface="Arial"/>
                <a:cs typeface="Arial"/>
              </a:rPr>
              <a:t>in</a:t>
            </a:r>
            <a:r>
              <a:rPr sz="1600" spc="-340" dirty="0">
                <a:solidFill>
                  <a:srgbClr val="2C3130"/>
                </a:solidFill>
                <a:latin typeface="Arial"/>
                <a:cs typeface="Arial"/>
              </a:rPr>
              <a:t>y</a:t>
            </a:r>
            <a:r>
              <a:rPr sz="1600" spc="-340" dirty="0">
                <a:solidFill>
                  <a:srgbClr val="2C302F"/>
                </a:solidFill>
                <a:latin typeface="Arial"/>
                <a:cs typeface="Arial"/>
              </a:rPr>
              <a:t>2</a:t>
            </a:r>
            <a:r>
              <a:rPr sz="1600" spc="-34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40" dirty="0">
                <a:solidFill>
                  <a:srgbClr val="2C302F"/>
                </a:solidFill>
                <a:latin typeface="Arial"/>
                <a:cs typeface="Arial"/>
              </a:rPr>
              <a:t>0</a:t>
            </a:r>
            <a:r>
              <a:rPr sz="1600" spc="-340" dirty="0">
                <a:solidFill>
                  <a:srgbClr val="2C3130"/>
                </a:solidFill>
                <a:latin typeface="Arial"/>
                <a:cs typeface="Arial"/>
              </a:rPr>
              <a:t>ff</a:t>
            </a:r>
            <a:r>
              <a:rPr sz="1600" spc="-340" dirty="0">
                <a:solidFill>
                  <a:srgbClr val="2C302F"/>
                </a:solidFill>
                <a:latin typeface="Arial"/>
                <a:cs typeface="Arial"/>
              </a:rPr>
              <a:t>1</a:t>
            </a:r>
            <a:r>
              <a:rPr sz="1600" spc="-34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340" dirty="0">
                <a:solidFill>
                  <a:srgbClr val="2C302F"/>
                </a:solidFill>
                <a:latin typeface="Arial"/>
                <a:cs typeface="Arial"/>
              </a:rPr>
              <a:t>9</a:t>
            </a:r>
            <a:r>
              <a:rPr sz="1600" spc="-340" dirty="0">
                <a:solidFill>
                  <a:srgbClr val="2C3130"/>
                </a:solidFill>
                <a:latin typeface="Arial"/>
                <a:cs typeface="Arial"/>
              </a:rPr>
              <a:t>rin</a:t>
            </a:r>
            <a:r>
              <a:rPr sz="1600" spc="-340" dirty="0">
                <a:solidFill>
                  <a:srgbClr val="2C302F"/>
                </a:solidFill>
                <a:latin typeface="Arial"/>
                <a:cs typeface="Arial"/>
              </a:rPr>
              <a:t>b</a:t>
            </a:r>
            <a:r>
              <a:rPr sz="1600" spc="-340" dirty="0">
                <a:solidFill>
                  <a:srgbClr val="2C3130"/>
                </a:solidFill>
                <a:latin typeface="Arial"/>
                <a:cs typeface="Arial"/>
              </a:rPr>
              <a:t>g</a:t>
            </a:r>
            <a:r>
              <a:rPr sz="1600" spc="-340" dirty="0">
                <a:solidFill>
                  <a:srgbClr val="2C302F"/>
                </a:solidFill>
                <a:latin typeface="Arial"/>
                <a:cs typeface="Arial"/>
              </a:rPr>
              <a:t>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offering  incentives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network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refer business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way.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Find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 how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much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costs 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acquire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by adding  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u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u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p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p </a:t>
            </a:r>
            <a:r>
              <a:rPr sz="1600" spc="-370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370" dirty="0">
                <a:solidFill>
                  <a:srgbClr val="2C302F"/>
                </a:solidFill>
                <a:latin typeface="Arial"/>
                <a:cs typeface="Arial"/>
              </a:rPr>
              <a:t>s</a:t>
            </a:r>
            <a:r>
              <a:rPr sz="1600" spc="-370" dirty="0">
                <a:solidFill>
                  <a:srgbClr val="2C3130"/>
                </a:solidFill>
                <a:latin typeface="Arial"/>
                <a:cs typeface="Arial"/>
              </a:rPr>
              <a:t>a</a:t>
            </a:r>
            <a:r>
              <a:rPr sz="1600" spc="-370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370" dirty="0">
                <a:solidFill>
                  <a:srgbClr val="2C3130"/>
                </a:solidFill>
                <a:latin typeface="Arial"/>
                <a:cs typeface="Arial"/>
              </a:rPr>
              <a:t>l</a:t>
            </a:r>
            <a:r>
              <a:rPr sz="1600" spc="-370" dirty="0">
                <a:solidFill>
                  <a:srgbClr val="2C302F"/>
                </a:solidFill>
                <a:latin typeface="Arial"/>
                <a:cs typeface="Arial"/>
              </a:rPr>
              <a:t>l</a:t>
            </a:r>
            <a:r>
              <a:rPr sz="1600" spc="-37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370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370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370" dirty="0">
                <a:solidFill>
                  <a:srgbClr val="2C302F"/>
                </a:solidFill>
                <a:latin typeface="Arial"/>
                <a:cs typeface="Arial"/>
              </a:rPr>
              <a:t>s </a:t>
            </a:r>
            <a:r>
              <a:rPr sz="1600" spc="-434" dirty="0">
                <a:solidFill>
                  <a:srgbClr val="2C3130"/>
                </a:solidFill>
                <a:latin typeface="Arial"/>
                <a:cs typeface="Arial"/>
              </a:rPr>
              <a:t>a</a:t>
            </a:r>
            <a:r>
              <a:rPr sz="1600" spc="-434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434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434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434" dirty="0">
                <a:solidFill>
                  <a:srgbClr val="2C3130"/>
                </a:solidFill>
                <a:latin typeface="Arial"/>
                <a:cs typeface="Arial"/>
              </a:rPr>
              <a:t>d</a:t>
            </a:r>
            <a:r>
              <a:rPr sz="1600" spc="-434" dirty="0">
                <a:solidFill>
                  <a:srgbClr val="2C302F"/>
                </a:solidFill>
                <a:latin typeface="Arial"/>
                <a:cs typeface="Arial"/>
              </a:rPr>
              <a:t>d 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m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m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a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r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k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k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t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t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g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g 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x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x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p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p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s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430" dirty="0">
                <a:solidFill>
                  <a:srgbClr val="2C3130"/>
                </a:solidFill>
                <a:latin typeface="Arial"/>
                <a:cs typeface="Arial"/>
              </a:rPr>
              <a:t>s</a:t>
            </a:r>
            <a:r>
              <a:rPr sz="1600" spc="-430" dirty="0">
                <a:solidFill>
                  <a:srgbClr val="2C302F"/>
                </a:solidFill>
                <a:latin typeface="Arial"/>
                <a:cs typeface="Arial"/>
              </a:rPr>
              <a:t>s </a:t>
            </a:r>
            <a:r>
              <a:rPr sz="1600" spc="-300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300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300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300" dirty="0">
                <a:solidFill>
                  <a:srgbClr val="2C302F"/>
                </a:solidFill>
                <a:latin typeface="Arial"/>
                <a:cs typeface="Arial"/>
              </a:rPr>
              <a:t>n 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2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0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1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5 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a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d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d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dividing by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number 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 you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acquired.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943" y="3326889"/>
            <a:ext cx="37833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Number of Customers Acquired Last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783" y="4185815"/>
            <a:ext cx="3794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Average Cost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Acquire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New</a:t>
            </a:r>
            <a:r>
              <a:rPr sz="1600" spc="-5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Customer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863" y="5040679"/>
            <a:ext cx="2814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Target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Referral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Incentive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Value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9090" y="2462884"/>
            <a:ext cx="3843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Incentives We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Can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Offer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Referral</a:t>
            </a:r>
            <a:r>
              <a:rPr sz="1600" spc="-9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Partners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3550" y="277179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8889" y="3633218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71" y="332991"/>
                </a:lnTo>
                <a:lnTo>
                  <a:pt x="4327071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8669" y="4502529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5"/>
                </a:moveTo>
                <a:lnTo>
                  <a:pt x="4327133" y="332865"/>
                </a:lnTo>
                <a:lnTo>
                  <a:pt x="4327133" y="0"/>
                </a:lnTo>
                <a:lnTo>
                  <a:pt x="0" y="0"/>
                </a:lnTo>
                <a:lnTo>
                  <a:pt x="0" y="332865"/>
                </a:lnTo>
                <a:close/>
              </a:path>
            </a:pathLst>
          </a:custGeom>
          <a:ln w="12697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3774" y="537566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88"/>
                </a:moveTo>
                <a:lnTo>
                  <a:pt x="4327102" y="332988"/>
                </a:lnTo>
                <a:lnTo>
                  <a:pt x="4327102" y="0"/>
                </a:lnTo>
                <a:lnTo>
                  <a:pt x="0" y="0"/>
                </a:lnTo>
                <a:lnTo>
                  <a:pt x="0" y="332988"/>
                </a:lnTo>
                <a:close/>
              </a:path>
            </a:pathLst>
          </a:custGeom>
          <a:ln w="25403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67829" y="277179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67829" y="363323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67828" y="4502535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48" y="332868"/>
                </a:lnTo>
                <a:lnTo>
                  <a:pt x="4327048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67829" y="53756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3" y="332991"/>
                </a:lnTo>
                <a:lnTo>
                  <a:pt x="432704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419596" y="821332"/>
            <a:ext cx="52374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775" dirty="0">
                <a:solidFill>
                  <a:srgbClr val="FF0000"/>
                </a:solidFill>
              </a:rPr>
              <a:t>I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775" dirty="0">
                <a:solidFill>
                  <a:srgbClr val="FF0000"/>
                </a:solidFill>
              </a:rPr>
              <a:t>A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775" dirty="0">
                <a:solidFill>
                  <a:srgbClr val="FF0000"/>
                </a:solidFill>
              </a:rPr>
              <a:t>C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775" dirty="0">
                <a:solidFill>
                  <a:srgbClr val="FF0000"/>
                </a:solidFill>
              </a:rPr>
              <a:t>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75" dirty="0">
                <a:solidFill>
                  <a:srgbClr val="FF0000"/>
                </a:solidFill>
              </a:rPr>
              <a:t>V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775" dirty="0">
                <a:solidFill>
                  <a:srgbClr val="FF0000"/>
                </a:solidFill>
              </a:rPr>
              <a:t>E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775" dirty="0">
                <a:solidFill>
                  <a:srgbClr val="FF0000"/>
                </a:solidFill>
              </a:rPr>
              <a:t>R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775" dirty="0">
                <a:solidFill>
                  <a:srgbClr val="FF0000"/>
                </a:solidFill>
              </a:rPr>
              <a:t>IO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775" dirty="0">
                <a:solidFill>
                  <a:srgbClr val="FF0000"/>
                </a:solidFill>
              </a:rPr>
              <a:t>N</a:t>
            </a:r>
            <a:r>
              <a:rPr sz="3600" b="1" spc="-1162" baseline="-23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775" dirty="0">
                <a:solidFill>
                  <a:srgbClr val="FF0000"/>
                </a:solidFill>
              </a:rPr>
              <a:t>S</a:t>
            </a:r>
            <a:r>
              <a:rPr sz="2400" spc="-5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IN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2019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43102" y="1987550"/>
            <a:ext cx="3887470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R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20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1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F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6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ER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R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R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A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F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L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ER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P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R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RO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AL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GR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P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A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R</a:t>
            </a:r>
            <a:r>
              <a:rPr sz="2700" b="1" spc="-810" baseline="-3086" dirty="0">
                <a:solidFill>
                  <a:srgbClr val="918C8B"/>
                </a:solidFill>
                <a:latin typeface="Arial"/>
                <a:cs typeface="Arial"/>
              </a:rPr>
              <a:t>M</a:t>
            </a:r>
            <a:r>
              <a:rPr sz="1800" spc="-540" dirty="0">
                <a:solidFill>
                  <a:srgbClr val="908B8A"/>
                </a:solidFill>
                <a:latin typeface="Arial Rounded MT Bold"/>
                <a:cs typeface="Arial Rounded MT Bold"/>
              </a:rPr>
              <a:t>OGRAM</a:t>
            </a:r>
            <a:endParaRPr sz="1800">
              <a:latin typeface="Arial Rounded MT Bold"/>
              <a:cs typeface="Arial Rounded MT Bold"/>
            </a:endParaRPr>
          </a:p>
          <a:p>
            <a:pPr marL="13970">
              <a:lnSpc>
                <a:spcPct val="100000"/>
              </a:lnSpc>
              <a:spcBef>
                <a:spcPts val="156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Last 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Year’s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Sales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Marketing</a:t>
            </a:r>
            <a:r>
              <a:rPr sz="1600" spc="-6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Expenses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0267" y="2893059"/>
            <a:ext cx="420306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 you’ve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ever heard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phrase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 “there’s  money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list,” it’s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true. There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ton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 opportunity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 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 when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tap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network.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Stay relevant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with helpful  email nurturing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campaigns,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help prospects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make 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decision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convert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reaching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out  with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promotion, and leverage partnerships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 ﬁnd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burstable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channels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new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9835" y="2746031"/>
            <a:ext cx="5560060" cy="5026660"/>
          </a:xfrm>
          <a:custGeom>
            <a:avLst/>
            <a:gdLst/>
            <a:ahLst/>
            <a:cxnLst/>
            <a:rect l="l" t="t" r="r" b="b"/>
            <a:pathLst>
              <a:path w="5560059" h="5026659">
                <a:moveTo>
                  <a:pt x="540715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026368"/>
                </a:lnTo>
                <a:lnTo>
                  <a:pt x="5559552" y="5026368"/>
                </a:lnTo>
                <a:lnTo>
                  <a:pt x="5559552" y="152400"/>
                </a:lnTo>
                <a:lnTo>
                  <a:pt x="5557170" y="64293"/>
                </a:lnTo>
                <a:lnTo>
                  <a:pt x="5540502" y="19050"/>
                </a:lnTo>
                <a:lnTo>
                  <a:pt x="5495258" y="2381"/>
                </a:lnTo>
                <a:lnTo>
                  <a:pt x="540715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9517" y="3239795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315" y="32397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7907" y="32397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9517" y="4324603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1315" y="43246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7907" y="43246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9517" y="6855827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315" y="68558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7907" y="68558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9517" y="3601402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1315" y="36014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7907" y="36014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9517" y="3963009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1315" y="3963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7907" y="3963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9517" y="6494221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1315" y="6494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7907" y="64942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9517" y="7217443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1315" y="7217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7907" y="7217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89517" y="4686211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51315" y="46862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87907" y="46862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9517" y="5047818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1315" y="50478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7907" y="50478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89517" y="5409425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1315" y="5409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7907" y="5409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9517" y="5771019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51315" y="5771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87907" y="5771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9517" y="6132626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289" y="0"/>
                </a:lnTo>
              </a:path>
            </a:pathLst>
          </a:custGeom>
          <a:ln w="127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51315" y="61326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87907" y="61326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6153" y="3261142"/>
            <a:ext cx="617855" cy="314325"/>
          </a:xfrm>
          <a:custGeom>
            <a:avLst/>
            <a:gdLst/>
            <a:ahLst/>
            <a:cxnLst/>
            <a:rect l="l" t="t" r="r" b="b"/>
            <a:pathLst>
              <a:path w="617854" h="314325">
                <a:moveTo>
                  <a:pt x="306914" y="39612"/>
                </a:moveTo>
                <a:lnTo>
                  <a:pt x="297164" y="52861"/>
                </a:lnTo>
                <a:lnTo>
                  <a:pt x="290185" y="67171"/>
                </a:lnTo>
                <a:lnTo>
                  <a:pt x="283571" y="81482"/>
                </a:lnTo>
                <a:lnTo>
                  <a:pt x="274922" y="94730"/>
                </a:lnTo>
                <a:lnTo>
                  <a:pt x="267925" y="101215"/>
                </a:lnTo>
                <a:lnTo>
                  <a:pt x="261033" y="105393"/>
                </a:lnTo>
                <a:lnTo>
                  <a:pt x="254225" y="109355"/>
                </a:lnTo>
                <a:lnTo>
                  <a:pt x="247478" y="115190"/>
                </a:lnTo>
                <a:lnTo>
                  <a:pt x="229322" y="136113"/>
                </a:lnTo>
                <a:lnTo>
                  <a:pt x="211497" y="157438"/>
                </a:lnTo>
                <a:lnTo>
                  <a:pt x="193355" y="178746"/>
                </a:lnTo>
                <a:lnTo>
                  <a:pt x="174249" y="199619"/>
                </a:lnTo>
                <a:lnTo>
                  <a:pt x="146436" y="228813"/>
                </a:lnTo>
                <a:lnTo>
                  <a:pt x="113706" y="258498"/>
                </a:lnTo>
                <a:lnTo>
                  <a:pt x="78399" y="278203"/>
                </a:lnTo>
                <a:lnTo>
                  <a:pt x="42856" y="277459"/>
                </a:lnTo>
                <a:lnTo>
                  <a:pt x="9416" y="245797"/>
                </a:lnTo>
                <a:lnTo>
                  <a:pt x="0" y="221857"/>
                </a:lnTo>
                <a:lnTo>
                  <a:pt x="4920" y="204355"/>
                </a:lnTo>
                <a:lnTo>
                  <a:pt x="50945" y="185040"/>
                </a:lnTo>
                <a:lnTo>
                  <a:pt x="95335" y="183013"/>
                </a:lnTo>
                <a:lnTo>
                  <a:pt x="129604" y="207730"/>
                </a:lnTo>
                <a:lnTo>
                  <a:pt x="135874" y="222802"/>
                </a:lnTo>
                <a:lnTo>
                  <a:pt x="146386" y="237669"/>
                </a:lnTo>
                <a:lnTo>
                  <a:pt x="153492" y="241813"/>
                </a:lnTo>
                <a:lnTo>
                  <a:pt x="164199" y="245971"/>
                </a:lnTo>
                <a:lnTo>
                  <a:pt x="175366" y="250077"/>
                </a:lnTo>
                <a:lnTo>
                  <a:pt x="183851" y="254064"/>
                </a:lnTo>
                <a:lnTo>
                  <a:pt x="196355" y="263607"/>
                </a:lnTo>
                <a:lnTo>
                  <a:pt x="207600" y="273818"/>
                </a:lnTo>
                <a:lnTo>
                  <a:pt x="219416" y="283531"/>
                </a:lnTo>
                <a:lnTo>
                  <a:pt x="256884" y="301027"/>
                </a:lnTo>
                <a:lnTo>
                  <a:pt x="301472" y="312606"/>
                </a:lnTo>
                <a:lnTo>
                  <a:pt x="352687" y="314069"/>
                </a:lnTo>
                <a:lnTo>
                  <a:pt x="376178" y="313515"/>
                </a:lnTo>
                <a:lnTo>
                  <a:pt x="420401" y="300597"/>
                </a:lnTo>
                <a:lnTo>
                  <a:pt x="461717" y="267274"/>
                </a:lnTo>
                <a:lnTo>
                  <a:pt x="490670" y="223445"/>
                </a:lnTo>
                <a:lnTo>
                  <a:pt x="496877" y="174736"/>
                </a:lnTo>
                <a:lnTo>
                  <a:pt x="489646" y="131365"/>
                </a:lnTo>
                <a:lnTo>
                  <a:pt x="470550" y="93459"/>
                </a:lnTo>
                <a:lnTo>
                  <a:pt x="441157" y="61144"/>
                </a:lnTo>
                <a:lnTo>
                  <a:pt x="403040" y="34545"/>
                </a:lnTo>
                <a:lnTo>
                  <a:pt x="360908" y="8810"/>
                </a:lnTo>
                <a:lnTo>
                  <a:pt x="335735" y="0"/>
                </a:lnTo>
                <a:lnTo>
                  <a:pt x="316718" y="5868"/>
                </a:lnTo>
                <a:lnTo>
                  <a:pt x="315627" y="60637"/>
                </a:lnTo>
                <a:lnTo>
                  <a:pt x="357561" y="98413"/>
                </a:lnTo>
                <a:lnTo>
                  <a:pt x="441382" y="114733"/>
                </a:lnTo>
                <a:lnTo>
                  <a:pt x="494091" y="115658"/>
                </a:lnTo>
                <a:lnTo>
                  <a:pt x="545376" y="110283"/>
                </a:lnTo>
                <a:lnTo>
                  <a:pt x="588772" y="97500"/>
                </a:lnTo>
                <a:lnTo>
                  <a:pt x="617810" y="76201"/>
                </a:lnTo>
              </a:path>
            </a:pathLst>
          </a:custGeom>
          <a:ln w="508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82251" y="3411971"/>
            <a:ext cx="713740" cy="184150"/>
          </a:xfrm>
          <a:custGeom>
            <a:avLst/>
            <a:gdLst/>
            <a:ahLst/>
            <a:cxnLst/>
            <a:rect l="l" t="t" r="r" b="b"/>
            <a:pathLst>
              <a:path w="713739" h="184150">
                <a:moveTo>
                  <a:pt x="0" y="163116"/>
                </a:moveTo>
                <a:lnTo>
                  <a:pt x="10633" y="150808"/>
                </a:lnTo>
                <a:lnTo>
                  <a:pt x="22526" y="145823"/>
                </a:lnTo>
                <a:lnTo>
                  <a:pt x="35700" y="143894"/>
                </a:lnTo>
                <a:lnTo>
                  <a:pt x="50177" y="140751"/>
                </a:lnTo>
                <a:lnTo>
                  <a:pt x="92606" y="114457"/>
                </a:lnTo>
                <a:lnTo>
                  <a:pt x="125425" y="82089"/>
                </a:lnTo>
                <a:lnTo>
                  <a:pt x="146762" y="31095"/>
                </a:lnTo>
                <a:lnTo>
                  <a:pt x="108103" y="0"/>
                </a:lnTo>
                <a:lnTo>
                  <a:pt x="74991" y="21417"/>
                </a:lnTo>
                <a:lnTo>
                  <a:pt x="49469" y="54905"/>
                </a:lnTo>
                <a:lnTo>
                  <a:pt x="35267" y="89888"/>
                </a:lnTo>
                <a:lnTo>
                  <a:pt x="32237" y="115153"/>
                </a:lnTo>
                <a:lnTo>
                  <a:pt x="37091" y="131904"/>
                </a:lnTo>
                <a:lnTo>
                  <a:pt x="90462" y="146449"/>
                </a:lnTo>
                <a:lnTo>
                  <a:pt x="131444" y="148132"/>
                </a:lnTo>
                <a:lnTo>
                  <a:pt x="148805" y="145704"/>
                </a:lnTo>
                <a:lnTo>
                  <a:pt x="180066" y="127529"/>
                </a:lnTo>
                <a:lnTo>
                  <a:pt x="205444" y="98484"/>
                </a:lnTo>
                <a:lnTo>
                  <a:pt x="228380" y="66560"/>
                </a:lnTo>
                <a:lnTo>
                  <a:pt x="252310" y="39748"/>
                </a:lnTo>
                <a:lnTo>
                  <a:pt x="282599" y="22484"/>
                </a:lnTo>
                <a:lnTo>
                  <a:pt x="320933" y="13591"/>
                </a:lnTo>
                <a:lnTo>
                  <a:pt x="357436" y="19240"/>
                </a:lnTo>
                <a:lnTo>
                  <a:pt x="382231" y="45603"/>
                </a:lnTo>
                <a:lnTo>
                  <a:pt x="356251" y="34468"/>
                </a:lnTo>
                <a:lnTo>
                  <a:pt x="332801" y="25191"/>
                </a:lnTo>
                <a:lnTo>
                  <a:pt x="287591" y="30210"/>
                </a:lnTo>
                <a:lnTo>
                  <a:pt x="254400" y="63587"/>
                </a:lnTo>
                <a:lnTo>
                  <a:pt x="233438" y="103756"/>
                </a:lnTo>
                <a:lnTo>
                  <a:pt x="227164" y="112424"/>
                </a:lnTo>
                <a:lnTo>
                  <a:pt x="219727" y="120464"/>
                </a:lnTo>
                <a:lnTo>
                  <a:pt x="216374" y="129622"/>
                </a:lnTo>
                <a:lnTo>
                  <a:pt x="222351" y="141640"/>
                </a:lnTo>
                <a:lnTo>
                  <a:pt x="232676" y="146353"/>
                </a:lnTo>
                <a:lnTo>
                  <a:pt x="247991" y="147150"/>
                </a:lnTo>
                <a:lnTo>
                  <a:pt x="263494" y="145192"/>
                </a:lnTo>
                <a:lnTo>
                  <a:pt x="274383" y="141640"/>
                </a:lnTo>
                <a:lnTo>
                  <a:pt x="293611" y="122270"/>
                </a:lnTo>
                <a:lnTo>
                  <a:pt x="311221" y="94198"/>
                </a:lnTo>
                <a:lnTo>
                  <a:pt x="327652" y="68133"/>
                </a:lnTo>
                <a:lnTo>
                  <a:pt x="343344" y="54785"/>
                </a:lnTo>
                <a:lnTo>
                  <a:pt x="349704" y="73660"/>
                </a:lnTo>
                <a:lnTo>
                  <a:pt x="352039" y="93009"/>
                </a:lnTo>
                <a:lnTo>
                  <a:pt x="354376" y="112438"/>
                </a:lnTo>
                <a:lnTo>
                  <a:pt x="360743" y="131556"/>
                </a:lnTo>
                <a:lnTo>
                  <a:pt x="364618" y="137009"/>
                </a:lnTo>
                <a:lnTo>
                  <a:pt x="372654" y="148138"/>
                </a:lnTo>
                <a:lnTo>
                  <a:pt x="380440" y="158954"/>
                </a:lnTo>
                <a:lnTo>
                  <a:pt x="383565" y="163471"/>
                </a:lnTo>
                <a:lnTo>
                  <a:pt x="390445" y="172824"/>
                </a:lnTo>
                <a:lnTo>
                  <a:pt x="395008" y="180842"/>
                </a:lnTo>
                <a:lnTo>
                  <a:pt x="431909" y="145715"/>
                </a:lnTo>
                <a:lnTo>
                  <a:pt x="440591" y="85641"/>
                </a:lnTo>
                <a:lnTo>
                  <a:pt x="442439" y="64649"/>
                </a:lnTo>
                <a:lnTo>
                  <a:pt x="450863" y="47073"/>
                </a:lnTo>
                <a:lnTo>
                  <a:pt x="471792" y="34223"/>
                </a:lnTo>
                <a:lnTo>
                  <a:pt x="487598" y="31713"/>
                </a:lnTo>
                <a:lnTo>
                  <a:pt x="509557" y="31498"/>
                </a:lnTo>
                <a:lnTo>
                  <a:pt x="531051" y="33661"/>
                </a:lnTo>
                <a:lnTo>
                  <a:pt x="545465" y="38287"/>
                </a:lnTo>
                <a:lnTo>
                  <a:pt x="547939" y="43844"/>
                </a:lnTo>
                <a:lnTo>
                  <a:pt x="553218" y="56088"/>
                </a:lnTo>
                <a:lnTo>
                  <a:pt x="558716" y="68811"/>
                </a:lnTo>
                <a:lnTo>
                  <a:pt x="561848" y="75803"/>
                </a:lnTo>
                <a:lnTo>
                  <a:pt x="568342" y="88741"/>
                </a:lnTo>
                <a:lnTo>
                  <a:pt x="574244" y="101484"/>
                </a:lnTo>
                <a:lnTo>
                  <a:pt x="579902" y="114306"/>
                </a:lnTo>
                <a:lnTo>
                  <a:pt x="585660" y="127480"/>
                </a:lnTo>
                <a:lnTo>
                  <a:pt x="607554" y="160478"/>
                </a:lnTo>
                <a:lnTo>
                  <a:pt x="635444" y="176305"/>
                </a:lnTo>
                <a:lnTo>
                  <a:pt x="670335" y="181197"/>
                </a:lnTo>
                <a:lnTo>
                  <a:pt x="713232" y="181391"/>
                </a:lnTo>
              </a:path>
            </a:pathLst>
          </a:custGeom>
          <a:ln w="508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11523" y="3187567"/>
            <a:ext cx="294640" cy="387985"/>
          </a:xfrm>
          <a:custGeom>
            <a:avLst/>
            <a:gdLst/>
            <a:ahLst/>
            <a:cxnLst/>
            <a:rect l="l" t="t" r="r" b="b"/>
            <a:pathLst>
              <a:path w="294639" h="387985">
                <a:moveTo>
                  <a:pt x="55156" y="222928"/>
                </a:moveTo>
                <a:lnTo>
                  <a:pt x="50241" y="224109"/>
                </a:lnTo>
                <a:lnTo>
                  <a:pt x="45326" y="225290"/>
                </a:lnTo>
                <a:lnTo>
                  <a:pt x="40411" y="226471"/>
                </a:lnTo>
                <a:lnTo>
                  <a:pt x="31332" y="255346"/>
                </a:lnTo>
                <a:lnTo>
                  <a:pt x="15481" y="276863"/>
                </a:lnTo>
                <a:lnTo>
                  <a:pt x="1992" y="299836"/>
                </a:lnTo>
                <a:lnTo>
                  <a:pt x="3096" y="353529"/>
                </a:lnTo>
                <a:lnTo>
                  <a:pt x="36690" y="373652"/>
                </a:lnTo>
                <a:lnTo>
                  <a:pt x="51675" y="378875"/>
                </a:lnTo>
                <a:lnTo>
                  <a:pt x="64512" y="383370"/>
                </a:lnTo>
                <a:lnTo>
                  <a:pt x="77573" y="386546"/>
                </a:lnTo>
                <a:lnTo>
                  <a:pt x="93230" y="387812"/>
                </a:lnTo>
                <a:lnTo>
                  <a:pt x="123808" y="380917"/>
                </a:lnTo>
                <a:lnTo>
                  <a:pt x="174001" y="339070"/>
                </a:lnTo>
                <a:lnTo>
                  <a:pt x="213821" y="285193"/>
                </a:lnTo>
                <a:lnTo>
                  <a:pt x="241996" y="221490"/>
                </a:lnTo>
                <a:lnTo>
                  <a:pt x="256260" y="188867"/>
                </a:lnTo>
                <a:lnTo>
                  <a:pt x="262584" y="178432"/>
                </a:lnTo>
                <a:lnTo>
                  <a:pt x="267587" y="172531"/>
                </a:lnTo>
                <a:lnTo>
                  <a:pt x="271635" y="165178"/>
                </a:lnTo>
                <a:lnTo>
                  <a:pt x="275094" y="150386"/>
                </a:lnTo>
                <a:lnTo>
                  <a:pt x="278081" y="131396"/>
                </a:lnTo>
                <a:lnTo>
                  <a:pt x="280955" y="113914"/>
                </a:lnTo>
                <a:lnTo>
                  <a:pt x="284335" y="96618"/>
                </a:lnTo>
                <a:lnTo>
                  <a:pt x="288836" y="78186"/>
                </a:lnTo>
                <a:lnTo>
                  <a:pt x="294149" y="45821"/>
                </a:lnTo>
                <a:lnTo>
                  <a:pt x="290169" y="17075"/>
                </a:lnTo>
                <a:lnTo>
                  <a:pt x="272587" y="0"/>
                </a:lnTo>
                <a:lnTo>
                  <a:pt x="237096" y="2646"/>
                </a:lnTo>
                <a:lnTo>
                  <a:pt x="224476" y="9227"/>
                </a:lnTo>
                <a:lnTo>
                  <a:pt x="216525" y="17669"/>
                </a:lnTo>
                <a:lnTo>
                  <a:pt x="209760" y="27051"/>
                </a:lnTo>
                <a:lnTo>
                  <a:pt x="200698" y="36454"/>
                </a:lnTo>
                <a:lnTo>
                  <a:pt x="160870" y="53802"/>
                </a:lnTo>
                <a:lnTo>
                  <a:pt x="90944" y="67399"/>
                </a:lnTo>
                <a:lnTo>
                  <a:pt x="55179" y="67877"/>
                </a:lnTo>
                <a:lnTo>
                  <a:pt x="18580" y="67480"/>
                </a:lnTo>
              </a:path>
            </a:pathLst>
          </a:custGeom>
          <a:ln w="508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35411" y="3302152"/>
            <a:ext cx="1074420" cy="279400"/>
          </a:xfrm>
          <a:custGeom>
            <a:avLst/>
            <a:gdLst/>
            <a:ahLst/>
            <a:cxnLst/>
            <a:rect l="l" t="t" r="r" b="b"/>
            <a:pathLst>
              <a:path w="1074420" h="279400">
                <a:moveTo>
                  <a:pt x="0" y="236359"/>
                </a:moveTo>
                <a:lnTo>
                  <a:pt x="28349" y="178820"/>
                </a:lnTo>
                <a:lnTo>
                  <a:pt x="73139" y="131216"/>
                </a:lnTo>
                <a:lnTo>
                  <a:pt x="129725" y="110926"/>
                </a:lnTo>
                <a:lnTo>
                  <a:pt x="149868" y="125349"/>
                </a:lnTo>
                <a:lnTo>
                  <a:pt x="156375" y="158711"/>
                </a:lnTo>
                <a:lnTo>
                  <a:pt x="150257" y="162571"/>
                </a:lnTo>
                <a:lnTo>
                  <a:pt x="145621" y="167498"/>
                </a:lnTo>
                <a:lnTo>
                  <a:pt x="142466" y="173490"/>
                </a:lnTo>
                <a:lnTo>
                  <a:pt x="140792" y="180543"/>
                </a:lnTo>
                <a:lnTo>
                  <a:pt x="139293" y="193338"/>
                </a:lnTo>
                <a:lnTo>
                  <a:pt x="139484" y="208410"/>
                </a:lnTo>
                <a:lnTo>
                  <a:pt x="145074" y="257297"/>
                </a:lnTo>
                <a:lnTo>
                  <a:pt x="170449" y="279234"/>
                </a:lnTo>
                <a:lnTo>
                  <a:pt x="193471" y="269684"/>
                </a:lnTo>
                <a:lnTo>
                  <a:pt x="195224" y="262343"/>
                </a:lnTo>
                <a:lnTo>
                  <a:pt x="197016" y="255008"/>
                </a:lnTo>
                <a:lnTo>
                  <a:pt x="219745" y="220064"/>
                </a:lnTo>
                <a:lnTo>
                  <a:pt x="226047" y="213474"/>
                </a:lnTo>
                <a:lnTo>
                  <a:pt x="253027" y="172029"/>
                </a:lnTo>
                <a:lnTo>
                  <a:pt x="252737" y="222018"/>
                </a:lnTo>
                <a:lnTo>
                  <a:pt x="287337" y="253609"/>
                </a:lnTo>
                <a:lnTo>
                  <a:pt x="353326" y="257924"/>
                </a:lnTo>
                <a:lnTo>
                  <a:pt x="400214" y="234537"/>
                </a:lnTo>
                <a:lnTo>
                  <a:pt x="422731" y="173603"/>
                </a:lnTo>
                <a:lnTo>
                  <a:pt x="387892" y="138687"/>
                </a:lnTo>
                <a:lnTo>
                  <a:pt x="362080" y="152530"/>
                </a:lnTo>
                <a:lnTo>
                  <a:pt x="328320" y="199288"/>
                </a:lnTo>
                <a:lnTo>
                  <a:pt x="327215" y="238096"/>
                </a:lnTo>
                <a:lnTo>
                  <a:pt x="385014" y="272049"/>
                </a:lnTo>
                <a:lnTo>
                  <a:pt x="423235" y="265271"/>
                </a:lnTo>
                <a:lnTo>
                  <a:pt x="453885" y="241376"/>
                </a:lnTo>
                <a:lnTo>
                  <a:pt x="476922" y="202445"/>
                </a:lnTo>
                <a:lnTo>
                  <a:pt x="500607" y="164995"/>
                </a:lnTo>
                <a:lnTo>
                  <a:pt x="532318" y="142313"/>
                </a:lnTo>
                <a:lnTo>
                  <a:pt x="579437" y="147688"/>
                </a:lnTo>
                <a:lnTo>
                  <a:pt x="580976" y="168247"/>
                </a:lnTo>
                <a:lnTo>
                  <a:pt x="581283" y="188974"/>
                </a:lnTo>
                <a:lnTo>
                  <a:pt x="580864" y="209737"/>
                </a:lnTo>
                <a:lnTo>
                  <a:pt x="580224" y="230403"/>
                </a:lnTo>
                <a:lnTo>
                  <a:pt x="580784" y="218060"/>
                </a:lnTo>
                <a:lnTo>
                  <a:pt x="598576" y="181127"/>
                </a:lnTo>
                <a:lnTo>
                  <a:pt x="634379" y="160424"/>
                </a:lnTo>
                <a:lnTo>
                  <a:pt x="654456" y="162915"/>
                </a:lnTo>
                <a:lnTo>
                  <a:pt x="673940" y="166523"/>
                </a:lnTo>
                <a:lnTo>
                  <a:pt x="681674" y="169937"/>
                </a:lnTo>
                <a:lnTo>
                  <a:pt x="683533" y="179072"/>
                </a:lnTo>
                <a:lnTo>
                  <a:pt x="685393" y="199847"/>
                </a:lnTo>
                <a:lnTo>
                  <a:pt x="688957" y="217208"/>
                </a:lnTo>
                <a:lnTo>
                  <a:pt x="696272" y="235619"/>
                </a:lnTo>
                <a:lnTo>
                  <a:pt x="708419" y="250407"/>
                </a:lnTo>
                <a:lnTo>
                  <a:pt x="726478" y="256895"/>
                </a:lnTo>
                <a:lnTo>
                  <a:pt x="743861" y="252360"/>
                </a:lnTo>
                <a:lnTo>
                  <a:pt x="757123" y="240414"/>
                </a:lnTo>
                <a:lnTo>
                  <a:pt x="768765" y="225748"/>
                </a:lnTo>
                <a:lnTo>
                  <a:pt x="781291" y="213055"/>
                </a:lnTo>
                <a:lnTo>
                  <a:pt x="794746" y="204378"/>
                </a:lnTo>
                <a:lnTo>
                  <a:pt x="807894" y="196916"/>
                </a:lnTo>
                <a:lnTo>
                  <a:pt x="820571" y="188630"/>
                </a:lnTo>
                <a:lnTo>
                  <a:pt x="832612" y="177482"/>
                </a:lnTo>
                <a:lnTo>
                  <a:pt x="841612" y="162125"/>
                </a:lnTo>
                <a:lnTo>
                  <a:pt x="844265" y="151639"/>
                </a:lnTo>
                <a:lnTo>
                  <a:pt x="851255" y="145737"/>
                </a:lnTo>
                <a:lnTo>
                  <a:pt x="889531" y="145812"/>
                </a:lnTo>
                <a:lnTo>
                  <a:pt x="922782" y="163626"/>
                </a:lnTo>
                <a:lnTo>
                  <a:pt x="892792" y="161139"/>
                </a:lnTo>
                <a:lnTo>
                  <a:pt x="850609" y="157856"/>
                </a:lnTo>
                <a:lnTo>
                  <a:pt x="809962" y="158042"/>
                </a:lnTo>
                <a:lnTo>
                  <a:pt x="784580" y="165963"/>
                </a:lnTo>
                <a:lnTo>
                  <a:pt x="780384" y="179006"/>
                </a:lnTo>
                <a:lnTo>
                  <a:pt x="778432" y="201329"/>
                </a:lnTo>
                <a:lnTo>
                  <a:pt x="778535" y="223895"/>
                </a:lnTo>
                <a:lnTo>
                  <a:pt x="780503" y="237667"/>
                </a:lnTo>
                <a:lnTo>
                  <a:pt x="792934" y="250919"/>
                </a:lnTo>
                <a:lnTo>
                  <a:pt x="812499" y="257863"/>
                </a:lnTo>
                <a:lnTo>
                  <a:pt x="834901" y="259174"/>
                </a:lnTo>
                <a:lnTo>
                  <a:pt x="855840" y="255524"/>
                </a:lnTo>
                <a:lnTo>
                  <a:pt x="886237" y="237869"/>
                </a:lnTo>
                <a:lnTo>
                  <a:pt x="907619" y="210435"/>
                </a:lnTo>
                <a:lnTo>
                  <a:pt x="922289" y="177910"/>
                </a:lnTo>
                <a:lnTo>
                  <a:pt x="932548" y="144983"/>
                </a:lnTo>
                <a:lnTo>
                  <a:pt x="946569" y="113037"/>
                </a:lnTo>
                <a:lnTo>
                  <a:pt x="967030" y="72058"/>
                </a:lnTo>
                <a:lnTo>
                  <a:pt x="981931" y="31295"/>
                </a:lnTo>
                <a:lnTo>
                  <a:pt x="979271" y="0"/>
                </a:lnTo>
                <a:lnTo>
                  <a:pt x="955818" y="20687"/>
                </a:lnTo>
                <a:lnTo>
                  <a:pt x="945265" y="62645"/>
                </a:lnTo>
                <a:lnTo>
                  <a:pt x="943157" y="114229"/>
                </a:lnTo>
                <a:lnTo>
                  <a:pt x="945042" y="163797"/>
                </a:lnTo>
                <a:lnTo>
                  <a:pt x="947710" y="230255"/>
                </a:lnTo>
                <a:lnTo>
                  <a:pt x="971445" y="267582"/>
                </a:lnTo>
                <a:lnTo>
                  <a:pt x="1001534" y="273291"/>
                </a:lnTo>
                <a:lnTo>
                  <a:pt x="1027396" y="270378"/>
                </a:lnTo>
                <a:lnTo>
                  <a:pt x="1047683" y="260073"/>
                </a:lnTo>
                <a:lnTo>
                  <a:pt x="1063117" y="242573"/>
                </a:lnTo>
                <a:lnTo>
                  <a:pt x="1074420" y="218071"/>
                </a:lnTo>
              </a:path>
            </a:pathLst>
          </a:custGeom>
          <a:ln w="508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72648" y="3323196"/>
            <a:ext cx="238125" cy="43815"/>
          </a:xfrm>
          <a:custGeom>
            <a:avLst/>
            <a:gdLst/>
            <a:ahLst/>
            <a:cxnLst/>
            <a:rect l="l" t="t" r="r" b="b"/>
            <a:pathLst>
              <a:path w="238125" h="43814">
                <a:moveTo>
                  <a:pt x="0" y="17792"/>
                </a:moveTo>
                <a:lnTo>
                  <a:pt x="3632" y="17792"/>
                </a:lnTo>
                <a:lnTo>
                  <a:pt x="7340" y="17576"/>
                </a:lnTo>
                <a:lnTo>
                  <a:pt x="10972" y="17805"/>
                </a:lnTo>
                <a:lnTo>
                  <a:pt x="51727" y="32435"/>
                </a:lnTo>
                <a:lnTo>
                  <a:pt x="58750" y="35115"/>
                </a:lnTo>
                <a:lnTo>
                  <a:pt x="70522" y="39139"/>
                </a:lnTo>
                <a:lnTo>
                  <a:pt x="82537" y="42068"/>
                </a:lnTo>
                <a:lnTo>
                  <a:pt x="94818" y="43530"/>
                </a:lnTo>
                <a:lnTo>
                  <a:pt x="107391" y="43154"/>
                </a:lnTo>
                <a:lnTo>
                  <a:pt x="115620" y="42252"/>
                </a:lnTo>
                <a:lnTo>
                  <a:pt x="123329" y="39941"/>
                </a:lnTo>
                <a:lnTo>
                  <a:pt x="131152" y="37414"/>
                </a:lnTo>
                <a:lnTo>
                  <a:pt x="139319" y="34772"/>
                </a:lnTo>
                <a:lnTo>
                  <a:pt x="147637" y="33947"/>
                </a:lnTo>
                <a:lnTo>
                  <a:pt x="155892" y="31661"/>
                </a:lnTo>
                <a:lnTo>
                  <a:pt x="164040" y="28988"/>
                </a:lnTo>
                <a:lnTo>
                  <a:pt x="171781" y="25969"/>
                </a:lnTo>
                <a:lnTo>
                  <a:pt x="179554" y="23015"/>
                </a:lnTo>
                <a:lnTo>
                  <a:pt x="187794" y="20535"/>
                </a:lnTo>
                <a:lnTo>
                  <a:pt x="195237" y="18707"/>
                </a:lnTo>
                <a:lnTo>
                  <a:pt x="202069" y="16154"/>
                </a:lnTo>
                <a:lnTo>
                  <a:pt x="209257" y="13576"/>
                </a:lnTo>
                <a:lnTo>
                  <a:pt x="213537" y="12026"/>
                </a:lnTo>
                <a:lnTo>
                  <a:pt x="217119" y="9118"/>
                </a:lnTo>
                <a:lnTo>
                  <a:pt x="221208" y="7594"/>
                </a:lnTo>
                <a:lnTo>
                  <a:pt x="225120" y="6146"/>
                </a:lnTo>
                <a:lnTo>
                  <a:pt x="229031" y="7467"/>
                </a:lnTo>
                <a:lnTo>
                  <a:pt x="232613" y="5105"/>
                </a:lnTo>
                <a:lnTo>
                  <a:pt x="234950" y="3556"/>
                </a:lnTo>
                <a:lnTo>
                  <a:pt x="233654" y="0"/>
                </a:lnTo>
                <a:lnTo>
                  <a:pt x="237744" y="1333"/>
                </a:lnTo>
              </a:path>
            </a:pathLst>
          </a:custGeom>
          <a:ln w="508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94159" y="3472535"/>
            <a:ext cx="92638" cy="159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0455" y="3337343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36576" y="0"/>
                </a:moveTo>
                <a:lnTo>
                  <a:pt x="23376" y="5973"/>
                </a:lnTo>
                <a:lnTo>
                  <a:pt x="17406" y="16244"/>
                </a:lnTo>
                <a:lnTo>
                  <a:pt x="11878" y="27537"/>
                </a:lnTo>
                <a:lnTo>
                  <a:pt x="0" y="36576"/>
                </a:lnTo>
              </a:path>
            </a:pathLst>
          </a:custGeom>
          <a:ln w="50800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280843" y="944371"/>
            <a:ext cx="49136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STEP</a:t>
            </a:r>
            <a:r>
              <a:rPr spc="-5" dirty="0">
                <a:solidFill>
                  <a:srgbClr val="FFFFFF"/>
                </a:solidFill>
              </a:rPr>
              <a:t> 4:</a:t>
            </a:r>
          </a:p>
          <a:p>
            <a:pPr marL="12700" marR="5080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</a:rPr>
              <a:t>TURN </a:t>
            </a:r>
            <a:r>
              <a:rPr spc="-15" dirty="0">
                <a:solidFill>
                  <a:srgbClr val="FFFFFF"/>
                </a:solidFill>
              </a:rPr>
              <a:t>CUSTOMERS </a:t>
            </a:r>
            <a:r>
              <a:rPr spc="-30" dirty="0">
                <a:solidFill>
                  <a:srgbClr val="FFFFFF"/>
                </a:solidFill>
              </a:rPr>
              <a:t>INTO </a:t>
            </a:r>
            <a:r>
              <a:rPr spc="-50" dirty="0">
                <a:solidFill>
                  <a:srgbClr val="FFFFFF"/>
                </a:solidFill>
              </a:rPr>
              <a:t>LOYAL,  </a:t>
            </a:r>
            <a:r>
              <a:rPr spc="-15" dirty="0">
                <a:solidFill>
                  <a:srgbClr val="FFFFFF"/>
                </a:solidFill>
              </a:rPr>
              <a:t>RAVING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FANS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0267" y="1673859"/>
            <a:ext cx="420306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3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Sales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marketing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is hard work, and in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 midst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it all, it’s easy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forget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 customers you’ve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worked hard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7112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But taking care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customers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 sale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pays off.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According to SumAll, returning  customers spend,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on average, 20%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  ﬁrst time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buyers.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229870" algn="just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addition, happy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send more  customers 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word-of-mouth 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referrals.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Nurture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customers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with email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campaigns,  thank them for their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 with perks, and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tap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them for reviews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referrals to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boost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sales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while getting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most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out of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marketing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budget.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87550"/>
            <a:ext cx="2272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EVENT</a:t>
            </a:r>
            <a:r>
              <a:rPr sz="1800" spc="-6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15" dirty="0">
                <a:solidFill>
                  <a:srgbClr val="908B8A"/>
                </a:solidFill>
                <a:latin typeface="Arial Rounded MT Bold"/>
                <a:cs typeface="Arial Rounded MT Bold"/>
              </a:rPr>
              <a:t>CAMPAIGNS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500629"/>
            <a:ext cx="40970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Let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customers know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you’re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thinking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those milestone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days, like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birthday,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renewal date, 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day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became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customer.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Thank them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 with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special coupon,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exclusive  discount, 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fun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freebie.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606" y="4207509"/>
            <a:ext cx="39655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With 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CRM and marketing automation,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 can track milestones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for each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 automatically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send 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personalized</a:t>
            </a: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email</a:t>
            </a:r>
            <a:endParaRPr sz="1600">
              <a:latin typeface="Arial"/>
              <a:cs typeface="Arial"/>
            </a:endParaRPr>
          </a:p>
          <a:p>
            <a:pPr marL="12700" marR="184150">
              <a:lnSpc>
                <a:spcPct val="100000"/>
              </a:lnSpc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your customers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those special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days,  reminding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how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much you value</a:t>
            </a:r>
            <a:r>
              <a:rPr sz="1600" spc="-10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8410" y="2481529"/>
            <a:ext cx="4157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List 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events that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want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highlight  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customers,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build an email around  each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412" y="4188404"/>
            <a:ext cx="33312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welcome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email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Birthday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email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Anniversary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email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Renewal reminder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email</a:t>
            </a:r>
            <a:endParaRPr sz="1600"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30-day,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60-day or 90-day check-in  email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65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TURN </a:t>
            </a:r>
            <a:r>
              <a:rPr spc="-15" dirty="0">
                <a:solidFill>
                  <a:srgbClr val="FF0000"/>
                </a:solidFill>
              </a:rPr>
              <a:t>CUSTOMERS </a:t>
            </a:r>
            <a:r>
              <a:rPr spc="-30" dirty="0">
                <a:solidFill>
                  <a:srgbClr val="FF0000"/>
                </a:solidFill>
              </a:rPr>
              <a:t>INTO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247996" y="3456889"/>
            <a:ext cx="367284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few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examples of event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campaigns</a:t>
            </a:r>
            <a:r>
              <a:rPr sz="1600" spc="-8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m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m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g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g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h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h</a:t>
            </a:r>
            <a:r>
              <a:rPr sz="1600" spc="-390" dirty="0">
                <a:solidFill>
                  <a:srgbClr val="2C3130"/>
                </a:solidFill>
                <a:latin typeface="Arial"/>
                <a:cs typeface="Arial"/>
              </a:rPr>
              <a:t>t</a:t>
            </a:r>
            <a:r>
              <a:rPr sz="1600" spc="-390" dirty="0">
                <a:solidFill>
                  <a:srgbClr val="2C302F"/>
                </a:solidFill>
                <a:latin typeface="Arial"/>
                <a:cs typeface="Arial"/>
              </a:rPr>
              <a:t>t </a:t>
            </a:r>
            <a:r>
              <a:rPr sz="1600" spc="-415" dirty="0">
                <a:solidFill>
                  <a:srgbClr val="2C3130"/>
                </a:solidFill>
                <a:latin typeface="Arial"/>
                <a:cs typeface="Arial"/>
              </a:rPr>
              <a:t>w</a:t>
            </a:r>
            <a:r>
              <a:rPr sz="1600" spc="-415" dirty="0">
                <a:solidFill>
                  <a:srgbClr val="2C302F"/>
                </a:solidFill>
                <a:latin typeface="Arial"/>
                <a:cs typeface="Arial"/>
              </a:rPr>
              <a:t>w</a:t>
            </a:r>
            <a:r>
              <a:rPr sz="1600" spc="-415" dirty="0">
                <a:solidFill>
                  <a:srgbClr val="2C3130"/>
                </a:solidFill>
                <a:latin typeface="Arial"/>
                <a:cs typeface="Arial"/>
              </a:rPr>
              <a:t>a</a:t>
            </a:r>
            <a:r>
              <a:rPr sz="1600" spc="-415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415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415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415" dirty="0">
                <a:solidFill>
                  <a:srgbClr val="2C3130"/>
                </a:solidFill>
                <a:latin typeface="Arial"/>
                <a:cs typeface="Arial"/>
              </a:rPr>
              <a:t>t</a:t>
            </a:r>
            <a:r>
              <a:rPr sz="1600" spc="-415" dirty="0">
                <a:solidFill>
                  <a:srgbClr val="2C302F"/>
                </a:solidFill>
                <a:latin typeface="Arial"/>
                <a:cs typeface="Arial"/>
              </a:rPr>
              <a:t>t </a:t>
            </a:r>
            <a:r>
              <a:rPr sz="1600" spc="-315" dirty="0">
                <a:solidFill>
                  <a:srgbClr val="2C3130"/>
                </a:solidFill>
                <a:latin typeface="Arial"/>
                <a:cs typeface="Arial"/>
              </a:rPr>
              <a:t>t</a:t>
            </a:r>
            <a:r>
              <a:rPr sz="1600" spc="-315" dirty="0">
                <a:solidFill>
                  <a:srgbClr val="2C302F"/>
                </a:solidFill>
                <a:latin typeface="Arial"/>
                <a:cs typeface="Arial"/>
              </a:rPr>
              <a:t>t</a:t>
            </a:r>
            <a:r>
              <a:rPr sz="1600" spc="-315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15" dirty="0">
                <a:solidFill>
                  <a:srgbClr val="2C302F"/>
                </a:solidFill>
                <a:latin typeface="Arial"/>
                <a:cs typeface="Arial"/>
              </a:rPr>
              <a:t>o 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i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i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m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m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p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p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l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l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m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m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e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e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n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n</a:t>
            </a:r>
            <a:r>
              <a:rPr sz="1600" spc="-409" dirty="0">
                <a:solidFill>
                  <a:srgbClr val="2C3130"/>
                </a:solidFill>
                <a:latin typeface="Arial"/>
                <a:cs typeface="Arial"/>
              </a:rPr>
              <a:t>t</a:t>
            </a:r>
            <a:r>
              <a:rPr sz="1600" spc="-409" dirty="0">
                <a:solidFill>
                  <a:srgbClr val="2C302F"/>
                </a:solidFill>
                <a:latin typeface="Arial"/>
                <a:cs typeface="Arial"/>
              </a:rPr>
              <a:t>t </a:t>
            </a:r>
            <a:r>
              <a:rPr sz="1600" spc="-300" dirty="0">
                <a:solidFill>
                  <a:srgbClr val="2C3130"/>
                </a:solidFill>
                <a:latin typeface="Arial"/>
                <a:cs typeface="Arial"/>
              </a:rPr>
              <a:t>f</a:t>
            </a:r>
            <a:r>
              <a:rPr sz="1600" spc="-300" dirty="0">
                <a:solidFill>
                  <a:srgbClr val="2C302F"/>
                </a:solidFill>
                <a:latin typeface="Arial"/>
                <a:cs typeface="Arial"/>
              </a:rPr>
              <a:t>f</a:t>
            </a:r>
            <a:r>
              <a:rPr sz="1600" spc="-300" dirty="0">
                <a:solidFill>
                  <a:srgbClr val="2C3130"/>
                </a:solidFill>
                <a:latin typeface="Arial"/>
                <a:cs typeface="Arial"/>
              </a:rPr>
              <a:t>o</a:t>
            </a:r>
            <a:r>
              <a:rPr sz="1600" spc="-300" dirty="0">
                <a:solidFill>
                  <a:srgbClr val="2C302F"/>
                </a:solidFill>
                <a:latin typeface="Arial"/>
                <a:cs typeface="Arial"/>
              </a:rPr>
              <a:t>o</a:t>
            </a:r>
            <a:r>
              <a:rPr sz="1600" spc="-300" dirty="0">
                <a:solidFill>
                  <a:srgbClr val="2C3130"/>
                </a:solidFill>
                <a:latin typeface="Arial"/>
                <a:cs typeface="Arial"/>
              </a:rPr>
              <a:t>r</a:t>
            </a:r>
            <a:r>
              <a:rPr sz="1600" spc="-300" dirty="0">
                <a:solidFill>
                  <a:srgbClr val="2C302F"/>
                </a:solidFill>
                <a:latin typeface="Arial"/>
                <a:cs typeface="Arial"/>
              </a:rPr>
              <a:t>r 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2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0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2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1</a:t>
            </a:r>
            <a:r>
              <a:rPr sz="1600" spc="-440" dirty="0">
                <a:solidFill>
                  <a:srgbClr val="2C3130"/>
                </a:solidFill>
                <a:latin typeface="Arial"/>
                <a:cs typeface="Arial"/>
              </a:rPr>
              <a:t>0</a:t>
            </a:r>
            <a:r>
              <a:rPr sz="1600" spc="-440" dirty="0">
                <a:solidFill>
                  <a:srgbClr val="2C302F"/>
                </a:solidFill>
                <a:latin typeface="Arial"/>
                <a:cs typeface="Arial"/>
              </a:rPr>
              <a:t>9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399" cy="777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4820" y="1450898"/>
            <a:ext cx="5845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5" dirty="0"/>
              <a:t> 1: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</a:rPr>
              <a:t>DEFINE WHO </a:t>
            </a:r>
            <a:r>
              <a:rPr spc="-15" dirty="0">
                <a:solidFill>
                  <a:srgbClr val="FF0000"/>
                </a:solidFill>
              </a:rPr>
              <a:t>YOU’D </a:t>
            </a:r>
            <a:r>
              <a:rPr dirty="0">
                <a:solidFill>
                  <a:srgbClr val="FF0000"/>
                </a:solidFill>
              </a:rPr>
              <a:t>LIKE </a:t>
            </a:r>
            <a:r>
              <a:rPr spc="-55" dirty="0">
                <a:solidFill>
                  <a:srgbClr val="FF0000"/>
                </a:solidFill>
              </a:rPr>
              <a:t>TO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ATTRACT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65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TURN </a:t>
            </a:r>
            <a:r>
              <a:rPr spc="-15" dirty="0">
                <a:solidFill>
                  <a:srgbClr val="FF0000"/>
                </a:solidFill>
              </a:rPr>
              <a:t>CUSTOMERS </a:t>
            </a:r>
            <a:r>
              <a:rPr spc="-30" dirty="0">
                <a:solidFill>
                  <a:srgbClr val="FF0000"/>
                </a:solidFill>
              </a:rPr>
              <a:t>INTO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3" name="object 3"/>
          <p:cNvSpPr/>
          <p:nvPr/>
        </p:nvSpPr>
        <p:spPr>
          <a:xfrm>
            <a:off x="5512917" y="3539058"/>
            <a:ext cx="4087495" cy="347345"/>
          </a:xfrm>
          <a:custGeom>
            <a:avLst/>
            <a:gdLst/>
            <a:ahLst/>
            <a:cxnLst/>
            <a:rect l="l" t="t" r="r" b="b"/>
            <a:pathLst>
              <a:path w="4087495" h="347345">
                <a:moveTo>
                  <a:pt x="0" y="346897"/>
                </a:moveTo>
                <a:lnTo>
                  <a:pt x="4087139" y="346897"/>
                </a:lnTo>
                <a:lnTo>
                  <a:pt x="4087139" y="0"/>
                </a:lnTo>
                <a:lnTo>
                  <a:pt x="0" y="0"/>
                </a:lnTo>
                <a:lnTo>
                  <a:pt x="0" y="346897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1401" y="3968610"/>
            <a:ext cx="549275" cy="401955"/>
          </a:xfrm>
          <a:custGeom>
            <a:avLst/>
            <a:gdLst/>
            <a:ahLst/>
            <a:cxnLst/>
            <a:rect l="l" t="t" r="r" b="b"/>
            <a:pathLst>
              <a:path w="549275" h="401954">
                <a:moveTo>
                  <a:pt x="0" y="401462"/>
                </a:moveTo>
                <a:lnTo>
                  <a:pt x="548655" y="401462"/>
                </a:lnTo>
                <a:lnTo>
                  <a:pt x="548655" y="0"/>
                </a:lnTo>
                <a:lnTo>
                  <a:pt x="0" y="0"/>
                </a:lnTo>
                <a:lnTo>
                  <a:pt x="0" y="401462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6462" y="3968610"/>
            <a:ext cx="472440" cy="401955"/>
          </a:xfrm>
          <a:custGeom>
            <a:avLst/>
            <a:gdLst/>
            <a:ahLst/>
            <a:cxnLst/>
            <a:rect l="l" t="t" r="r" b="b"/>
            <a:pathLst>
              <a:path w="472440" h="401954">
                <a:moveTo>
                  <a:pt x="0" y="401462"/>
                </a:moveTo>
                <a:lnTo>
                  <a:pt x="472290" y="401462"/>
                </a:lnTo>
                <a:lnTo>
                  <a:pt x="472290" y="0"/>
                </a:lnTo>
                <a:lnTo>
                  <a:pt x="0" y="0"/>
                </a:lnTo>
                <a:lnTo>
                  <a:pt x="0" y="401462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5836" y="3968610"/>
            <a:ext cx="498475" cy="401955"/>
          </a:xfrm>
          <a:custGeom>
            <a:avLst/>
            <a:gdLst/>
            <a:ahLst/>
            <a:cxnLst/>
            <a:rect l="l" t="t" r="r" b="b"/>
            <a:pathLst>
              <a:path w="498475" h="401954">
                <a:moveTo>
                  <a:pt x="0" y="401462"/>
                </a:moveTo>
                <a:lnTo>
                  <a:pt x="497977" y="401462"/>
                </a:lnTo>
                <a:lnTo>
                  <a:pt x="497977" y="0"/>
                </a:lnTo>
                <a:lnTo>
                  <a:pt x="0" y="0"/>
                </a:lnTo>
                <a:lnTo>
                  <a:pt x="0" y="401462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8057" y="3968610"/>
            <a:ext cx="485140" cy="401955"/>
          </a:xfrm>
          <a:custGeom>
            <a:avLst/>
            <a:gdLst/>
            <a:ahLst/>
            <a:cxnLst/>
            <a:rect l="l" t="t" r="r" b="b"/>
            <a:pathLst>
              <a:path w="485140" h="401954">
                <a:moveTo>
                  <a:pt x="0" y="401462"/>
                </a:moveTo>
                <a:lnTo>
                  <a:pt x="485124" y="401462"/>
                </a:lnTo>
                <a:lnTo>
                  <a:pt x="485124" y="0"/>
                </a:lnTo>
                <a:lnTo>
                  <a:pt x="0" y="0"/>
                </a:lnTo>
                <a:lnTo>
                  <a:pt x="0" y="401462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0278" y="3968610"/>
            <a:ext cx="485140" cy="401955"/>
          </a:xfrm>
          <a:custGeom>
            <a:avLst/>
            <a:gdLst/>
            <a:ahLst/>
            <a:cxnLst/>
            <a:rect l="l" t="t" r="r" b="b"/>
            <a:pathLst>
              <a:path w="485140" h="401954">
                <a:moveTo>
                  <a:pt x="0" y="401462"/>
                </a:moveTo>
                <a:lnTo>
                  <a:pt x="485124" y="401462"/>
                </a:lnTo>
                <a:lnTo>
                  <a:pt x="485124" y="0"/>
                </a:lnTo>
                <a:lnTo>
                  <a:pt x="0" y="0"/>
                </a:lnTo>
                <a:lnTo>
                  <a:pt x="0" y="401462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2917" y="3968610"/>
            <a:ext cx="1184910" cy="401955"/>
          </a:xfrm>
          <a:custGeom>
            <a:avLst/>
            <a:gdLst/>
            <a:ahLst/>
            <a:cxnLst/>
            <a:rect l="l" t="t" r="r" b="b"/>
            <a:pathLst>
              <a:path w="1184909" h="401954">
                <a:moveTo>
                  <a:pt x="0" y="401462"/>
                </a:moveTo>
                <a:lnTo>
                  <a:pt x="1184706" y="401462"/>
                </a:lnTo>
                <a:lnTo>
                  <a:pt x="1184706" y="0"/>
                </a:lnTo>
                <a:lnTo>
                  <a:pt x="0" y="0"/>
                </a:lnTo>
                <a:lnTo>
                  <a:pt x="0" y="401462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1401" y="4452721"/>
            <a:ext cx="549275" cy="401955"/>
          </a:xfrm>
          <a:custGeom>
            <a:avLst/>
            <a:gdLst/>
            <a:ahLst/>
            <a:cxnLst/>
            <a:rect l="l" t="t" r="r" b="b"/>
            <a:pathLst>
              <a:path w="549275" h="401954">
                <a:moveTo>
                  <a:pt x="0" y="401487"/>
                </a:moveTo>
                <a:lnTo>
                  <a:pt x="548655" y="401487"/>
                </a:lnTo>
                <a:lnTo>
                  <a:pt x="548655" y="0"/>
                </a:lnTo>
                <a:lnTo>
                  <a:pt x="0" y="0"/>
                </a:lnTo>
                <a:lnTo>
                  <a:pt x="0" y="401487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96462" y="4452721"/>
            <a:ext cx="472440" cy="401955"/>
          </a:xfrm>
          <a:custGeom>
            <a:avLst/>
            <a:gdLst/>
            <a:ahLst/>
            <a:cxnLst/>
            <a:rect l="l" t="t" r="r" b="b"/>
            <a:pathLst>
              <a:path w="472440" h="401954">
                <a:moveTo>
                  <a:pt x="0" y="401487"/>
                </a:moveTo>
                <a:lnTo>
                  <a:pt x="472290" y="401487"/>
                </a:lnTo>
                <a:lnTo>
                  <a:pt x="472290" y="0"/>
                </a:lnTo>
                <a:lnTo>
                  <a:pt x="0" y="0"/>
                </a:lnTo>
                <a:lnTo>
                  <a:pt x="0" y="401487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5836" y="4452721"/>
            <a:ext cx="498475" cy="401955"/>
          </a:xfrm>
          <a:custGeom>
            <a:avLst/>
            <a:gdLst/>
            <a:ahLst/>
            <a:cxnLst/>
            <a:rect l="l" t="t" r="r" b="b"/>
            <a:pathLst>
              <a:path w="498475" h="401954">
                <a:moveTo>
                  <a:pt x="0" y="401487"/>
                </a:moveTo>
                <a:lnTo>
                  <a:pt x="497977" y="401487"/>
                </a:lnTo>
                <a:lnTo>
                  <a:pt x="497977" y="0"/>
                </a:lnTo>
                <a:lnTo>
                  <a:pt x="0" y="0"/>
                </a:lnTo>
                <a:lnTo>
                  <a:pt x="0" y="401487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48057" y="4452721"/>
            <a:ext cx="485140" cy="401955"/>
          </a:xfrm>
          <a:custGeom>
            <a:avLst/>
            <a:gdLst/>
            <a:ahLst/>
            <a:cxnLst/>
            <a:rect l="l" t="t" r="r" b="b"/>
            <a:pathLst>
              <a:path w="485140" h="401954">
                <a:moveTo>
                  <a:pt x="0" y="401487"/>
                </a:moveTo>
                <a:lnTo>
                  <a:pt x="485124" y="401487"/>
                </a:lnTo>
                <a:lnTo>
                  <a:pt x="485124" y="0"/>
                </a:lnTo>
                <a:lnTo>
                  <a:pt x="0" y="0"/>
                </a:lnTo>
                <a:lnTo>
                  <a:pt x="0" y="401487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0278" y="4452721"/>
            <a:ext cx="485140" cy="401955"/>
          </a:xfrm>
          <a:custGeom>
            <a:avLst/>
            <a:gdLst/>
            <a:ahLst/>
            <a:cxnLst/>
            <a:rect l="l" t="t" r="r" b="b"/>
            <a:pathLst>
              <a:path w="485140" h="401954">
                <a:moveTo>
                  <a:pt x="0" y="401487"/>
                </a:moveTo>
                <a:lnTo>
                  <a:pt x="485124" y="401487"/>
                </a:lnTo>
                <a:lnTo>
                  <a:pt x="485124" y="0"/>
                </a:lnTo>
                <a:lnTo>
                  <a:pt x="0" y="0"/>
                </a:lnTo>
                <a:lnTo>
                  <a:pt x="0" y="401487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2917" y="4452721"/>
            <a:ext cx="1184910" cy="401955"/>
          </a:xfrm>
          <a:custGeom>
            <a:avLst/>
            <a:gdLst/>
            <a:ahLst/>
            <a:cxnLst/>
            <a:rect l="l" t="t" r="r" b="b"/>
            <a:pathLst>
              <a:path w="1184909" h="401954">
                <a:moveTo>
                  <a:pt x="0" y="401487"/>
                </a:moveTo>
                <a:lnTo>
                  <a:pt x="1184706" y="401487"/>
                </a:lnTo>
                <a:lnTo>
                  <a:pt x="1184706" y="0"/>
                </a:lnTo>
                <a:lnTo>
                  <a:pt x="0" y="0"/>
                </a:lnTo>
                <a:lnTo>
                  <a:pt x="0" y="401487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51401" y="4936858"/>
            <a:ext cx="549275" cy="401955"/>
          </a:xfrm>
          <a:custGeom>
            <a:avLst/>
            <a:gdLst/>
            <a:ahLst/>
            <a:cxnLst/>
            <a:rect l="l" t="t" r="r" b="b"/>
            <a:pathLst>
              <a:path w="549275" h="401954">
                <a:moveTo>
                  <a:pt x="0" y="401459"/>
                </a:moveTo>
                <a:lnTo>
                  <a:pt x="548655" y="401459"/>
                </a:lnTo>
                <a:lnTo>
                  <a:pt x="548655" y="0"/>
                </a:lnTo>
                <a:lnTo>
                  <a:pt x="0" y="0"/>
                </a:lnTo>
                <a:lnTo>
                  <a:pt x="0" y="401459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96462" y="4936858"/>
            <a:ext cx="472440" cy="401955"/>
          </a:xfrm>
          <a:custGeom>
            <a:avLst/>
            <a:gdLst/>
            <a:ahLst/>
            <a:cxnLst/>
            <a:rect l="l" t="t" r="r" b="b"/>
            <a:pathLst>
              <a:path w="472440" h="401954">
                <a:moveTo>
                  <a:pt x="0" y="401459"/>
                </a:moveTo>
                <a:lnTo>
                  <a:pt x="472290" y="401459"/>
                </a:lnTo>
                <a:lnTo>
                  <a:pt x="472290" y="0"/>
                </a:lnTo>
                <a:lnTo>
                  <a:pt x="0" y="0"/>
                </a:lnTo>
                <a:lnTo>
                  <a:pt x="0" y="401459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15836" y="4936858"/>
            <a:ext cx="498475" cy="401955"/>
          </a:xfrm>
          <a:custGeom>
            <a:avLst/>
            <a:gdLst/>
            <a:ahLst/>
            <a:cxnLst/>
            <a:rect l="l" t="t" r="r" b="b"/>
            <a:pathLst>
              <a:path w="498475" h="401954">
                <a:moveTo>
                  <a:pt x="0" y="401459"/>
                </a:moveTo>
                <a:lnTo>
                  <a:pt x="497977" y="401459"/>
                </a:lnTo>
                <a:lnTo>
                  <a:pt x="497977" y="0"/>
                </a:lnTo>
                <a:lnTo>
                  <a:pt x="0" y="0"/>
                </a:lnTo>
                <a:lnTo>
                  <a:pt x="0" y="401459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48057" y="4936858"/>
            <a:ext cx="485140" cy="401955"/>
          </a:xfrm>
          <a:custGeom>
            <a:avLst/>
            <a:gdLst/>
            <a:ahLst/>
            <a:cxnLst/>
            <a:rect l="l" t="t" r="r" b="b"/>
            <a:pathLst>
              <a:path w="485140" h="401954">
                <a:moveTo>
                  <a:pt x="0" y="401459"/>
                </a:moveTo>
                <a:lnTo>
                  <a:pt x="485124" y="401459"/>
                </a:lnTo>
                <a:lnTo>
                  <a:pt x="485124" y="0"/>
                </a:lnTo>
                <a:lnTo>
                  <a:pt x="0" y="0"/>
                </a:lnTo>
                <a:lnTo>
                  <a:pt x="0" y="401459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80278" y="4936858"/>
            <a:ext cx="485140" cy="401955"/>
          </a:xfrm>
          <a:custGeom>
            <a:avLst/>
            <a:gdLst/>
            <a:ahLst/>
            <a:cxnLst/>
            <a:rect l="l" t="t" r="r" b="b"/>
            <a:pathLst>
              <a:path w="485140" h="401954">
                <a:moveTo>
                  <a:pt x="0" y="401459"/>
                </a:moveTo>
                <a:lnTo>
                  <a:pt x="485124" y="401459"/>
                </a:lnTo>
                <a:lnTo>
                  <a:pt x="485124" y="0"/>
                </a:lnTo>
                <a:lnTo>
                  <a:pt x="0" y="0"/>
                </a:lnTo>
                <a:lnTo>
                  <a:pt x="0" y="401459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2917" y="4936858"/>
            <a:ext cx="1184910" cy="401955"/>
          </a:xfrm>
          <a:custGeom>
            <a:avLst/>
            <a:gdLst/>
            <a:ahLst/>
            <a:cxnLst/>
            <a:rect l="l" t="t" r="r" b="b"/>
            <a:pathLst>
              <a:path w="1184909" h="401954">
                <a:moveTo>
                  <a:pt x="0" y="401459"/>
                </a:moveTo>
                <a:lnTo>
                  <a:pt x="1184706" y="401459"/>
                </a:lnTo>
                <a:lnTo>
                  <a:pt x="1184706" y="0"/>
                </a:lnTo>
                <a:lnTo>
                  <a:pt x="0" y="0"/>
                </a:lnTo>
                <a:lnTo>
                  <a:pt x="0" y="401459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1157" y="3539070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6885"/>
                </a:lnTo>
              </a:path>
            </a:pathLst>
          </a:custGeom>
          <a:ln w="82649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1157" y="3968610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462"/>
                </a:lnTo>
              </a:path>
            </a:pathLst>
          </a:custGeom>
          <a:ln w="82649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71157" y="4452721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487"/>
                </a:lnTo>
              </a:path>
            </a:pathLst>
          </a:custGeom>
          <a:ln w="82649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1157" y="4936858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20090"/>
                </a:lnTo>
              </a:path>
            </a:pathLst>
          </a:custGeom>
          <a:ln w="82649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51401" y="3885956"/>
            <a:ext cx="549275" cy="83185"/>
          </a:xfrm>
          <a:custGeom>
            <a:avLst/>
            <a:gdLst/>
            <a:ahLst/>
            <a:cxnLst/>
            <a:rect l="l" t="t" r="r" b="b"/>
            <a:pathLst>
              <a:path w="549275" h="83185">
                <a:moveTo>
                  <a:pt x="0" y="82654"/>
                </a:moveTo>
                <a:lnTo>
                  <a:pt x="548680" y="82654"/>
                </a:lnTo>
                <a:lnTo>
                  <a:pt x="548680" y="0"/>
                </a:lnTo>
                <a:lnTo>
                  <a:pt x="0" y="0"/>
                </a:lnTo>
                <a:lnTo>
                  <a:pt x="0" y="82654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96462" y="3885956"/>
            <a:ext cx="472440" cy="83185"/>
          </a:xfrm>
          <a:custGeom>
            <a:avLst/>
            <a:gdLst/>
            <a:ahLst/>
            <a:cxnLst/>
            <a:rect l="l" t="t" r="r" b="b"/>
            <a:pathLst>
              <a:path w="472440" h="83185">
                <a:moveTo>
                  <a:pt x="0" y="82654"/>
                </a:moveTo>
                <a:lnTo>
                  <a:pt x="472290" y="82654"/>
                </a:lnTo>
                <a:lnTo>
                  <a:pt x="472290" y="0"/>
                </a:lnTo>
                <a:lnTo>
                  <a:pt x="0" y="0"/>
                </a:lnTo>
                <a:lnTo>
                  <a:pt x="0" y="82654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15836" y="3885956"/>
            <a:ext cx="498475" cy="83185"/>
          </a:xfrm>
          <a:custGeom>
            <a:avLst/>
            <a:gdLst/>
            <a:ahLst/>
            <a:cxnLst/>
            <a:rect l="l" t="t" r="r" b="b"/>
            <a:pathLst>
              <a:path w="498475" h="83185">
                <a:moveTo>
                  <a:pt x="0" y="82654"/>
                </a:moveTo>
                <a:lnTo>
                  <a:pt x="497977" y="82654"/>
                </a:lnTo>
                <a:lnTo>
                  <a:pt x="497977" y="0"/>
                </a:lnTo>
                <a:lnTo>
                  <a:pt x="0" y="0"/>
                </a:lnTo>
                <a:lnTo>
                  <a:pt x="0" y="82654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48057" y="3885956"/>
            <a:ext cx="485140" cy="83185"/>
          </a:xfrm>
          <a:custGeom>
            <a:avLst/>
            <a:gdLst/>
            <a:ahLst/>
            <a:cxnLst/>
            <a:rect l="l" t="t" r="r" b="b"/>
            <a:pathLst>
              <a:path w="485140" h="83185">
                <a:moveTo>
                  <a:pt x="0" y="82654"/>
                </a:moveTo>
                <a:lnTo>
                  <a:pt x="485124" y="82654"/>
                </a:lnTo>
                <a:lnTo>
                  <a:pt x="485124" y="0"/>
                </a:lnTo>
                <a:lnTo>
                  <a:pt x="0" y="0"/>
                </a:lnTo>
                <a:lnTo>
                  <a:pt x="0" y="82654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80278" y="3885956"/>
            <a:ext cx="485140" cy="83185"/>
          </a:xfrm>
          <a:custGeom>
            <a:avLst/>
            <a:gdLst/>
            <a:ahLst/>
            <a:cxnLst/>
            <a:rect l="l" t="t" r="r" b="b"/>
            <a:pathLst>
              <a:path w="485140" h="83185">
                <a:moveTo>
                  <a:pt x="0" y="82654"/>
                </a:moveTo>
                <a:lnTo>
                  <a:pt x="485124" y="82654"/>
                </a:lnTo>
                <a:lnTo>
                  <a:pt x="485124" y="0"/>
                </a:lnTo>
                <a:lnTo>
                  <a:pt x="0" y="0"/>
                </a:lnTo>
                <a:lnTo>
                  <a:pt x="0" y="82654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12943" y="3885956"/>
            <a:ext cx="1184910" cy="83185"/>
          </a:xfrm>
          <a:custGeom>
            <a:avLst/>
            <a:gdLst/>
            <a:ahLst/>
            <a:cxnLst/>
            <a:rect l="l" t="t" r="r" b="b"/>
            <a:pathLst>
              <a:path w="1184909" h="83185">
                <a:moveTo>
                  <a:pt x="0" y="82654"/>
                </a:moveTo>
                <a:lnTo>
                  <a:pt x="1184681" y="82654"/>
                </a:lnTo>
                <a:lnTo>
                  <a:pt x="1184681" y="0"/>
                </a:lnTo>
                <a:lnTo>
                  <a:pt x="0" y="0"/>
                </a:lnTo>
                <a:lnTo>
                  <a:pt x="0" y="82654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51401" y="4370072"/>
            <a:ext cx="549275" cy="83185"/>
          </a:xfrm>
          <a:custGeom>
            <a:avLst/>
            <a:gdLst/>
            <a:ahLst/>
            <a:cxnLst/>
            <a:rect l="l" t="t" r="r" b="b"/>
            <a:pathLst>
              <a:path w="549275" h="83185">
                <a:moveTo>
                  <a:pt x="0" y="82649"/>
                </a:moveTo>
                <a:lnTo>
                  <a:pt x="548680" y="82649"/>
                </a:lnTo>
                <a:lnTo>
                  <a:pt x="548680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96462" y="4370072"/>
            <a:ext cx="472440" cy="83185"/>
          </a:xfrm>
          <a:custGeom>
            <a:avLst/>
            <a:gdLst/>
            <a:ahLst/>
            <a:cxnLst/>
            <a:rect l="l" t="t" r="r" b="b"/>
            <a:pathLst>
              <a:path w="472440" h="83185">
                <a:moveTo>
                  <a:pt x="0" y="82649"/>
                </a:moveTo>
                <a:lnTo>
                  <a:pt x="472290" y="82649"/>
                </a:lnTo>
                <a:lnTo>
                  <a:pt x="472290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15836" y="4370072"/>
            <a:ext cx="498475" cy="83185"/>
          </a:xfrm>
          <a:custGeom>
            <a:avLst/>
            <a:gdLst/>
            <a:ahLst/>
            <a:cxnLst/>
            <a:rect l="l" t="t" r="r" b="b"/>
            <a:pathLst>
              <a:path w="498475" h="83185">
                <a:moveTo>
                  <a:pt x="0" y="82649"/>
                </a:moveTo>
                <a:lnTo>
                  <a:pt x="497977" y="82649"/>
                </a:lnTo>
                <a:lnTo>
                  <a:pt x="497977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48057" y="4370072"/>
            <a:ext cx="485140" cy="83185"/>
          </a:xfrm>
          <a:custGeom>
            <a:avLst/>
            <a:gdLst/>
            <a:ahLst/>
            <a:cxnLst/>
            <a:rect l="l" t="t" r="r" b="b"/>
            <a:pathLst>
              <a:path w="485140" h="83185">
                <a:moveTo>
                  <a:pt x="0" y="82649"/>
                </a:moveTo>
                <a:lnTo>
                  <a:pt x="485124" y="82649"/>
                </a:lnTo>
                <a:lnTo>
                  <a:pt x="485124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80278" y="4370072"/>
            <a:ext cx="485140" cy="83185"/>
          </a:xfrm>
          <a:custGeom>
            <a:avLst/>
            <a:gdLst/>
            <a:ahLst/>
            <a:cxnLst/>
            <a:rect l="l" t="t" r="r" b="b"/>
            <a:pathLst>
              <a:path w="485140" h="83185">
                <a:moveTo>
                  <a:pt x="0" y="82649"/>
                </a:moveTo>
                <a:lnTo>
                  <a:pt x="485124" y="82649"/>
                </a:lnTo>
                <a:lnTo>
                  <a:pt x="485124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12943" y="4370072"/>
            <a:ext cx="1184910" cy="83185"/>
          </a:xfrm>
          <a:custGeom>
            <a:avLst/>
            <a:gdLst/>
            <a:ahLst/>
            <a:cxnLst/>
            <a:rect l="l" t="t" r="r" b="b"/>
            <a:pathLst>
              <a:path w="1184909" h="83185">
                <a:moveTo>
                  <a:pt x="0" y="82649"/>
                </a:moveTo>
                <a:lnTo>
                  <a:pt x="1184681" y="82649"/>
                </a:lnTo>
                <a:lnTo>
                  <a:pt x="1184681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51401" y="4854209"/>
            <a:ext cx="549275" cy="83185"/>
          </a:xfrm>
          <a:custGeom>
            <a:avLst/>
            <a:gdLst/>
            <a:ahLst/>
            <a:cxnLst/>
            <a:rect l="l" t="t" r="r" b="b"/>
            <a:pathLst>
              <a:path w="549275" h="83185">
                <a:moveTo>
                  <a:pt x="0" y="82649"/>
                </a:moveTo>
                <a:lnTo>
                  <a:pt x="548680" y="82649"/>
                </a:lnTo>
                <a:lnTo>
                  <a:pt x="548680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96462" y="4854209"/>
            <a:ext cx="472440" cy="83185"/>
          </a:xfrm>
          <a:custGeom>
            <a:avLst/>
            <a:gdLst/>
            <a:ahLst/>
            <a:cxnLst/>
            <a:rect l="l" t="t" r="r" b="b"/>
            <a:pathLst>
              <a:path w="472440" h="83185">
                <a:moveTo>
                  <a:pt x="0" y="82649"/>
                </a:moveTo>
                <a:lnTo>
                  <a:pt x="472290" y="82649"/>
                </a:lnTo>
                <a:lnTo>
                  <a:pt x="472290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15836" y="4854209"/>
            <a:ext cx="498475" cy="83185"/>
          </a:xfrm>
          <a:custGeom>
            <a:avLst/>
            <a:gdLst/>
            <a:ahLst/>
            <a:cxnLst/>
            <a:rect l="l" t="t" r="r" b="b"/>
            <a:pathLst>
              <a:path w="498475" h="83185">
                <a:moveTo>
                  <a:pt x="0" y="82649"/>
                </a:moveTo>
                <a:lnTo>
                  <a:pt x="497977" y="82649"/>
                </a:lnTo>
                <a:lnTo>
                  <a:pt x="497977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48057" y="4854209"/>
            <a:ext cx="485140" cy="83185"/>
          </a:xfrm>
          <a:custGeom>
            <a:avLst/>
            <a:gdLst/>
            <a:ahLst/>
            <a:cxnLst/>
            <a:rect l="l" t="t" r="r" b="b"/>
            <a:pathLst>
              <a:path w="485140" h="83185">
                <a:moveTo>
                  <a:pt x="0" y="82649"/>
                </a:moveTo>
                <a:lnTo>
                  <a:pt x="485124" y="82649"/>
                </a:lnTo>
                <a:lnTo>
                  <a:pt x="485124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0278" y="4854209"/>
            <a:ext cx="485140" cy="83185"/>
          </a:xfrm>
          <a:custGeom>
            <a:avLst/>
            <a:gdLst/>
            <a:ahLst/>
            <a:cxnLst/>
            <a:rect l="l" t="t" r="r" b="b"/>
            <a:pathLst>
              <a:path w="485140" h="83185">
                <a:moveTo>
                  <a:pt x="0" y="82649"/>
                </a:moveTo>
                <a:lnTo>
                  <a:pt x="485124" y="82649"/>
                </a:lnTo>
                <a:lnTo>
                  <a:pt x="485124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12943" y="4854209"/>
            <a:ext cx="1184910" cy="83185"/>
          </a:xfrm>
          <a:custGeom>
            <a:avLst/>
            <a:gdLst/>
            <a:ahLst/>
            <a:cxnLst/>
            <a:rect l="l" t="t" r="r" b="b"/>
            <a:pathLst>
              <a:path w="1184909" h="83185">
                <a:moveTo>
                  <a:pt x="0" y="82649"/>
                </a:moveTo>
                <a:lnTo>
                  <a:pt x="1184681" y="82649"/>
                </a:lnTo>
                <a:lnTo>
                  <a:pt x="1184681" y="0"/>
                </a:lnTo>
                <a:lnTo>
                  <a:pt x="0" y="0"/>
                </a:lnTo>
                <a:lnTo>
                  <a:pt x="0" y="82649"/>
                </a:lnTo>
                <a:close/>
              </a:path>
            </a:pathLst>
          </a:custGeom>
          <a:solidFill>
            <a:srgbClr val="E7E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38951" y="3539070"/>
            <a:ext cx="0" cy="1818005"/>
          </a:xfrm>
          <a:custGeom>
            <a:avLst/>
            <a:gdLst/>
            <a:ahLst/>
            <a:cxnLst/>
            <a:rect l="l" t="t" r="r" b="b"/>
            <a:pathLst>
              <a:path h="1818004">
                <a:moveTo>
                  <a:pt x="0" y="0"/>
                </a:moveTo>
                <a:lnTo>
                  <a:pt x="0" y="1817878"/>
                </a:lnTo>
              </a:path>
            </a:pathLst>
          </a:custGeom>
          <a:ln w="82654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06730" y="3539070"/>
            <a:ext cx="0" cy="1818005"/>
          </a:xfrm>
          <a:custGeom>
            <a:avLst/>
            <a:gdLst/>
            <a:ahLst/>
            <a:cxnLst/>
            <a:rect l="l" t="t" r="r" b="b"/>
            <a:pathLst>
              <a:path h="1818004">
                <a:moveTo>
                  <a:pt x="0" y="0"/>
                </a:moveTo>
                <a:lnTo>
                  <a:pt x="0" y="1817878"/>
                </a:lnTo>
              </a:path>
            </a:pathLst>
          </a:custGeom>
          <a:ln w="82654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74509" y="3539070"/>
            <a:ext cx="0" cy="1818005"/>
          </a:xfrm>
          <a:custGeom>
            <a:avLst/>
            <a:gdLst/>
            <a:ahLst/>
            <a:cxnLst/>
            <a:rect l="l" t="t" r="r" b="b"/>
            <a:pathLst>
              <a:path h="1818004">
                <a:moveTo>
                  <a:pt x="0" y="0"/>
                </a:moveTo>
                <a:lnTo>
                  <a:pt x="0" y="1817878"/>
                </a:lnTo>
              </a:path>
            </a:pathLst>
          </a:custGeom>
          <a:ln w="82654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10077" y="3539070"/>
            <a:ext cx="0" cy="1818005"/>
          </a:xfrm>
          <a:custGeom>
            <a:avLst/>
            <a:gdLst/>
            <a:ahLst/>
            <a:cxnLst/>
            <a:rect l="l" t="t" r="r" b="b"/>
            <a:pathLst>
              <a:path h="1818004">
                <a:moveTo>
                  <a:pt x="0" y="0"/>
                </a:moveTo>
                <a:lnTo>
                  <a:pt x="0" y="1817878"/>
                </a:lnTo>
              </a:path>
            </a:pathLst>
          </a:custGeom>
          <a:ln w="82649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55138" y="3539070"/>
            <a:ext cx="0" cy="1818005"/>
          </a:xfrm>
          <a:custGeom>
            <a:avLst/>
            <a:gdLst/>
            <a:ahLst/>
            <a:cxnLst/>
            <a:rect l="l" t="t" r="r" b="b"/>
            <a:pathLst>
              <a:path h="1818004">
                <a:moveTo>
                  <a:pt x="0" y="0"/>
                </a:moveTo>
                <a:lnTo>
                  <a:pt x="0" y="1817878"/>
                </a:lnTo>
              </a:path>
            </a:pathLst>
          </a:custGeom>
          <a:ln w="82649">
            <a:solidFill>
              <a:srgbClr val="E7E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12917" y="2864534"/>
            <a:ext cx="4087495" cy="675005"/>
          </a:xfrm>
          <a:custGeom>
            <a:avLst/>
            <a:gdLst/>
            <a:ahLst/>
            <a:cxnLst/>
            <a:rect l="l" t="t" r="r" b="b"/>
            <a:pathLst>
              <a:path w="4087495" h="675004">
                <a:moveTo>
                  <a:pt x="0" y="674523"/>
                </a:moveTo>
                <a:lnTo>
                  <a:pt x="4087139" y="674523"/>
                </a:lnTo>
                <a:lnTo>
                  <a:pt x="4087139" y="0"/>
                </a:lnTo>
                <a:lnTo>
                  <a:pt x="0" y="0"/>
                </a:lnTo>
                <a:lnTo>
                  <a:pt x="0" y="674523"/>
                </a:lnTo>
                <a:close/>
              </a:path>
            </a:pathLst>
          </a:custGeom>
          <a:solidFill>
            <a:srgbClr val="EF3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13386" y="3054324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442"/>
                </a:lnTo>
              </a:path>
            </a:pathLst>
          </a:custGeom>
          <a:ln w="4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88925" y="3124606"/>
            <a:ext cx="292100" cy="195580"/>
          </a:xfrm>
          <a:custGeom>
            <a:avLst/>
            <a:gdLst/>
            <a:ahLst/>
            <a:cxnLst/>
            <a:rect l="l" t="t" r="r" b="b"/>
            <a:pathLst>
              <a:path w="292100" h="195579">
                <a:moveTo>
                  <a:pt x="39992" y="4495"/>
                </a:moveTo>
                <a:lnTo>
                  <a:pt x="5219" y="4495"/>
                </a:lnTo>
                <a:lnTo>
                  <a:pt x="0" y="10096"/>
                </a:lnTo>
                <a:lnTo>
                  <a:pt x="0" y="189928"/>
                </a:lnTo>
                <a:lnTo>
                  <a:pt x="5219" y="195160"/>
                </a:lnTo>
                <a:lnTo>
                  <a:pt x="41871" y="195160"/>
                </a:lnTo>
                <a:lnTo>
                  <a:pt x="47104" y="189928"/>
                </a:lnTo>
                <a:lnTo>
                  <a:pt x="47104" y="109550"/>
                </a:lnTo>
                <a:lnTo>
                  <a:pt x="50082" y="85799"/>
                </a:lnTo>
                <a:lnTo>
                  <a:pt x="59158" y="64539"/>
                </a:lnTo>
                <a:lnTo>
                  <a:pt x="74541" y="49240"/>
                </a:lnTo>
                <a:lnTo>
                  <a:pt x="96443" y="43370"/>
                </a:lnTo>
                <a:lnTo>
                  <a:pt x="287849" y="43370"/>
                </a:lnTo>
                <a:lnTo>
                  <a:pt x="287465" y="40386"/>
                </a:lnTo>
                <a:lnTo>
                  <a:pt x="44488" y="40386"/>
                </a:lnTo>
                <a:lnTo>
                  <a:pt x="45250" y="35890"/>
                </a:lnTo>
                <a:lnTo>
                  <a:pt x="45250" y="10096"/>
                </a:lnTo>
                <a:lnTo>
                  <a:pt x="39992" y="4495"/>
                </a:lnTo>
                <a:close/>
              </a:path>
              <a:path w="292100" h="195579">
                <a:moveTo>
                  <a:pt x="217944" y="43370"/>
                </a:moveTo>
                <a:lnTo>
                  <a:pt x="96443" y="43370"/>
                </a:lnTo>
                <a:lnTo>
                  <a:pt x="109885" y="46436"/>
                </a:lnTo>
                <a:lnTo>
                  <a:pt x="117578" y="54724"/>
                </a:lnTo>
                <a:lnTo>
                  <a:pt x="121062" y="66869"/>
                </a:lnTo>
                <a:lnTo>
                  <a:pt x="121881" y="81508"/>
                </a:lnTo>
                <a:lnTo>
                  <a:pt x="121881" y="189928"/>
                </a:lnTo>
                <a:lnTo>
                  <a:pt x="127482" y="195160"/>
                </a:lnTo>
                <a:lnTo>
                  <a:pt x="164122" y="195160"/>
                </a:lnTo>
                <a:lnTo>
                  <a:pt x="169367" y="189928"/>
                </a:lnTo>
                <a:lnTo>
                  <a:pt x="169367" y="109550"/>
                </a:lnTo>
                <a:lnTo>
                  <a:pt x="172437" y="85172"/>
                </a:lnTo>
                <a:lnTo>
                  <a:pt x="181602" y="63982"/>
                </a:lnTo>
                <a:lnTo>
                  <a:pt x="196793" y="49031"/>
                </a:lnTo>
                <a:lnTo>
                  <a:pt x="217944" y="43370"/>
                </a:lnTo>
                <a:close/>
              </a:path>
              <a:path w="292100" h="195579">
                <a:moveTo>
                  <a:pt x="287849" y="43370"/>
                </a:moveTo>
                <a:lnTo>
                  <a:pt x="217944" y="43370"/>
                </a:lnTo>
                <a:lnTo>
                  <a:pt x="231343" y="46279"/>
                </a:lnTo>
                <a:lnTo>
                  <a:pt x="239310" y="54305"/>
                </a:lnTo>
                <a:lnTo>
                  <a:pt x="243142" y="66398"/>
                </a:lnTo>
                <a:lnTo>
                  <a:pt x="244132" y="81508"/>
                </a:lnTo>
                <a:lnTo>
                  <a:pt x="244132" y="189928"/>
                </a:lnTo>
                <a:lnTo>
                  <a:pt x="249377" y="195160"/>
                </a:lnTo>
                <a:lnTo>
                  <a:pt x="286004" y="195160"/>
                </a:lnTo>
                <a:lnTo>
                  <a:pt x="291604" y="189928"/>
                </a:lnTo>
                <a:lnTo>
                  <a:pt x="291604" y="72529"/>
                </a:lnTo>
                <a:lnTo>
                  <a:pt x="287849" y="43370"/>
                </a:lnTo>
                <a:close/>
              </a:path>
              <a:path w="292100" h="195579">
                <a:moveTo>
                  <a:pt x="107670" y="0"/>
                </a:moveTo>
                <a:lnTo>
                  <a:pt x="86607" y="3679"/>
                </a:lnTo>
                <a:lnTo>
                  <a:pt x="68740" y="13177"/>
                </a:lnTo>
                <a:lnTo>
                  <a:pt x="54733" y="26183"/>
                </a:lnTo>
                <a:lnTo>
                  <a:pt x="45250" y="40386"/>
                </a:lnTo>
                <a:lnTo>
                  <a:pt x="287465" y="40386"/>
                </a:lnTo>
                <a:lnTo>
                  <a:pt x="287423" y="40065"/>
                </a:lnTo>
                <a:lnTo>
                  <a:pt x="286987" y="39255"/>
                </a:lnTo>
                <a:lnTo>
                  <a:pt x="163372" y="39255"/>
                </a:lnTo>
                <a:lnTo>
                  <a:pt x="155412" y="22240"/>
                </a:lnTo>
                <a:lnTo>
                  <a:pt x="143379" y="9955"/>
                </a:lnTo>
                <a:lnTo>
                  <a:pt x="127418" y="2506"/>
                </a:lnTo>
                <a:lnTo>
                  <a:pt x="107670" y="0"/>
                </a:lnTo>
                <a:close/>
              </a:path>
              <a:path w="292100" h="195579">
                <a:moveTo>
                  <a:pt x="229196" y="0"/>
                </a:moveTo>
                <a:lnTo>
                  <a:pt x="207820" y="3347"/>
                </a:lnTo>
                <a:lnTo>
                  <a:pt x="189220" y="12198"/>
                </a:lnTo>
                <a:lnTo>
                  <a:pt x="174340" y="24763"/>
                </a:lnTo>
                <a:lnTo>
                  <a:pt x="164122" y="39255"/>
                </a:lnTo>
                <a:lnTo>
                  <a:pt x="286987" y="39255"/>
                </a:lnTo>
                <a:lnTo>
                  <a:pt x="275255" y="17481"/>
                </a:lnTo>
                <a:lnTo>
                  <a:pt x="255659" y="4289"/>
                </a:lnTo>
                <a:lnTo>
                  <a:pt x="229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24714" y="3124606"/>
            <a:ext cx="189865" cy="270510"/>
          </a:xfrm>
          <a:custGeom>
            <a:avLst/>
            <a:gdLst/>
            <a:ahLst/>
            <a:cxnLst/>
            <a:rect l="l" t="t" r="r" b="b"/>
            <a:pathLst>
              <a:path w="189865" h="270510">
                <a:moveTo>
                  <a:pt x="37757" y="4495"/>
                </a:moveTo>
                <a:lnTo>
                  <a:pt x="5600" y="4495"/>
                </a:lnTo>
                <a:lnTo>
                  <a:pt x="0" y="10096"/>
                </a:lnTo>
                <a:lnTo>
                  <a:pt x="0" y="264706"/>
                </a:lnTo>
                <a:lnTo>
                  <a:pt x="5600" y="269938"/>
                </a:lnTo>
                <a:lnTo>
                  <a:pt x="42252" y="269938"/>
                </a:lnTo>
                <a:lnTo>
                  <a:pt x="47472" y="264706"/>
                </a:lnTo>
                <a:lnTo>
                  <a:pt x="47472" y="177215"/>
                </a:lnTo>
                <a:lnTo>
                  <a:pt x="46355" y="170484"/>
                </a:lnTo>
                <a:lnTo>
                  <a:pt x="165740" y="170484"/>
                </a:lnTo>
                <a:lnTo>
                  <a:pt x="172051" y="159651"/>
                </a:lnTo>
                <a:lnTo>
                  <a:pt x="93459" y="159651"/>
                </a:lnTo>
                <a:lnTo>
                  <a:pt x="72947" y="154632"/>
                </a:lnTo>
                <a:lnTo>
                  <a:pt x="58083" y="141373"/>
                </a:lnTo>
                <a:lnTo>
                  <a:pt x="49039" y="122575"/>
                </a:lnTo>
                <a:lnTo>
                  <a:pt x="45986" y="100939"/>
                </a:lnTo>
                <a:lnTo>
                  <a:pt x="50051" y="73713"/>
                </a:lnTo>
                <a:lnTo>
                  <a:pt x="60844" y="55000"/>
                </a:lnTo>
                <a:lnTo>
                  <a:pt x="76263" y="44207"/>
                </a:lnTo>
                <a:lnTo>
                  <a:pt x="94208" y="40741"/>
                </a:lnTo>
                <a:lnTo>
                  <a:pt x="173497" y="40741"/>
                </a:lnTo>
                <a:lnTo>
                  <a:pt x="169651" y="33642"/>
                </a:lnTo>
                <a:lnTo>
                  <a:pt x="42608" y="33642"/>
                </a:lnTo>
                <a:lnTo>
                  <a:pt x="42976" y="30289"/>
                </a:lnTo>
                <a:lnTo>
                  <a:pt x="42976" y="10096"/>
                </a:lnTo>
                <a:lnTo>
                  <a:pt x="37757" y="4495"/>
                </a:lnTo>
                <a:close/>
              </a:path>
              <a:path w="189865" h="270510">
                <a:moveTo>
                  <a:pt x="165740" y="170484"/>
                </a:moveTo>
                <a:lnTo>
                  <a:pt x="47104" y="170484"/>
                </a:lnTo>
                <a:lnTo>
                  <a:pt x="50116" y="175042"/>
                </a:lnTo>
                <a:lnTo>
                  <a:pt x="59715" y="185070"/>
                </a:lnTo>
                <a:lnTo>
                  <a:pt x="76743" y="195098"/>
                </a:lnTo>
                <a:lnTo>
                  <a:pt x="102044" y="199656"/>
                </a:lnTo>
                <a:lnTo>
                  <a:pt x="136860" y="192574"/>
                </a:lnTo>
                <a:lnTo>
                  <a:pt x="164595" y="172451"/>
                </a:lnTo>
                <a:lnTo>
                  <a:pt x="165740" y="170484"/>
                </a:lnTo>
                <a:close/>
              </a:path>
              <a:path w="189865" h="270510">
                <a:moveTo>
                  <a:pt x="173497" y="40741"/>
                </a:moveTo>
                <a:lnTo>
                  <a:pt x="94208" y="40741"/>
                </a:lnTo>
                <a:lnTo>
                  <a:pt x="113237" y="44991"/>
                </a:lnTo>
                <a:lnTo>
                  <a:pt x="128133" y="57059"/>
                </a:lnTo>
                <a:lnTo>
                  <a:pt x="137842" y="75926"/>
                </a:lnTo>
                <a:lnTo>
                  <a:pt x="141207" y="99822"/>
                </a:lnTo>
                <a:lnTo>
                  <a:pt x="141257" y="100939"/>
                </a:lnTo>
                <a:lnTo>
                  <a:pt x="137516" y="125736"/>
                </a:lnTo>
                <a:lnTo>
                  <a:pt x="127201" y="144275"/>
                </a:lnTo>
                <a:lnTo>
                  <a:pt x="111978" y="155731"/>
                </a:lnTo>
                <a:lnTo>
                  <a:pt x="93459" y="159651"/>
                </a:lnTo>
                <a:lnTo>
                  <a:pt x="172051" y="159651"/>
                </a:lnTo>
                <a:lnTo>
                  <a:pt x="182933" y="140972"/>
                </a:lnTo>
                <a:lnTo>
                  <a:pt x="189560" y="99822"/>
                </a:lnTo>
                <a:lnTo>
                  <a:pt x="183551" y="59300"/>
                </a:lnTo>
                <a:lnTo>
                  <a:pt x="173497" y="40741"/>
                </a:lnTo>
                <a:close/>
              </a:path>
              <a:path w="189865" h="270510">
                <a:moveTo>
                  <a:pt x="104673" y="0"/>
                </a:moveTo>
                <a:lnTo>
                  <a:pt x="78690" y="525"/>
                </a:lnTo>
                <a:lnTo>
                  <a:pt x="63644" y="4205"/>
                </a:lnTo>
                <a:lnTo>
                  <a:pt x="53786" y="14192"/>
                </a:lnTo>
                <a:lnTo>
                  <a:pt x="43370" y="33642"/>
                </a:lnTo>
                <a:lnTo>
                  <a:pt x="169651" y="33642"/>
                </a:lnTo>
                <a:lnTo>
                  <a:pt x="166462" y="27755"/>
                </a:lnTo>
                <a:lnTo>
                  <a:pt x="139700" y="7289"/>
                </a:lnTo>
                <a:lnTo>
                  <a:pt x="104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8213" y="3124606"/>
            <a:ext cx="209753" cy="199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82739" y="3077120"/>
            <a:ext cx="428498" cy="247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55369" y="3124606"/>
            <a:ext cx="179463" cy="195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62506" y="3077120"/>
            <a:ext cx="119265" cy="2445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14157" y="3054324"/>
            <a:ext cx="226060" cy="266065"/>
          </a:xfrm>
          <a:custGeom>
            <a:avLst/>
            <a:gdLst/>
            <a:ahLst/>
            <a:cxnLst/>
            <a:rect l="l" t="t" r="r" b="b"/>
            <a:pathLst>
              <a:path w="226059" h="266064">
                <a:moveTo>
                  <a:pt x="90487" y="0"/>
                </a:moveTo>
                <a:lnTo>
                  <a:pt x="5232" y="0"/>
                </a:lnTo>
                <a:lnTo>
                  <a:pt x="0" y="5600"/>
                </a:lnTo>
                <a:lnTo>
                  <a:pt x="0" y="260210"/>
                </a:lnTo>
                <a:lnTo>
                  <a:pt x="5232" y="265442"/>
                </a:lnTo>
                <a:lnTo>
                  <a:pt x="90487" y="265442"/>
                </a:lnTo>
                <a:lnTo>
                  <a:pt x="136008" y="259641"/>
                </a:lnTo>
                <a:lnTo>
                  <a:pt x="173504" y="242714"/>
                </a:lnTo>
                <a:lnTo>
                  <a:pt x="192909" y="223951"/>
                </a:lnTo>
                <a:lnTo>
                  <a:pt x="47853" y="223951"/>
                </a:lnTo>
                <a:lnTo>
                  <a:pt x="47853" y="41490"/>
                </a:lnTo>
                <a:lnTo>
                  <a:pt x="193337" y="41490"/>
                </a:lnTo>
                <a:lnTo>
                  <a:pt x="173504" y="22467"/>
                </a:lnTo>
                <a:lnTo>
                  <a:pt x="136008" y="5724"/>
                </a:lnTo>
                <a:lnTo>
                  <a:pt x="90487" y="0"/>
                </a:lnTo>
                <a:close/>
              </a:path>
              <a:path w="226059" h="266064">
                <a:moveTo>
                  <a:pt x="193337" y="41490"/>
                </a:moveTo>
                <a:lnTo>
                  <a:pt x="87871" y="41490"/>
                </a:lnTo>
                <a:lnTo>
                  <a:pt x="124049" y="47378"/>
                </a:lnTo>
                <a:lnTo>
                  <a:pt x="151893" y="64763"/>
                </a:lnTo>
                <a:lnTo>
                  <a:pt x="169786" y="93225"/>
                </a:lnTo>
                <a:lnTo>
                  <a:pt x="176110" y="132346"/>
                </a:lnTo>
                <a:lnTo>
                  <a:pt x="169892" y="171900"/>
                </a:lnTo>
                <a:lnTo>
                  <a:pt x="152174" y="200585"/>
                </a:lnTo>
                <a:lnTo>
                  <a:pt x="124365" y="218052"/>
                </a:lnTo>
                <a:lnTo>
                  <a:pt x="87871" y="223951"/>
                </a:lnTo>
                <a:lnTo>
                  <a:pt x="192909" y="223951"/>
                </a:lnTo>
                <a:lnTo>
                  <a:pt x="201774" y="215379"/>
                </a:lnTo>
                <a:lnTo>
                  <a:pt x="219617" y="178351"/>
                </a:lnTo>
                <a:lnTo>
                  <a:pt x="225831" y="132346"/>
                </a:lnTo>
                <a:lnTo>
                  <a:pt x="219617" y="86425"/>
                </a:lnTo>
                <a:lnTo>
                  <a:pt x="201774" y="49583"/>
                </a:lnTo>
                <a:lnTo>
                  <a:pt x="193337" y="41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63179" y="3124606"/>
            <a:ext cx="166751" cy="199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56854" y="3077120"/>
            <a:ext cx="319328" cy="2471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98895" y="3124606"/>
            <a:ext cx="143289" cy="19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30353" y="3918496"/>
            <a:ext cx="45720" cy="110489"/>
          </a:xfrm>
          <a:custGeom>
            <a:avLst/>
            <a:gdLst/>
            <a:ahLst/>
            <a:cxnLst/>
            <a:rect l="l" t="t" r="r" b="b"/>
            <a:pathLst>
              <a:path w="45720" h="110489">
                <a:moveTo>
                  <a:pt x="22644" y="0"/>
                </a:moveTo>
                <a:lnTo>
                  <a:pt x="13828" y="1782"/>
                </a:lnTo>
                <a:lnTo>
                  <a:pt x="6630" y="6642"/>
                </a:lnTo>
                <a:lnTo>
                  <a:pt x="1778" y="13844"/>
                </a:lnTo>
                <a:lnTo>
                  <a:pt x="0" y="22656"/>
                </a:lnTo>
                <a:lnTo>
                  <a:pt x="0" y="110286"/>
                </a:lnTo>
                <a:lnTo>
                  <a:pt x="45300" y="110286"/>
                </a:lnTo>
                <a:lnTo>
                  <a:pt x="45300" y="22656"/>
                </a:lnTo>
                <a:lnTo>
                  <a:pt x="43519" y="13844"/>
                </a:lnTo>
                <a:lnTo>
                  <a:pt x="38663" y="6642"/>
                </a:lnTo>
                <a:lnTo>
                  <a:pt x="31461" y="1782"/>
                </a:lnTo>
                <a:lnTo>
                  <a:pt x="22644" y="0"/>
                </a:lnTo>
                <a:close/>
              </a:path>
            </a:pathLst>
          </a:custGeom>
          <a:solidFill>
            <a:srgbClr val="A1D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26970" y="3834206"/>
            <a:ext cx="50800" cy="76835"/>
          </a:xfrm>
          <a:custGeom>
            <a:avLst/>
            <a:gdLst/>
            <a:ahLst/>
            <a:cxnLst/>
            <a:rect l="l" t="t" r="r" b="b"/>
            <a:pathLst>
              <a:path w="50800" h="76835">
                <a:moveTo>
                  <a:pt x="23131" y="0"/>
                </a:moveTo>
                <a:lnTo>
                  <a:pt x="11117" y="37642"/>
                </a:lnTo>
                <a:lnTo>
                  <a:pt x="1881" y="60299"/>
                </a:lnTo>
                <a:lnTo>
                  <a:pt x="0" y="71882"/>
                </a:lnTo>
                <a:lnTo>
                  <a:pt x="6550" y="76015"/>
                </a:lnTo>
                <a:lnTo>
                  <a:pt x="22610" y="76327"/>
                </a:lnTo>
                <a:lnTo>
                  <a:pt x="42256" y="74763"/>
                </a:lnTo>
                <a:lnTo>
                  <a:pt x="50331" y="69721"/>
                </a:lnTo>
                <a:lnTo>
                  <a:pt x="48210" y="57133"/>
                </a:lnTo>
                <a:lnTo>
                  <a:pt x="37266" y="32931"/>
                </a:lnTo>
                <a:lnTo>
                  <a:pt x="23131" y="0"/>
                </a:lnTo>
                <a:close/>
              </a:path>
            </a:pathLst>
          </a:custGeom>
          <a:solidFill>
            <a:srgbClr val="FDF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34341" y="4029963"/>
            <a:ext cx="440055" cy="280035"/>
          </a:xfrm>
          <a:custGeom>
            <a:avLst/>
            <a:gdLst/>
            <a:ahLst/>
            <a:cxnLst/>
            <a:rect l="l" t="t" r="r" b="b"/>
            <a:pathLst>
              <a:path w="440054" h="280035">
                <a:moveTo>
                  <a:pt x="387413" y="0"/>
                </a:moveTo>
                <a:lnTo>
                  <a:pt x="52527" y="0"/>
                </a:lnTo>
                <a:lnTo>
                  <a:pt x="32082" y="4128"/>
                </a:lnTo>
                <a:lnTo>
                  <a:pt x="15386" y="15387"/>
                </a:lnTo>
                <a:lnTo>
                  <a:pt x="4128" y="32087"/>
                </a:lnTo>
                <a:lnTo>
                  <a:pt x="0" y="52539"/>
                </a:lnTo>
                <a:lnTo>
                  <a:pt x="0" y="279438"/>
                </a:lnTo>
                <a:lnTo>
                  <a:pt x="439953" y="279438"/>
                </a:lnTo>
                <a:lnTo>
                  <a:pt x="439953" y="52539"/>
                </a:lnTo>
                <a:lnTo>
                  <a:pt x="435823" y="32087"/>
                </a:lnTo>
                <a:lnTo>
                  <a:pt x="424561" y="15387"/>
                </a:lnTo>
                <a:lnTo>
                  <a:pt x="407860" y="4128"/>
                </a:lnTo>
                <a:lnTo>
                  <a:pt x="387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09081" y="4134319"/>
            <a:ext cx="486409" cy="62230"/>
          </a:xfrm>
          <a:custGeom>
            <a:avLst/>
            <a:gdLst/>
            <a:ahLst/>
            <a:cxnLst/>
            <a:rect l="l" t="t" r="r" b="b"/>
            <a:pathLst>
              <a:path w="486409" h="62229">
                <a:moveTo>
                  <a:pt x="453364" y="0"/>
                </a:moveTo>
                <a:lnTo>
                  <a:pt x="32766" y="0"/>
                </a:lnTo>
                <a:lnTo>
                  <a:pt x="20011" y="2431"/>
                </a:lnTo>
                <a:lnTo>
                  <a:pt x="9596" y="9063"/>
                </a:lnTo>
                <a:lnTo>
                  <a:pt x="2574" y="18897"/>
                </a:lnTo>
                <a:lnTo>
                  <a:pt x="0" y="30937"/>
                </a:lnTo>
                <a:lnTo>
                  <a:pt x="2574" y="42975"/>
                </a:lnTo>
                <a:lnTo>
                  <a:pt x="9596" y="52805"/>
                </a:lnTo>
                <a:lnTo>
                  <a:pt x="20011" y="59431"/>
                </a:lnTo>
                <a:lnTo>
                  <a:pt x="32766" y="61861"/>
                </a:lnTo>
                <a:lnTo>
                  <a:pt x="453364" y="61861"/>
                </a:lnTo>
                <a:lnTo>
                  <a:pt x="466104" y="59431"/>
                </a:lnTo>
                <a:lnTo>
                  <a:pt x="476511" y="52805"/>
                </a:lnTo>
                <a:lnTo>
                  <a:pt x="483530" y="42975"/>
                </a:lnTo>
                <a:lnTo>
                  <a:pt x="486105" y="30937"/>
                </a:lnTo>
                <a:lnTo>
                  <a:pt x="483530" y="18897"/>
                </a:lnTo>
                <a:lnTo>
                  <a:pt x="476511" y="9063"/>
                </a:lnTo>
                <a:lnTo>
                  <a:pt x="466104" y="2431"/>
                </a:lnTo>
                <a:lnTo>
                  <a:pt x="453364" y="0"/>
                </a:lnTo>
                <a:close/>
              </a:path>
            </a:pathLst>
          </a:custGeom>
          <a:solidFill>
            <a:srgbClr val="B89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09081" y="4306811"/>
            <a:ext cx="486409" cy="62230"/>
          </a:xfrm>
          <a:custGeom>
            <a:avLst/>
            <a:gdLst/>
            <a:ahLst/>
            <a:cxnLst/>
            <a:rect l="l" t="t" r="r" b="b"/>
            <a:pathLst>
              <a:path w="486409" h="62229">
                <a:moveTo>
                  <a:pt x="453364" y="0"/>
                </a:moveTo>
                <a:lnTo>
                  <a:pt x="32766" y="0"/>
                </a:lnTo>
                <a:lnTo>
                  <a:pt x="20011" y="2431"/>
                </a:lnTo>
                <a:lnTo>
                  <a:pt x="9596" y="9061"/>
                </a:lnTo>
                <a:lnTo>
                  <a:pt x="2574" y="18891"/>
                </a:lnTo>
                <a:lnTo>
                  <a:pt x="0" y="30924"/>
                </a:lnTo>
                <a:lnTo>
                  <a:pt x="2574" y="42962"/>
                </a:lnTo>
                <a:lnTo>
                  <a:pt x="9596" y="52792"/>
                </a:lnTo>
                <a:lnTo>
                  <a:pt x="20011" y="59419"/>
                </a:lnTo>
                <a:lnTo>
                  <a:pt x="32766" y="61849"/>
                </a:lnTo>
                <a:lnTo>
                  <a:pt x="453364" y="61849"/>
                </a:lnTo>
                <a:lnTo>
                  <a:pt x="466104" y="59419"/>
                </a:lnTo>
                <a:lnTo>
                  <a:pt x="476511" y="52792"/>
                </a:lnTo>
                <a:lnTo>
                  <a:pt x="483530" y="42962"/>
                </a:lnTo>
                <a:lnTo>
                  <a:pt x="486105" y="30924"/>
                </a:lnTo>
                <a:lnTo>
                  <a:pt x="483530" y="18891"/>
                </a:lnTo>
                <a:lnTo>
                  <a:pt x="476511" y="9061"/>
                </a:lnTo>
                <a:lnTo>
                  <a:pt x="466104" y="2431"/>
                </a:lnTo>
                <a:lnTo>
                  <a:pt x="453364" y="0"/>
                </a:lnTo>
                <a:close/>
              </a:path>
            </a:pathLst>
          </a:custGeom>
          <a:solidFill>
            <a:srgbClr val="FFD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09081" y="4251934"/>
            <a:ext cx="486409" cy="62230"/>
          </a:xfrm>
          <a:custGeom>
            <a:avLst/>
            <a:gdLst/>
            <a:ahLst/>
            <a:cxnLst/>
            <a:rect l="l" t="t" r="r" b="b"/>
            <a:pathLst>
              <a:path w="486409" h="62229">
                <a:moveTo>
                  <a:pt x="453364" y="0"/>
                </a:moveTo>
                <a:lnTo>
                  <a:pt x="32766" y="0"/>
                </a:lnTo>
                <a:lnTo>
                  <a:pt x="20011" y="2429"/>
                </a:lnTo>
                <a:lnTo>
                  <a:pt x="9596" y="9056"/>
                </a:lnTo>
                <a:lnTo>
                  <a:pt x="2574" y="18886"/>
                </a:lnTo>
                <a:lnTo>
                  <a:pt x="0" y="30924"/>
                </a:lnTo>
                <a:lnTo>
                  <a:pt x="2574" y="42962"/>
                </a:lnTo>
                <a:lnTo>
                  <a:pt x="9596" y="52792"/>
                </a:lnTo>
                <a:lnTo>
                  <a:pt x="20011" y="59419"/>
                </a:lnTo>
                <a:lnTo>
                  <a:pt x="32766" y="61849"/>
                </a:lnTo>
                <a:lnTo>
                  <a:pt x="453364" y="61849"/>
                </a:lnTo>
                <a:lnTo>
                  <a:pt x="466104" y="59419"/>
                </a:lnTo>
                <a:lnTo>
                  <a:pt x="476511" y="52792"/>
                </a:lnTo>
                <a:lnTo>
                  <a:pt x="483530" y="42962"/>
                </a:lnTo>
                <a:lnTo>
                  <a:pt x="486105" y="30924"/>
                </a:lnTo>
                <a:lnTo>
                  <a:pt x="483530" y="18886"/>
                </a:lnTo>
                <a:lnTo>
                  <a:pt x="476511" y="9056"/>
                </a:lnTo>
                <a:lnTo>
                  <a:pt x="466104" y="2429"/>
                </a:lnTo>
                <a:lnTo>
                  <a:pt x="453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32614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60" h="24764">
                <a:moveTo>
                  <a:pt x="48120" y="0"/>
                </a:moveTo>
                <a:lnTo>
                  <a:pt x="0" y="0"/>
                </a:lnTo>
                <a:lnTo>
                  <a:pt x="1890" y="9496"/>
                </a:lnTo>
                <a:lnTo>
                  <a:pt x="7045" y="17251"/>
                </a:lnTo>
                <a:lnTo>
                  <a:pt x="14691" y="22479"/>
                </a:lnTo>
                <a:lnTo>
                  <a:pt x="24053" y="24396"/>
                </a:lnTo>
                <a:lnTo>
                  <a:pt x="33423" y="22479"/>
                </a:lnTo>
                <a:lnTo>
                  <a:pt x="41073" y="17251"/>
                </a:lnTo>
                <a:lnTo>
                  <a:pt x="46229" y="9496"/>
                </a:lnTo>
                <a:lnTo>
                  <a:pt x="4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32283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60" h="24764">
                <a:moveTo>
                  <a:pt x="48133" y="0"/>
                </a:moveTo>
                <a:lnTo>
                  <a:pt x="0" y="0"/>
                </a:lnTo>
                <a:lnTo>
                  <a:pt x="1892" y="9496"/>
                </a:lnTo>
                <a:lnTo>
                  <a:pt x="7051" y="17251"/>
                </a:lnTo>
                <a:lnTo>
                  <a:pt x="14701" y="22479"/>
                </a:lnTo>
                <a:lnTo>
                  <a:pt x="24066" y="24396"/>
                </a:lnTo>
                <a:lnTo>
                  <a:pt x="33436" y="22479"/>
                </a:lnTo>
                <a:lnTo>
                  <a:pt x="41086" y="17251"/>
                </a:lnTo>
                <a:lnTo>
                  <a:pt x="46242" y="9496"/>
                </a:lnTo>
                <a:lnTo>
                  <a:pt x="48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81597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60" h="24764">
                <a:moveTo>
                  <a:pt x="48120" y="0"/>
                </a:moveTo>
                <a:lnTo>
                  <a:pt x="0" y="0"/>
                </a:lnTo>
                <a:lnTo>
                  <a:pt x="1890" y="9496"/>
                </a:lnTo>
                <a:lnTo>
                  <a:pt x="7045" y="17251"/>
                </a:lnTo>
                <a:lnTo>
                  <a:pt x="14691" y="22479"/>
                </a:lnTo>
                <a:lnTo>
                  <a:pt x="24053" y="24396"/>
                </a:lnTo>
                <a:lnTo>
                  <a:pt x="33423" y="22479"/>
                </a:lnTo>
                <a:lnTo>
                  <a:pt x="41073" y="17251"/>
                </a:lnTo>
                <a:lnTo>
                  <a:pt x="46229" y="9496"/>
                </a:lnTo>
                <a:lnTo>
                  <a:pt x="4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81280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60" h="24764">
                <a:moveTo>
                  <a:pt x="48120" y="0"/>
                </a:moveTo>
                <a:lnTo>
                  <a:pt x="0" y="0"/>
                </a:lnTo>
                <a:lnTo>
                  <a:pt x="1890" y="9496"/>
                </a:lnTo>
                <a:lnTo>
                  <a:pt x="7043" y="17251"/>
                </a:lnTo>
                <a:lnTo>
                  <a:pt x="14685" y="22479"/>
                </a:lnTo>
                <a:lnTo>
                  <a:pt x="24041" y="24396"/>
                </a:lnTo>
                <a:lnTo>
                  <a:pt x="33418" y="22479"/>
                </a:lnTo>
                <a:lnTo>
                  <a:pt x="41071" y="17251"/>
                </a:lnTo>
                <a:lnTo>
                  <a:pt x="46229" y="9496"/>
                </a:lnTo>
                <a:lnTo>
                  <a:pt x="4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30251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60" h="24764">
                <a:moveTo>
                  <a:pt x="48133" y="0"/>
                </a:moveTo>
                <a:lnTo>
                  <a:pt x="0" y="0"/>
                </a:lnTo>
                <a:lnTo>
                  <a:pt x="1890" y="9494"/>
                </a:lnTo>
                <a:lnTo>
                  <a:pt x="7046" y="17245"/>
                </a:lnTo>
                <a:lnTo>
                  <a:pt x="14696" y="22468"/>
                </a:lnTo>
                <a:lnTo>
                  <a:pt x="24066" y="24384"/>
                </a:lnTo>
                <a:lnTo>
                  <a:pt x="33431" y="22468"/>
                </a:lnTo>
                <a:lnTo>
                  <a:pt x="41081" y="17245"/>
                </a:lnTo>
                <a:lnTo>
                  <a:pt x="46240" y="9494"/>
                </a:lnTo>
                <a:lnTo>
                  <a:pt x="48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80086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59" h="24764">
                <a:moveTo>
                  <a:pt x="48133" y="0"/>
                </a:moveTo>
                <a:lnTo>
                  <a:pt x="0" y="0"/>
                </a:lnTo>
                <a:lnTo>
                  <a:pt x="1892" y="9494"/>
                </a:lnTo>
                <a:lnTo>
                  <a:pt x="7051" y="17245"/>
                </a:lnTo>
                <a:lnTo>
                  <a:pt x="14701" y="22468"/>
                </a:lnTo>
                <a:lnTo>
                  <a:pt x="24066" y="24384"/>
                </a:lnTo>
                <a:lnTo>
                  <a:pt x="33431" y="22468"/>
                </a:lnTo>
                <a:lnTo>
                  <a:pt x="41081" y="17245"/>
                </a:lnTo>
                <a:lnTo>
                  <a:pt x="46240" y="9494"/>
                </a:lnTo>
                <a:lnTo>
                  <a:pt x="48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29070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59" h="24764">
                <a:moveTo>
                  <a:pt x="48133" y="0"/>
                </a:moveTo>
                <a:lnTo>
                  <a:pt x="0" y="0"/>
                </a:lnTo>
                <a:lnTo>
                  <a:pt x="1890" y="9494"/>
                </a:lnTo>
                <a:lnTo>
                  <a:pt x="7046" y="17245"/>
                </a:lnTo>
                <a:lnTo>
                  <a:pt x="14696" y="22468"/>
                </a:lnTo>
                <a:lnTo>
                  <a:pt x="24066" y="24384"/>
                </a:lnTo>
                <a:lnTo>
                  <a:pt x="33431" y="22468"/>
                </a:lnTo>
                <a:lnTo>
                  <a:pt x="41081" y="17245"/>
                </a:lnTo>
                <a:lnTo>
                  <a:pt x="46240" y="9494"/>
                </a:lnTo>
                <a:lnTo>
                  <a:pt x="48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77190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59" h="24764">
                <a:moveTo>
                  <a:pt x="48133" y="0"/>
                </a:moveTo>
                <a:lnTo>
                  <a:pt x="0" y="0"/>
                </a:lnTo>
                <a:lnTo>
                  <a:pt x="1890" y="9494"/>
                </a:lnTo>
                <a:lnTo>
                  <a:pt x="7046" y="17245"/>
                </a:lnTo>
                <a:lnTo>
                  <a:pt x="14696" y="22468"/>
                </a:lnTo>
                <a:lnTo>
                  <a:pt x="24066" y="24384"/>
                </a:lnTo>
                <a:lnTo>
                  <a:pt x="33431" y="22468"/>
                </a:lnTo>
                <a:lnTo>
                  <a:pt x="41081" y="17245"/>
                </a:lnTo>
                <a:lnTo>
                  <a:pt x="46240" y="9494"/>
                </a:lnTo>
                <a:lnTo>
                  <a:pt x="48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26174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59" h="24764">
                <a:moveTo>
                  <a:pt x="48120" y="0"/>
                </a:moveTo>
                <a:lnTo>
                  <a:pt x="0" y="0"/>
                </a:lnTo>
                <a:lnTo>
                  <a:pt x="1888" y="9494"/>
                </a:lnTo>
                <a:lnTo>
                  <a:pt x="7040" y="17245"/>
                </a:lnTo>
                <a:lnTo>
                  <a:pt x="14685" y="22468"/>
                </a:lnTo>
                <a:lnTo>
                  <a:pt x="24053" y="24384"/>
                </a:lnTo>
                <a:lnTo>
                  <a:pt x="33418" y="22468"/>
                </a:lnTo>
                <a:lnTo>
                  <a:pt x="41068" y="17245"/>
                </a:lnTo>
                <a:lnTo>
                  <a:pt x="46228" y="9494"/>
                </a:lnTo>
                <a:lnTo>
                  <a:pt x="4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04737" y="4191253"/>
            <a:ext cx="495300" cy="63500"/>
          </a:xfrm>
          <a:custGeom>
            <a:avLst/>
            <a:gdLst/>
            <a:ahLst/>
            <a:cxnLst/>
            <a:rect l="l" t="t" r="r" b="b"/>
            <a:pathLst>
              <a:path w="495300" h="63500">
                <a:moveTo>
                  <a:pt x="461479" y="0"/>
                </a:moveTo>
                <a:lnTo>
                  <a:pt x="33337" y="0"/>
                </a:lnTo>
                <a:lnTo>
                  <a:pt x="20359" y="2474"/>
                </a:lnTo>
                <a:lnTo>
                  <a:pt x="9763" y="9221"/>
                </a:lnTo>
                <a:lnTo>
                  <a:pt x="2619" y="19229"/>
                </a:lnTo>
                <a:lnTo>
                  <a:pt x="0" y="31483"/>
                </a:lnTo>
                <a:lnTo>
                  <a:pt x="2619" y="43737"/>
                </a:lnTo>
                <a:lnTo>
                  <a:pt x="9763" y="53744"/>
                </a:lnTo>
                <a:lnTo>
                  <a:pt x="20359" y="60492"/>
                </a:lnTo>
                <a:lnTo>
                  <a:pt x="33337" y="62966"/>
                </a:lnTo>
                <a:lnTo>
                  <a:pt x="461479" y="62966"/>
                </a:lnTo>
                <a:lnTo>
                  <a:pt x="474450" y="60492"/>
                </a:lnTo>
                <a:lnTo>
                  <a:pt x="485043" y="53744"/>
                </a:lnTo>
                <a:lnTo>
                  <a:pt x="492185" y="43737"/>
                </a:lnTo>
                <a:lnTo>
                  <a:pt x="494804" y="31483"/>
                </a:lnTo>
                <a:lnTo>
                  <a:pt x="492185" y="19229"/>
                </a:lnTo>
                <a:lnTo>
                  <a:pt x="485043" y="9221"/>
                </a:lnTo>
                <a:lnTo>
                  <a:pt x="474450" y="2474"/>
                </a:lnTo>
                <a:lnTo>
                  <a:pt x="461479" y="0"/>
                </a:lnTo>
                <a:close/>
              </a:path>
            </a:pathLst>
          </a:custGeom>
          <a:solidFill>
            <a:srgbClr val="F6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53022" y="3841000"/>
            <a:ext cx="17145" cy="68580"/>
          </a:xfrm>
          <a:custGeom>
            <a:avLst/>
            <a:gdLst/>
            <a:ahLst/>
            <a:cxnLst/>
            <a:rect l="l" t="t" r="r" b="b"/>
            <a:pathLst>
              <a:path w="17145" h="68579">
                <a:moveTo>
                  <a:pt x="0" y="0"/>
                </a:moveTo>
                <a:lnTo>
                  <a:pt x="0" y="68011"/>
                </a:lnTo>
                <a:lnTo>
                  <a:pt x="13403" y="62087"/>
                </a:lnTo>
                <a:lnTo>
                  <a:pt x="16819" y="47244"/>
                </a:lnTo>
                <a:lnTo>
                  <a:pt x="13765" y="32696"/>
                </a:lnTo>
                <a:lnTo>
                  <a:pt x="11200" y="26136"/>
                </a:lnTo>
                <a:lnTo>
                  <a:pt x="0" y="0"/>
                </a:lnTo>
                <a:close/>
              </a:path>
            </a:pathLst>
          </a:custGeom>
          <a:solidFill>
            <a:srgbClr val="E1D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53009" y="4028769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60" h="1270">
                <a:moveTo>
                  <a:pt x="22631" y="0"/>
                </a:moveTo>
                <a:lnTo>
                  <a:pt x="0" y="0"/>
                </a:lnTo>
                <a:lnTo>
                  <a:pt x="0" y="1193"/>
                </a:lnTo>
                <a:lnTo>
                  <a:pt x="22631" y="1193"/>
                </a:lnTo>
                <a:lnTo>
                  <a:pt x="22631" y="0"/>
                </a:lnTo>
                <a:close/>
              </a:path>
            </a:pathLst>
          </a:custGeom>
          <a:solidFill>
            <a:srgbClr val="E0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53022" y="391851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60" h="110489">
                <a:moveTo>
                  <a:pt x="0" y="0"/>
                </a:moveTo>
                <a:lnTo>
                  <a:pt x="0" y="110268"/>
                </a:lnTo>
                <a:lnTo>
                  <a:pt x="22630" y="110268"/>
                </a:lnTo>
                <a:lnTo>
                  <a:pt x="22630" y="22638"/>
                </a:lnTo>
                <a:lnTo>
                  <a:pt x="20851" y="13828"/>
                </a:lnTo>
                <a:lnTo>
                  <a:pt x="16000" y="6634"/>
                </a:lnTo>
                <a:lnTo>
                  <a:pt x="8802" y="1779"/>
                </a:lnTo>
                <a:lnTo>
                  <a:pt x="0" y="0"/>
                </a:lnTo>
                <a:close/>
              </a:path>
            </a:pathLst>
          </a:custGeom>
          <a:solidFill>
            <a:srgbClr val="91C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53022" y="4029976"/>
            <a:ext cx="221615" cy="224154"/>
          </a:xfrm>
          <a:custGeom>
            <a:avLst/>
            <a:gdLst/>
            <a:ahLst/>
            <a:cxnLst/>
            <a:rect l="l" t="t" r="r" b="b"/>
            <a:pathLst>
              <a:path w="221615" h="224154">
                <a:moveTo>
                  <a:pt x="221258" y="223319"/>
                </a:moveTo>
                <a:lnTo>
                  <a:pt x="219976" y="223596"/>
                </a:lnTo>
                <a:lnTo>
                  <a:pt x="221258" y="224036"/>
                </a:lnTo>
                <a:lnTo>
                  <a:pt x="221258" y="223319"/>
                </a:lnTo>
                <a:close/>
              </a:path>
              <a:path w="221615" h="224154">
                <a:moveTo>
                  <a:pt x="221269" y="102356"/>
                </a:moveTo>
                <a:lnTo>
                  <a:pt x="221163" y="104355"/>
                </a:lnTo>
                <a:lnTo>
                  <a:pt x="221094" y="104965"/>
                </a:lnTo>
                <a:lnTo>
                  <a:pt x="220853" y="106286"/>
                </a:lnTo>
                <a:lnTo>
                  <a:pt x="221258" y="106433"/>
                </a:lnTo>
                <a:lnTo>
                  <a:pt x="221269" y="102356"/>
                </a:lnTo>
                <a:close/>
              </a:path>
              <a:path w="221615" h="224154">
                <a:moveTo>
                  <a:pt x="27076" y="101739"/>
                </a:moveTo>
                <a:lnTo>
                  <a:pt x="25361" y="101739"/>
                </a:lnTo>
                <a:lnTo>
                  <a:pt x="25340" y="102984"/>
                </a:lnTo>
                <a:lnTo>
                  <a:pt x="25222" y="104355"/>
                </a:lnTo>
                <a:lnTo>
                  <a:pt x="27203" y="104355"/>
                </a:lnTo>
                <a:lnTo>
                  <a:pt x="27087" y="102984"/>
                </a:lnTo>
                <a:lnTo>
                  <a:pt x="27076" y="101739"/>
                </a:lnTo>
                <a:close/>
              </a:path>
              <a:path w="221615" h="224154">
                <a:moveTo>
                  <a:pt x="76060" y="101739"/>
                </a:moveTo>
                <a:lnTo>
                  <a:pt x="75209" y="101739"/>
                </a:lnTo>
                <a:lnTo>
                  <a:pt x="75188" y="102984"/>
                </a:lnTo>
                <a:lnTo>
                  <a:pt x="75069" y="104355"/>
                </a:lnTo>
                <a:lnTo>
                  <a:pt x="76187" y="104355"/>
                </a:lnTo>
                <a:lnTo>
                  <a:pt x="76076" y="102984"/>
                </a:lnTo>
                <a:lnTo>
                  <a:pt x="76060" y="101739"/>
                </a:lnTo>
                <a:close/>
              </a:path>
              <a:path w="221615" h="224154">
                <a:moveTo>
                  <a:pt x="124167" y="102285"/>
                </a:moveTo>
                <a:lnTo>
                  <a:pt x="124053" y="104355"/>
                </a:lnTo>
                <a:lnTo>
                  <a:pt x="124307" y="104355"/>
                </a:lnTo>
                <a:lnTo>
                  <a:pt x="124167" y="102285"/>
                </a:lnTo>
                <a:close/>
              </a:path>
              <a:path w="221615" h="224154">
                <a:moveTo>
                  <a:pt x="168732" y="0"/>
                </a:moveTo>
                <a:lnTo>
                  <a:pt x="0" y="0"/>
                </a:lnTo>
                <a:lnTo>
                  <a:pt x="0" y="101739"/>
                </a:lnTo>
                <a:lnTo>
                  <a:pt x="172300" y="101739"/>
                </a:lnTo>
                <a:lnTo>
                  <a:pt x="172284" y="102984"/>
                </a:lnTo>
                <a:lnTo>
                  <a:pt x="172161" y="104355"/>
                </a:lnTo>
                <a:lnTo>
                  <a:pt x="173291" y="104355"/>
                </a:lnTo>
                <a:lnTo>
                  <a:pt x="173173" y="102984"/>
                </a:lnTo>
                <a:lnTo>
                  <a:pt x="173151" y="101739"/>
                </a:lnTo>
                <a:lnTo>
                  <a:pt x="221271" y="101727"/>
                </a:lnTo>
                <a:lnTo>
                  <a:pt x="221258" y="52540"/>
                </a:lnTo>
                <a:lnTo>
                  <a:pt x="217130" y="32080"/>
                </a:lnTo>
                <a:lnTo>
                  <a:pt x="205874" y="15379"/>
                </a:lnTo>
                <a:lnTo>
                  <a:pt x="189184" y="4128"/>
                </a:lnTo>
                <a:lnTo>
                  <a:pt x="168732" y="0"/>
                </a:lnTo>
                <a:close/>
              </a:path>
            </a:pathLst>
          </a:custGeom>
          <a:solidFill>
            <a:srgbClr val="E0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53009" y="4134319"/>
            <a:ext cx="242570" cy="59055"/>
          </a:xfrm>
          <a:custGeom>
            <a:avLst/>
            <a:gdLst/>
            <a:ahLst/>
            <a:cxnLst/>
            <a:rect l="l" t="t" r="r" b="b"/>
            <a:pathLst>
              <a:path w="242570" h="59054">
                <a:moveTo>
                  <a:pt x="0" y="21742"/>
                </a:moveTo>
                <a:lnTo>
                  <a:pt x="0" y="56934"/>
                </a:lnTo>
                <a:lnTo>
                  <a:pt x="216966" y="56934"/>
                </a:lnTo>
                <a:lnTo>
                  <a:pt x="220586" y="57518"/>
                </a:lnTo>
                <a:lnTo>
                  <a:pt x="242175" y="30937"/>
                </a:lnTo>
                <a:lnTo>
                  <a:pt x="241148" y="24685"/>
                </a:lnTo>
                <a:lnTo>
                  <a:pt x="240511" y="21780"/>
                </a:lnTo>
                <a:lnTo>
                  <a:pt x="1295" y="21780"/>
                </a:lnTo>
                <a:lnTo>
                  <a:pt x="0" y="21742"/>
                </a:lnTo>
                <a:close/>
              </a:path>
              <a:path w="242570" h="59054">
                <a:moveTo>
                  <a:pt x="27216" y="0"/>
                </a:moveTo>
                <a:lnTo>
                  <a:pt x="25234" y="0"/>
                </a:lnTo>
                <a:lnTo>
                  <a:pt x="22694" y="8568"/>
                </a:lnTo>
                <a:lnTo>
                  <a:pt x="17437" y="15481"/>
                </a:lnTo>
                <a:lnTo>
                  <a:pt x="10093" y="20098"/>
                </a:lnTo>
                <a:lnTo>
                  <a:pt x="1295" y="21780"/>
                </a:lnTo>
                <a:lnTo>
                  <a:pt x="51142" y="21780"/>
                </a:lnTo>
                <a:lnTo>
                  <a:pt x="42350" y="20098"/>
                </a:lnTo>
                <a:lnTo>
                  <a:pt x="35007" y="15481"/>
                </a:lnTo>
                <a:lnTo>
                  <a:pt x="29750" y="8568"/>
                </a:lnTo>
                <a:lnTo>
                  <a:pt x="27216" y="0"/>
                </a:lnTo>
                <a:close/>
              </a:path>
              <a:path w="242570" h="59054">
                <a:moveTo>
                  <a:pt x="76200" y="0"/>
                </a:moveTo>
                <a:lnTo>
                  <a:pt x="75082" y="0"/>
                </a:lnTo>
                <a:lnTo>
                  <a:pt x="72542" y="8568"/>
                </a:lnTo>
                <a:lnTo>
                  <a:pt x="67284" y="15481"/>
                </a:lnTo>
                <a:lnTo>
                  <a:pt x="59941" y="20098"/>
                </a:lnTo>
                <a:lnTo>
                  <a:pt x="51142" y="21780"/>
                </a:lnTo>
                <a:lnTo>
                  <a:pt x="100126" y="21780"/>
                </a:lnTo>
                <a:lnTo>
                  <a:pt x="91325" y="20098"/>
                </a:lnTo>
                <a:lnTo>
                  <a:pt x="83986" y="15481"/>
                </a:lnTo>
                <a:lnTo>
                  <a:pt x="78736" y="8568"/>
                </a:lnTo>
                <a:lnTo>
                  <a:pt x="76200" y="0"/>
                </a:lnTo>
                <a:close/>
              </a:path>
              <a:path w="242570" h="59054">
                <a:moveTo>
                  <a:pt x="124320" y="0"/>
                </a:moveTo>
                <a:lnTo>
                  <a:pt x="124053" y="0"/>
                </a:lnTo>
                <a:lnTo>
                  <a:pt x="121515" y="8568"/>
                </a:lnTo>
                <a:lnTo>
                  <a:pt x="116262" y="15481"/>
                </a:lnTo>
                <a:lnTo>
                  <a:pt x="108923" y="20098"/>
                </a:lnTo>
                <a:lnTo>
                  <a:pt x="100126" y="21780"/>
                </a:lnTo>
                <a:lnTo>
                  <a:pt x="148247" y="21780"/>
                </a:lnTo>
                <a:lnTo>
                  <a:pt x="139445" y="20098"/>
                </a:lnTo>
                <a:lnTo>
                  <a:pt x="132106" y="15481"/>
                </a:lnTo>
                <a:lnTo>
                  <a:pt x="126856" y="8568"/>
                </a:lnTo>
                <a:lnTo>
                  <a:pt x="124320" y="0"/>
                </a:lnTo>
                <a:close/>
              </a:path>
              <a:path w="242570" h="59054">
                <a:moveTo>
                  <a:pt x="173304" y="0"/>
                </a:moveTo>
                <a:lnTo>
                  <a:pt x="172173" y="0"/>
                </a:lnTo>
                <a:lnTo>
                  <a:pt x="169633" y="8568"/>
                </a:lnTo>
                <a:lnTo>
                  <a:pt x="164377" y="15481"/>
                </a:lnTo>
                <a:lnTo>
                  <a:pt x="157038" y="20098"/>
                </a:lnTo>
                <a:lnTo>
                  <a:pt x="148247" y="21780"/>
                </a:lnTo>
                <a:lnTo>
                  <a:pt x="197231" y="21780"/>
                </a:lnTo>
                <a:lnTo>
                  <a:pt x="188420" y="20098"/>
                </a:lnTo>
                <a:lnTo>
                  <a:pt x="181076" y="15481"/>
                </a:lnTo>
                <a:lnTo>
                  <a:pt x="175828" y="8568"/>
                </a:lnTo>
                <a:lnTo>
                  <a:pt x="173304" y="0"/>
                </a:lnTo>
                <a:close/>
              </a:path>
              <a:path w="242570" h="59054">
                <a:moveTo>
                  <a:pt x="220865" y="1930"/>
                </a:moveTo>
                <a:lnTo>
                  <a:pt x="217935" y="9800"/>
                </a:lnTo>
                <a:lnTo>
                  <a:pt x="212663" y="16094"/>
                </a:lnTo>
                <a:lnTo>
                  <a:pt x="205583" y="20268"/>
                </a:lnTo>
                <a:lnTo>
                  <a:pt x="197231" y="21780"/>
                </a:lnTo>
                <a:lnTo>
                  <a:pt x="240511" y="21780"/>
                </a:lnTo>
                <a:lnTo>
                  <a:pt x="240330" y="20955"/>
                </a:lnTo>
                <a:lnTo>
                  <a:pt x="221271" y="2082"/>
                </a:lnTo>
                <a:lnTo>
                  <a:pt x="220865" y="1930"/>
                </a:lnTo>
                <a:close/>
              </a:path>
            </a:pathLst>
          </a:custGeom>
          <a:solidFill>
            <a:srgbClr val="A785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53022" y="4310318"/>
            <a:ext cx="242570" cy="58419"/>
          </a:xfrm>
          <a:custGeom>
            <a:avLst/>
            <a:gdLst/>
            <a:ahLst/>
            <a:cxnLst/>
            <a:rect l="l" t="t" r="r" b="b"/>
            <a:pathLst>
              <a:path w="242570" h="58420">
                <a:moveTo>
                  <a:pt x="224506" y="0"/>
                </a:moveTo>
                <a:lnTo>
                  <a:pt x="220002" y="2220"/>
                </a:lnTo>
                <a:lnTo>
                  <a:pt x="214871" y="3465"/>
                </a:lnTo>
                <a:lnTo>
                  <a:pt x="0" y="3465"/>
                </a:lnTo>
                <a:lnTo>
                  <a:pt x="0" y="58354"/>
                </a:lnTo>
                <a:lnTo>
                  <a:pt x="209423" y="58354"/>
                </a:lnTo>
                <a:lnTo>
                  <a:pt x="222167" y="55923"/>
                </a:lnTo>
                <a:lnTo>
                  <a:pt x="232574" y="49293"/>
                </a:lnTo>
                <a:lnTo>
                  <a:pt x="239590" y="39463"/>
                </a:lnTo>
                <a:lnTo>
                  <a:pt x="242163" y="27430"/>
                </a:lnTo>
                <a:lnTo>
                  <a:pt x="241257" y="21373"/>
                </a:lnTo>
                <a:lnTo>
                  <a:pt x="231483" y="4637"/>
                </a:lnTo>
                <a:lnTo>
                  <a:pt x="224506" y="0"/>
                </a:lnTo>
                <a:close/>
              </a:path>
            </a:pathLst>
          </a:custGeom>
          <a:solidFill>
            <a:srgbClr val="E4B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53035" y="4253572"/>
            <a:ext cx="242570" cy="60325"/>
          </a:xfrm>
          <a:custGeom>
            <a:avLst/>
            <a:gdLst/>
            <a:ahLst/>
            <a:cxnLst/>
            <a:rect l="l" t="t" r="r" b="b"/>
            <a:pathLst>
              <a:path w="242570" h="60325">
                <a:moveTo>
                  <a:pt x="219951" y="0"/>
                </a:moveTo>
                <a:lnTo>
                  <a:pt x="217766" y="431"/>
                </a:lnTo>
                <a:lnTo>
                  <a:pt x="215493" y="647"/>
                </a:lnTo>
                <a:lnTo>
                  <a:pt x="0" y="647"/>
                </a:lnTo>
                <a:lnTo>
                  <a:pt x="0" y="60210"/>
                </a:lnTo>
                <a:lnTo>
                  <a:pt x="214845" y="60210"/>
                </a:lnTo>
                <a:lnTo>
                  <a:pt x="219976" y="58966"/>
                </a:lnTo>
                <a:lnTo>
                  <a:pt x="224493" y="56745"/>
                </a:lnTo>
                <a:lnTo>
                  <a:pt x="231469" y="52073"/>
                </a:lnTo>
                <a:lnTo>
                  <a:pt x="242150" y="29286"/>
                </a:lnTo>
                <a:lnTo>
                  <a:pt x="241114" y="22983"/>
                </a:lnTo>
                <a:lnTo>
                  <a:pt x="221246" y="482"/>
                </a:lnTo>
                <a:lnTo>
                  <a:pt x="219951" y="0"/>
                </a:lnTo>
                <a:close/>
              </a:path>
            </a:pathLst>
          </a:custGeom>
          <a:solidFill>
            <a:srgbClr val="E0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53022" y="4131716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25361" y="0"/>
                </a:moveTo>
                <a:lnTo>
                  <a:pt x="0" y="0"/>
                </a:lnTo>
                <a:lnTo>
                  <a:pt x="0" y="24358"/>
                </a:lnTo>
                <a:lnTo>
                  <a:pt x="431" y="24384"/>
                </a:lnTo>
                <a:lnTo>
                  <a:pt x="1295" y="24384"/>
                </a:lnTo>
                <a:lnTo>
                  <a:pt x="25361" y="0"/>
                </a:lnTo>
                <a:close/>
              </a:path>
            </a:pathLst>
          </a:custGeom>
          <a:solidFill>
            <a:srgbClr val="E0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80086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59" h="24764">
                <a:moveTo>
                  <a:pt x="48133" y="0"/>
                </a:moveTo>
                <a:lnTo>
                  <a:pt x="0" y="0"/>
                </a:lnTo>
                <a:lnTo>
                  <a:pt x="50" y="1752"/>
                </a:lnTo>
                <a:lnTo>
                  <a:pt x="24066" y="24384"/>
                </a:lnTo>
                <a:lnTo>
                  <a:pt x="32864" y="22704"/>
                </a:lnTo>
                <a:lnTo>
                  <a:pt x="48133" y="0"/>
                </a:lnTo>
                <a:close/>
              </a:path>
            </a:pathLst>
          </a:custGeom>
          <a:solidFill>
            <a:srgbClr val="E0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29070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59" h="24764">
                <a:moveTo>
                  <a:pt x="48120" y="0"/>
                </a:moveTo>
                <a:lnTo>
                  <a:pt x="0" y="0"/>
                </a:lnTo>
                <a:lnTo>
                  <a:pt x="20" y="1244"/>
                </a:lnTo>
                <a:lnTo>
                  <a:pt x="24066" y="24384"/>
                </a:lnTo>
                <a:lnTo>
                  <a:pt x="32859" y="22704"/>
                </a:lnTo>
                <a:lnTo>
                  <a:pt x="48120" y="0"/>
                </a:lnTo>
                <a:close/>
              </a:path>
            </a:pathLst>
          </a:custGeom>
          <a:solidFill>
            <a:srgbClr val="E0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77190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59" h="24764">
                <a:moveTo>
                  <a:pt x="48133" y="0"/>
                </a:moveTo>
                <a:lnTo>
                  <a:pt x="0" y="0"/>
                </a:lnTo>
                <a:lnTo>
                  <a:pt x="18" y="889"/>
                </a:lnTo>
                <a:lnTo>
                  <a:pt x="24066" y="24384"/>
                </a:lnTo>
                <a:lnTo>
                  <a:pt x="32859" y="22704"/>
                </a:lnTo>
                <a:lnTo>
                  <a:pt x="48133" y="0"/>
                </a:lnTo>
                <a:close/>
              </a:path>
            </a:pathLst>
          </a:custGeom>
          <a:solidFill>
            <a:srgbClr val="E0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26174" y="4131716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59" h="24764">
                <a:moveTo>
                  <a:pt x="48119" y="0"/>
                </a:moveTo>
                <a:lnTo>
                  <a:pt x="0" y="0"/>
                </a:lnTo>
                <a:lnTo>
                  <a:pt x="38" y="1752"/>
                </a:lnTo>
                <a:lnTo>
                  <a:pt x="24053" y="24384"/>
                </a:lnTo>
                <a:lnTo>
                  <a:pt x="32413" y="22873"/>
                </a:lnTo>
                <a:lnTo>
                  <a:pt x="48119" y="0"/>
                </a:lnTo>
                <a:close/>
              </a:path>
            </a:pathLst>
          </a:custGeom>
          <a:solidFill>
            <a:srgbClr val="E0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53022" y="4191253"/>
            <a:ext cx="247015" cy="63500"/>
          </a:xfrm>
          <a:custGeom>
            <a:avLst/>
            <a:gdLst/>
            <a:ahLst/>
            <a:cxnLst/>
            <a:rect l="l" t="t" r="r" b="b"/>
            <a:pathLst>
              <a:path w="247015" h="63500">
                <a:moveTo>
                  <a:pt x="216966" y="0"/>
                </a:moveTo>
                <a:lnTo>
                  <a:pt x="0" y="0"/>
                </a:lnTo>
                <a:lnTo>
                  <a:pt x="0" y="62966"/>
                </a:lnTo>
                <a:lnTo>
                  <a:pt x="215519" y="62966"/>
                </a:lnTo>
                <a:lnTo>
                  <a:pt x="217779" y="62738"/>
                </a:lnTo>
                <a:lnTo>
                  <a:pt x="220840" y="62141"/>
                </a:lnTo>
                <a:lnTo>
                  <a:pt x="221258" y="62042"/>
                </a:lnTo>
                <a:lnTo>
                  <a:pt x="231123" y="57949"/>
                </a:lnTo>
                <a:lnTo>
                  <a:pt x="246519" y="31483"/>
                </a:lnTo>
                <a:lnTo>
                  <a:pt x="245372" y="24742"/>
                </a:lnTo>
                <a:lnTo>
                  <a:pt x="223913" y="1702"/>
                </a:lnTo>
                <a:lnTo>
                  <a:pt x="220586" y="596"/>
                </a:lnTo>
                <a:lnTo>
                  <a:pt x="216966" y="0"/>
                </a:lnTo>
                <a:close/>
              </a:path>
            </a:pathLst>
          </a:custGeom>
          <a:solidFill>
            <a:srgbClr val="DC9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66950" y="4884546"/>
            <a:ext cx="224790" cy="330200"/>
          </a:xfrm>
          <a:custGeom>
            <a:avLst/>
            <a:gdLst/>
            <a:ahLst/>
            <a:cxnLst/>
            <a:rect l="l" t="t" r="r" b="b"/>
            <a:pathLst>
              <a:path w="224790" h="330200">
                <a:moveTo>
                  <a:pt x="95938" y="228968"/>
                </a:moveTo>
                <a:lnTo>
                  <a:pt x="72021" y="228968"/>
                </a:lnTo>
                <a:lnTo>
                  <a:pt x="65399" y="239814"/>
                </a:lnTo>
                <a:lnTo>
                  <a:pt x="209410" y="329958"/>
                </a:lnTo>
                <a:lnTo>
                  <a:pt x="217246" y="328142"/>
                </a:lnTo>
                <a:lnTo>
                  <a:pt x="224701" y="316255"/>
                </a:lnTo>
                <a:lnTo>
                  <a:pt x="222897" y="308432"/>
                </a:lnTo>
                <a:lnTo>
                  <a:pt x="95938" y="228968"/>
                </a:lnTo>
                <a:close/>
              </a:path>
              <a:path w="224790" h="330200">
                <a:moveTo>
                  <a:pt x="72021" y="228968"/>
                </a:moveTo>
                <a:lnTo>
                  <a:pt x="65284" y="239727"/>
                </a:lnTo>
                <a:lnTo>
                  <a:pt x="72021" y="228968"/>
                </a:lnTo>
                <a:close/>
              </a:path>
              <a:path w="224790" h="330200">
                <a:moveTo>
                  <a:pt x="118846" y="0"/>
                </a:moveTo>
                <a:lnTo>
                  <a:pt x="71048" y="8987"/>
                </a:lnTo>
                <a:lnTo>
                  <a:pt x="34047" y="33880"/>
                </a:lnTo>
                <a:lnTo>
                  <a:pt x="11235" y="68904"/>
                </a:lnTo>
                <a:lnTo>
                  <a:pt x="0" y="123063"/>
                </a:lnTo>
                <a:lnTo>
                  <a:pt x="4288" y="157078"/>
                </a:lnTo>
                <a:lnTo>
                  <a:pt x="16894" y="189010"/>
                </a:lnTo>
                <a:lnTo>
                  <a:pt x="37401" y="217156"/>
                </a:lnTo>
                <a:lnTo>
                  <a:pt x="65284" y="239727"/>
                </a:lnTo>
                <a:lnTo>
                  <a:pt x="72021" y="228968"/>
                </a:lnTo>
                <a:lnTo>
                  <a:pt x="95938" y="228968"/>
                </a:lnTo>
                <a:lnTo>
                  <a:pt x="55846" y="199699"/>
                </a:lnTo>
                <a:lnTo>
                  <a:pt x="28902" y="150791"/>
                </a:lnTo>
                <a:lnTo>
                  <a:pt x="25400" y="123063"/>
                </a:lnTo>
                <a:lnTo>
                  <a:pt x="26402" y="108192"/>
                </a:lnTo>
                <a:lnTo>
                  <a:pt x="41783" y="65074"/>
                </a:lnTo>
                <a:lnTo>
                  <a:pt x="80675" y="32501"/>
                </a:lnTo>
                <a:lnTo>
                  <a:pt x="112166" y="25400"/>
                </a:lnTo>
                <a:lnTo>
                  <a:pt x="187629" y="25400"/>
                </a:lnTo>
                <a:lnTo>
                  <a:pt x="177291" y="16836"/>
                </a:lnTo>
                <a:lnTo>
                  <a:pt x="160196" y="7770"/>
                </a:lnTo>
                <a:lnTo>
                  <a:pt x="140622" y="1998"/>
                </a:lnTo>
                <a:lnTo>
                  <a:pt x="118846" y="0"/>
                </a:lnTo>
                <a:close/>
              </a:path>
              <a:path w="224790" h="330200">
                <a:moveTo>
                  <a:pt x="125526" y="54457"/>
                </a:moveTo>
                <a:lnTo>
                  <a:pt x="121373" y="54457"/>
                </a:lnTo>
                <a:lnTo>
                  <a:pt x="117068" y="54914"/>
                </a:lnTo>
                <a:lnTo>
                  <a:pt x="78689" y="79298"/>
                </a:lnTo>
                <a:lnTo>
                  <a:pt x="69354" y="112356"/>
                </a:lnTo>
                <a:lnTo>
                  <a:pt x="70530" y="124511"/>
                </a:lnTo>
                <a:lnTo>
                  <a:pt x="97234" y="164984"/>
                </a:lnTo>
                <a:lnTo>
                  <a:pt x="136880" y="176695"/>
                </a:lnTo>
                <a:lnTo>
                  <a:pt x="137414" y="176695"/>
                </a:lnTo>
                <a:lnTo>
                  <a:pt x="161108" y="173277"/>
                </a:lnTo>
                <a:lnTo>
                  <a:pt x="182316" y="163352"/>
                </a:lnTo>
                <a:lnTo>
                  <a:pt x="195603" y="151295"/>
                </a:lnTo>
                <a:lnTo>
                  <a:pt x="137033" y="151295"/>
                </a:lnTo>
                <a:lnTo>
                  <a:pt x="127101" y="150326"/>
                </a:lnTo>
                <a:lnTo>
                  <a:pt x="95461" y="119670"/>
                </a:lnTo>
                <a:lnTo>
                  <a:pt x="94754" y="112356"/>
                </a:lnTo>
                <a:lnTo>
                  <a:pt x="94880" y="105143"/>
                </a:lnTo>
                <a:lnTo>
                  <a:pt x="96545" y="98793"/>
                </a:lnTo>
                <a:lnTo>
                  <a:pt x="104013" y="86525"/>
                </a:lnTo>
                <a:lnTo>
                  <a:pt x="105932" y="85213"/>
                </a:lnTo>
                <a:lnTo>
                  <a:pt x="106349" y="84531"/>
                </a:lnTo>
                <a:lnTo>
                  <a:pt x="107243" y="84318"/>
                </a:lnTo>
                <a:lnTo>
                  <a:pt x="110388" y="82169"/>
                </a:lnTo>
                <a:lnTo>
                  <a:pt x="120548" y="80124"/>
                </a:lnTo>
                <a:lnTo>
                  <a:pt x="123164" y="79857"/>
                </a:lnTo>
                <a:lnTo>
                  <a:pt x="168600" y="79857"/>
                </a:lnTo>
                <a:lnTo>
                  <a:pt x="166276" y="75419"/>
                </a:lnTo>
                <a:lnTo>
                  <a:pt x="160680" y="68478"/>
                </a:lnTo>
                <a:lnTo>
                  <a:pt x="153641" y="62644"/>
                </a:lnTo>
                <a:lnTo>
                  <a:pt x="145294" y="58219"/>
                </a:lnTo>
                <a:lnTo>
                  <a:pt x="135852" y="55419"/>
                </a:lnTo>
                <a:lnTo>
                  <a:pt x="125526" y="54457"/>
                </a:lnTo>
                <a:close/>
              </a:path>
              <a:path w="224790" h="330200">
                <a:moveTo>
                  <a:pt x="187629" y="25400"/>
                </a:moveTo>
                <a:lnTo>
                  <a:pt x="118846" y="25400"/>
                </a:lnTo>
                <a:lnTo>
                  <a:pt x="135861" y="26956"/>
                </a:lnTo>
                <a:lnTo>
                  <a:pt x="150602" y="31273"/>
                </a:lnTo>
                <a:lnTo>
                  <a:pt x="181743" y="56733"/>
                </a:lnTo>
                <a:lnTo>
                  <a:pt x="192547" y="102044"/>
                </a:lnTo>
                <a:lnTo>
                  <a:pt x="191173" y="109677"/>
                </a:lnTo>
                <a:lnTo>
                  <a:pt x="168267" y="142217"/>
                </a:lnTo>
                <a:lnTo>
                  <a:pt x="137414" y="151295"/>
                </a:lnTo>
                <a:lnTo>
                  <a:pt x="195603" y="151295"/>
                </a:lnTo>
                <a:lnTo>
                  <a:pt x="216493" y="110207"/>
                </a:lnTo>
                <a:lnTo>
                  <a:pt x="218046" y="93370"/>
                </a:lnTo>
                <a:lnTo>
                  <a:pt x="216335" y="75677"/>
                </a:lnTo>
                <a:lnTo>
                  <a:pt x="211281" y="58661"/>
                </a:lnTo>
                <a:lnTo>
                  <a:pt x="203006" y="42835"/>
                </a:lnTo>
                <a:lnTo>
                  <a:pt x="191630" y="28714"/>
                </a:lnTo>
                <a:lnTo>
                  <a:pt x="187629" y="25400"/>
                </a:lnTo>
                <a:close/>
              </a:path>
              <a:path w="224790" h="330200">
                <a:moveTo>
                  <a:pt x="114173" y="82664"/>
                </a:moveTo>
                <a:lnTo>
                  <a:pt x="97764" y="116649"/>
                </a:lnTo>
                <a:lnTo>
                  <a:pt x="101104" y="125120"/>
                </a:lnTo>
                <a:lnTo>
                  <a:pt x="133108" y="141833"/>
                </a:lnTo>
                <a:lnTo>
                  <a:pt x="139890" y="141833"/>
                </a:lnTo>
                <a:lnTo>
                  <a:pt x="165784" y="125349"/>
                </a:lnTo>
                <a:lnTo>
                  <a:pt x="149186" y="125349"/>
                </a:lnTo>
                <a:lnTo>
                  <a:pt x="141452" y="116433"/>
                </a:lnTo>
                <a:lnTo>
                  <a:pt x="133108" y="116433"/>
                </a:lnTo>
                <a:lnTo>
                  <a:pt x="129032" y="116370"/>
                </a:lnTo>
                <a:lnTo>
                  <a:pt x="123164" y="106527"/>
                </a:lnTo>
                <a:lnTo>
                  <a:pt x="123532" y="105143"/>
                </a:lnTo>
                <a:lnTo>
                  <a:pt x="128016" y="97802"/>
                </a:lnTo>
                <a:lnTo>
                  <a:pt x="126136" y="89979"/>
                </a:lnTo>
                <a:lnTo>
                  <a:pt x="114173" y="82664"/>
                </a:lnTo>
                <a:close/>
              </a:path>
              <a:path w="224790" h="330200">
                <a:moveTo>
                  <a:pt x="144043" y="113741"/>
                </a:moveTo>
                <a:lnTo>
                  <a:pt x="142276" y="114524"/>
                </a:lnTo>
                <a:lnTo>
                  <a:pt x="140868" y="115760"/>
                </a:lnTo>
                <a:lnTo>
                  <a:pt x="149186" y="125349"/>
                </a:lnTo>
                <a:lnTo>
                  <a:pt x="144043" y="113741"/>
                </a:lnTo>
                <a:close/>
              </a:path>
              <a:path w="224790" h="330200">
                <a:moveTo>
                  <a:pt x="171319" y="113741"/>
                </a:moveTo>
                <a:lnTo>
                  <a:pt x="144043" y="113741"/>
                </a:lnTo>
                <a:lnTo>
                  <a:pt x="149186" y="125349"/>
                </a:lnTo>
                <a:lnTo>
                  <a:pt x="165784" y="125349"/>
                </a:lnTo>
                <a:lnTo>
                  <a:pt x="169657" y="118787"/>
                </a:lnTo>
                <a:lnTo>
                  <a:pt x="171319" y="113741"/>
                </a:lnTo>
                <a:close/>
              </a:path>
              <a:path w="224790" h="330200">
                <a:moveTo>
                  <a:pt x="142276" y="114524"/>
                </a:moveTo>
                <a:lnTo>
                  <a:pt x="139433" y="115785"/>
                </a:lnTo>
                <a:lnTo>
                  <a:pt x="135801" y="116433"/>
                </a:lnTo>
                <a:lnTo>
                  <a:pt x="141452" y="116433"/>
                </a:lnTo>
                <a:lnTo>
                  <a:pt x="140868" y="115760"/>
                </a:lnTo>
                <a:lnTo>
                  <a:pt x="142276" y="114524"/>
                </a:lnTo>
                <a:close/>
              </a:path>
              <a:path w="224790" h="330200">
                <a:moveTo>
                  <a:pt x="168600" y="79857"/>
                </a:moveTo>
                <a:lnTo>
                  <a:pt x="125526" y="79857"/>
                </a:lnTo>
                <a:lnTo>
                  <a:pt x="133642" y="79933"/>
                </a:lnTo>
                <a:lnTo>
                  <a:pt x="138874" y="82600"/>
                </a:lnTo>
                <a:lnTo>
                  <a:pt x="142582" y="86296"/>
                </a:lnTo>
                <a:lnTo>
                  <a:pt x="146253" y="90017"/>
                </a:lnTo>
                <a:lnTo>
                  <a:pt x="148272" y="95072"/>
                </a:lnTo>
                <a:lnTo>
                  <a:pt x="148209" y="105727"/>
                </a:lnTo>
                <a:lnTo>
                  <a:pt x="146151" y="111125"/>
                </a:lnTo>
                <a:lnTo>
                  <a:pt x="142276" y="114524"/>
                </a:lnTo>
                <a:lnTo>
                  <a:pt x="144043" y="113741"/>
                </a:lnTo>
                <a:lnTo>
                  <a:pt x="171319" y="113741"/>
                </a:lnTo>
                <a:lnTo>
                  <a:pt x="172682" y="109604"/>
                </a:lnTo>
                <a:lnTo>
                  <a:pt x="173659" y="100203"/>
                </a:lnTo>
                <a:lnTo>
                  <a:pt x="172821" y="91525"/>
                </a:lnTo>
                <a:lnTo>
                  <a:pt x="170341" y="83183"/>
                </a:lnTo>
                <a:lnTo>
                  <a:pt x="168600" y="79857"/>
                </a:lnTo>
                <a:close/>
              </a:path>
              <a:path w="224790" h="330200">
                <a:moveTo>
                  <a:pt x="107243" y="84318"/>
                </a:moveTo>
                <a:lnTo>
                  <a:pt x="106349" y="84531"/>
                </a:lnTo>
                <a:lnTo>
                  <a:pt x="105932" y="85213"/>
                </a:lnTo>
                <a:lnTo>
                  <a:pt x="107243" y="84318"/>
                </a:lnTo>
                <a:close/>
              </a:path>
            </a:pathLst>
          </a:custGeom>
          <a:solidFill>
            <a:srgbClr val="918C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37117" y="5108295"/>
            <a:ext cx="341363" cy="289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3550" y="259412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3550" y="3142489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35" y="332868"/>
                </a:lnTo>
                <a:lnTo>
                  <a:pt x="4327035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3550" y="36907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3550" y="4239128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35" y="332868"/>
                </a:lnTo>
                <a:lnTo>
                  <a:pt x="4327035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3550" y="4787398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3550" y="5335785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7" y="332991"/>
                </a:lnTo>
                <a:lnTo>
                  <a:pt x="4327047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443102" y="1987550"/>
            <a:ext cx="3609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V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V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E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E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N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N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S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S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O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O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H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H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I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I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G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G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H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H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L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L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IG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IG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H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H</a:t>
            </a:r>
            <a:r>
              <a:rPr sz="2700" b="1" spc="-832" baseline="-3086" dirty="0">
                <a:solidFill>
                  <a:srgbClr val="918C8B"/>
                </a:solidFill>
                <a:latin typeface="Arial"/>
                <a:cs typeface="Arial"/>
              </a:rPr>
              <a:t>T</a:t>
            </a:r>
            <a:r>
              <a:rPr sz="1800" spc="-555" dirty="0">
                <a:solidFill>
                  <a:srgbClr val="908B8A"/>
                </a:solidFill>
                <a:latin typeface="Arial Rounded MT Bold"/>
                <a:cs typeface="Arial Rounded MT Bold"/>
              </a:rPr>
              <a:t>T</a:t>
            </a:r>
            <a:r>
              <a:rPr sz="1800" spc="1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IN</a:t>
            </a:r>
            <a:r>
              <a:rPr sz="1800" spc="1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2019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51" name="object 1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65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TURN </a:t>
            </a:r>
            <a:r>
              <a:rPr spc="-15" dirty="0">
                <a:solidFill>
                  <a:srgbClr val="FF0000"/>
                </a:solidFill>
              </a:rPr>
              <a:t>CUSTOMERS </a:t>
            </a:r>
            <a:r>
              <a:rPr spc="-30" dirty="0">
                <a:solidFill>
                  <a:srgbClr val="FF0000"/>
                </a:solidFill>
              </a:rPr>
              <a:t>INTO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500629"/>
            <a:ext cx="41783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If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you’re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like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most small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businesses,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know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sales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are built on repeat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customers.  But, 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don’t have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wait 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customers  to come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back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you. Instead,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reach out with  an upsell or cross-sell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campaign.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3963670"/>
            <a:ext cx="41916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 track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note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type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 purchases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customers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make 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CRM,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use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customer’s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purchase history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determine  what other products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services they might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interested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8293" y="4026153"/>
            <a:ext cx="2375607" cy="1688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1309" y="2057399"/>
            <a:ext cx="251460" cy="259079"/>
          </a:xfrm>
          <a:custGeom>
            <a:avLst/>
            <a:gdLst/>
            <a:ahLst/>
            <a:cxnLst/>
            <a:rect l="l" t="t" r="r" b="b"/>
            <a:pathLst>
              <a:path w="251460" h="259080">
                <a:moveTo>
                  <a:pt x="125704" y="0"/>
                </a:moveTo>
                <a:lnTo>
                  <a:pt x="76772" y="10162"/>
                </a:lnTo>
                <a:lnTo>
                  <a:pt x="36815" y="37879"/>
                </a:lnTo>
                <a:lnTo>
                  <a:pt x="9877" y="78990"/>
                </a:lnTo>
                <a:lnTo>
                  <a:pt x="0" y="129336"/>
                </a:lnTo>
                <a:lnTo>
                  <a:pt x="9877" y="179683"/>
                </a:lnTo>
                <a:lnTo>
                  <a:pt x="36815" y="220794"/>
                </a:lnTo>
                <a:lnTo>
                  <a:pt x="76772" y="248510"/>
                </a:lnTo>
                <a:lnTo>
                  <a:pt x="125704" y="258673"/>
                </a:lnTo>
                <a:lnTo>
                  <a:pt x="174639" y="248510"/>
                </a:lnTo>
                <a:lnTo>
                  <a:pt x="214599" y="220794"/>
                </a:lnTo>
                <a:lnTo>
                  <a:pt x="241542" y="179683"/>
                </a:lnTo>
                <a:lnTo>
                  <a:pt x="251421" y="129336"/>
                </a:lnTo>
                <a:lnTo>
                  <a:pt x="241542" y="78990"/>
                </a:lnTo>
                <a:lnTo>
                  <a:pt x="214599" y="37879"/>
                </a:lnTo>
                <a:lnTo>
                  <a:pt x="174639" y="10162"/>
                </a:lnTo>
                <a:lnTo>
                  <a:pt x="125704" y="0"/>
                </a:lnTo>
                <a:close/>
              </a:path>
            </a:pathLst>
          </a:custGeom>
          <a:solidFill>
            <a:srgbClr val="EDD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1622" y="2210523"/>
            <a:ext cx="231140" cy="60960"/>
          </a:xfrm>
          <a:custGeom>
            <a:avLst/>
            <a:gdLst/>
            <a:ahLst/>
            <a:cxnLst/>
            <a:rect l="l" t="t" r="r" b="b"/>
            <a:pathLst>
              <a:path w="231139" h="60960">
                <a:moveTo>
                  <a:pt x="114325" y="0"/>
                </a:moveTo>
                <a:lnTo>
                  <a:pt x="112179" y="0"/>
                </a:lnTo>
                <a:lnTo>
                  <a:pt x="81513" y="1836"/>
                </a:lnTo>
                <a:lnTo>
                  <a:pt x="52631" y="7188"/>
                </a:lnTo>
                <a:lnTo>
                  <a:pt x="25478" y="15816"/>
                </a:lnTo>
                <a:lnTo>
                  <a:pt x="0" y="27482"/>
                </a:lnTo>
                <a:lnTo>
                  <a:pt x="4150" y="36407"/>
                </a:lnTo>
                <a:lnTo>
                  <a:pt x="8923" y="44932"/>
                </a:lnTo>
                <a:lnTo>
                  <a:pt x="14289" y="53028"/>
                </a:lnTo>
                <a:lnTo>
                  <a:pt x="20218" y="60667"/>
                </a:lnTo>
                <a:lnTo>
                  <a:pt x="41539" y="53014"/>
                </a:lnTo>
                <a:lnTo>
                  <a:pt x="63954" y="47396"/>
                </a:lnTo>
                <a:lnTo>
                  <a:pt x="87487" y="43940"/>
                </a:lnTo>
                <a:lnTo>
                  <a:pt x="112166" y="42773"/>
                </a:lnTo>
                <a:lnTo>
                  <a:pt x="223081" y="42773"/>
                </a:lnTo>
                <a:lnTo>
                  <a:pt x="226646" y="36407"/>
                </a:lnTo>
                <a:lnTo>
                  <a:pt x="178165" y="7188"/>
                </a:lnTo>
                <a:lnTo>
                  <a:pt x="119042" y="25"/>
                </a:lnTo>
                <a:lnTo>
                  <a:pt x="115392" y="25"/>
                </a:lnTo>
                <a:lnTo>
                  <a:pt x="114325" y="0"/>
                </a:lnTo>
                <a:close/>
              </a:path>
              <a:path w="231139" h="60960">
                <a:moveTo>
                  <a:pt x="223081" y="42773"/>
                </a:moveTo>
                <a:lnTo>
                  <a:pt x="118630" y="42773"/>
                </a:lnTo>
                <a:lnTo>
                  <a:pt x="143307" y="43951"/>
                </a:lnTo>
                <a:lnTo>
                  <a:pt x="166836" y="47405"/>
                </a:lnTo>
                <a:lnTo>
                  <a:pt x="189277" y="53028"/>
                </a:lnTo>
                <a:lnTo>
                  <a:pt x="210566" y="60667"/>
                </a:lnTo>
                <a:lnTo>
                  <a:pt x="216512" y="53014"/>
                </a:lnTo>
                <a:lnTo>
                  <a:pt x="221872" y="44932"/>
                </a:lnTo>
                <a:lnTo>
                  <a:pt x="223081" y="42773"/>
                </a:lnTo>
                <a:close/>
              </a:path>
              <a:path w="231139" h="60960">
                <a:moveTo>
                  <a:pt x="118618" y="0"/>
                </a:moveTo>
                <a:lnTo>
                  <a:pt x="116471" y="0"/>
                </a:lnTo>
                <a:lnTo>
                  <a:pt x="115392" y="25"/>
                </a:lnTo>
                <a:lnTo>
                  <a:pt x="119042" y="25"/>
                </a:lnTo>
                <a:lnTo>
                  <a:pt x="118618" y="0"/>
                </a:lnTo>
                <a:close/>
              </a:path>
            </a:pathLst>
          </a:custGeom>
          <a:solidFill>
            <a:srgbClr val="DED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2803" y="2253309"/>
            <a:ext cx="728980" cy="652780"/>
          </a:xfrm>
          <a:custGeom>
            <a:avLst/>
            <a:gdLst/>
            <a:ahLst/>
            <a:cxnLst/>
            <a:rect l="l" t="t" r="r" b="b"/>
            <a:pathLst>
              <a:path w="728979" h="652780">
                <a:moveTo>
                  <a:pt x="364223" y="0"/>
                </a:moveTo>
                <a:lnTo>
                  <a:pt x="162384" y="100216"/>
                </a:lnTo>
                <a:lnTo>
                  <a:pt x="53286" y="324729"/>
                </a:lnTo>
                <a:lnTo>
                  <a:pt x="8600" y="550018"/>
                </a:lnTo>
                <a:lnTo>
                  <a:pt x="0" y="652564"/>
                </a:lnTo>
                <a:lnTo>
                  <a:pt x="728446" y="652564"/>
                </a:lnTo>
                <a:lnTo>
                  <a:pt x="711104" y="272971"/>
                </a:lnTo>
                <a:lnTo>
                  <a:pt x="667383" y="78465"/>
                </a:lnTo>
                <a:lnTo>
                  <a:pt x="563138" y="7867"/>
                </a:lnTo>
                <a:lnTo>
                  <a:pt x="3642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20791" y="2765145"/>
            <a:ext cx="712470" cy="41910"/>
          </a:xfrm>
          <a:custGeom>
            <a:avLst/>
            <a:gdLst/>
            <a:ahLst/>
            <a:cxnLst/>
            <a:rect l="l" t="t" r="r" b="b"/>
            <a:pathLst>
              <a:path w="712470" h="41910">
                <a:moveTo>
                  <a:pt x="5600" y="0"/>
                </a:moveTo>
                <a:lnTo>
                  <a:pt x="5194" y="0"/>
                </a:lnTo>
                <a:lnTo>
                  <a:pt x="3736" y="10812"/>
                </a:lnTo>
                <a:lnTo>
                  <a:pt x="2387" y="21328"/>
                </a:lnTo>
                <a:lnTo>
                  <a:pt x="1143" y="31527"/>
                </a:lnTo>
                <a:lnTo>
                  <a:pt x="0" y="41389"/>
                </a:lnTo>
                <a:lnTo>
                  <a:pt x="228" y="41389"/>
                </a:lnTo>
                <a:lnTo>
                  <a:pt x="1410" y="31521"/>
                </a:lnTo>
                <a:lnTo>
                  <a:pt x="2695" y="21323"/>
                </a:lnTo>
                <a:lnTo>
                  <a:pt x="4089" y="10810"/>
                </a:lnTo>
                <a:lnTo>
                  <a:pt x="5600" y="0"/>
                </a:lnTo>
                <a:close/>
              </a:path>
              <a:path w="712470" h="41910">
                <a:moveTo>
                  <a:pt x="707250" y="0"/>
                </a:moveTo>
                <a:lnTo>
                  <a:pt x="706843" y="0"/>
                </a:lnTo>
                <a:lnTo>
                  <a:pt x="708351" y="10812"/>
                </a:lnTo>
                <a:lnTo>
                  <a:pt x="709749" y="21328"/>
                </a:lnTo>
                <a:lnTo>
                  <a:pt x="711037" y="31527"/>
                </a:lnTo>
                <a:lnTo>
                  <a:pt x="712216" y="41389"/>
                </a:lnTo>
                <a:lnTo>
                  <a:pt x="712457" y="41389"/>
                </a:lnTo>
                <a:lnTo>
                  <a:pt x="711312" y="31521"/>
                </a:lnTo>
                <a:lnTo>
                  <a:pt x="710067" y="21323"/>
                </a:lnTo>
                <a:lnTo>
                  <a:pt x="708715" y="10810"/>
                </a:lnTo>
                <a:lnTo>
                  <a:pt x="70725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1020" y="2785840"/>
            <a:ext cx="712470" cy="0"/>
          </a:xfrm>
          <a:custGeom>
            <a:avLst/>
            <a:gdLst/>
            <a:ahLst/>
            <a:cxnLst/>
            <a:rect l="l" t="t" r="r" b="b"/>
            <a:pathLst>
              <a:path w="712470">
                <a:moveTo>
                  <a:pt x="0" y="0"/>
                </a:moveTo>
                <a:lnTo>
                  <a:pt x="712000" y="0"/>
                </a:lnTo>
              </a:path>
            </a:pathLst>
          </a:custGeom>
          <a:ln w="41389">
            <a:solidFill>
              <a:srgbClr val="C85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2100" y="2806534"/>
            <a:ext cx="810260" cy="175260"/>
          </a:xfrm>
          <a:custGeom>
            <a:avLst/>
            <a:gdLst/>
            <a:ahLst/>
            <a:cxnLst/>
            <a:rect l="l" t="t" r="r" b="b"/>
            <a:pathLst>
              <a:path w="810260" h="175260">
                <a:moveTo>
                  <a:pt x="776732" y="0"/>
                </a:moveTo>
                <a:lnTo>
                  <a:pt x="33108" y="0"/>
                </a:lnTo>
                <a:lnTo>
                  <a:pt x="20252" y="2612"/>
                </a:lnTo>
                <a:lnTo>
                  <a:pt x="9725" y="9725"/>
                </a:lnTo>
                <a:lnTo>
                  <a:pt x="2612" y="20252"/>
                </a:lnTo>
                <a:lnTo>
                  <a:pt x="0" y="33108"/>
                </a:lnTo>
                <a:lnTo>
                  <a:pt x="0" y="142100"/>
                </a:lnTo>
                <a:lnTo>
                  <a:pt x="2612" y="154956"/>
                </a:lnTo>
                <a:lnTo>
                  <a:pt x="9725" y="165484"/>
                </a:lnTo>
                <a:lnTo>
                  <a:pt x="20252" y="172596"/>
                </a:lnTo>
                <a:lnTo>
                  <a:pt x="33108" y="175209"/>
                </a:lnTo>
                <a:lnTo>
                  <a:pt x="776732" y="175209"/>
                </a:lnTo>
                <a:lnTo>
                  <a:pt x="789588" y="172596"/>
                </a:lnTo>
                <a:lnTo>
                  <a:pt x="800115" y="165484"/>
                </a:lnTo>
                <a:lnTo>
                  <a:pt x="807228" y="154956"/>
                </a:lnTo>
                <a:lnTo>
                  <a:pt x="809840" y="142100"/>
                </a:lnTo>
                <a:lnTo>
                  <a:pt x="809840" y="33108"/>
                </a:lnTo>
                <a:lnTo>
                  <a:pt x="807228" y="20252"/>
                </a:lnTo>
                <a:lnTo>
                  <a:pt x="800115" y="9725"/>
                </a:lnTo>
                <a:lnTo>
                  <a:pt x="789588" y="2612"/>
                </a:lnTo>
                <a:lnTo>
                  <a:pt x="776732" y="0"/>
                </a:lnTo>
                <a:close/>
              </a:path>
            </a:pathLst>
          </a:custGeom>
          <a:solidFill>
            <a:srgbClr val="2FC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0583" y="2266314"/>
            <a:ext cx="120269" cy="14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3872" y="2266314"/>
            <a:ext cx="119572" cy="142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2100" y="2917037"/>
            <a:ext cx="810260" cy="64769"/>
          </a:xfrm>
          <a:custGeom>
            <a:avLst/>
            <a:gdLst/>
            <a:ahLst/>
            <a:cxnLst/>
            <a:rect l="l" t="t" r="r" b="b"/>
            <a:pathLst>
              <a:path w="810260" h="64769">
                <a:moveTo>
                  <a:pt x="136334" y="33108"/>
                </a:moveTo>
                <a:lnTo>
                  <a:pt x="94206" y="33108"/>
                </a:lnTo>
                <a:lnTo>
                  <a:pt x="94206" y="64710"/>
                </a:lnTo>
                <a:lnTo>
                  <a:pt x="136334" y="64710"/>
                </a:lnTo>
                <a:lnTo>
                  <a:pt x="136334" y="33108"/>
                </a:lnTo>
                <a:close/>
              </a:path>
              <a:path w="810260" h="64769">
                <a:moveTo>
                  <a:pt x="194271" y="33108"/>
                </a:moveTo>
                <a:lnTo>
                  <a:pt x="152148" y="33108"/>
                </a:lnTo>
                <a:lnTo>
                  <a:pt x="152148" y="64710"/>
                </a:lnTo>
                <a:lnTo>
                  <a:pt x="194271" y="64710"/>
                </a:lnTo>
                <a:lnTo>
                  <a:pt x="194271" y="33108"/>
                </a:lnTo>
                <a:close/>
              </a:path>
              <a:path w="810260" h="64769">
                <a:moveTo>
                  <a:pt x="252196" y="33108"/>
                </a:moveTo>
                <a:lnTo>
                  <a:pt x="210068" y="33108"/>
                </a:lnTo>
                <a:lnTo>
                  <a:pt x="210068" y="64710"/>
                </a:lnTo>
                <a:lnTo>
                  <a:pt x="252196" y="64710"/>
                </a:lnTo>
                <a:lnTo>
                  <a:pt x="252196" y="33108"/>
                </a:lnTo>
                <a:close/>
              </a:path>
              <a:path w="810260" h="64769">
                <a:moveTo>
                  <a:pt x="310121" y="33108"/>
                </a:moveTo>
                <a:lnTo>
                  <a:pt x="267992" y="33108"/>
                </a:lnTo>
                <a:lnTo>
                  <a:pt x="267992" y="64710"/>
                </a:lnTo>
                <a:lnTo>
                  <a:pt x="310121" y="64710"/>
                </a:lnTo>
                <a:lnTo>
                  <a:pt x="310121" y="33108"/>
                </a:lnTo>
                <a:close/>
              </a:path>
              <a:path w="810260" h="64769">
                <a:moveTo>
                  <a:pt x="368058" y="33108"/>
                </a:moveTo>
                <a:lnTo>
                  <a:pt x="325935" y="33108"/>
                </a:lnTo>
                <a:lnTo>
                  <a:pt x="325935" y="64710"/>
                </a:lnTo>
                <a:lnTo>
                  <a:pt x="368058" y="64710"/>
                </a:lnTo>
                <a:lnTo>
                  <a:pt x="368058" y="33108"/>
                </a:lnTo>
                <a:close/>
              </a:path>
              <a:path w="810260" h="64769">
                <a:moveTo>
                  <a:pt x="425983" y="33108"/>
                </a:moveTo>
                <a:lnTo>
                  <a:pt x="383855" y="33108"/>
                </a:lnTo>
                <a:lnTo>
                  <a:pt x="383855" y="64710"/>
                </a:lnTo>
                <a:lnTo>
                  <a:pt x="425983" y="64710"/>
                </a:lnTo>
                <a:lnTo>
                  <a:pt x="425983" y="33108"/>
                </a:lnTo>
                <a:close/>
              </a:path>
              <a:path w="810260" h="64769">
                <a:moveTo>
                  <a:pt x="483908" y="33108"/>
                </a:moveTo>
                <a:lnTo>
                  <a:pt x="441779" y="33108"/>
                </a:lnTo>
                <a:lnTo>
                  <a:pt x="441779" y="64710"/>
                </a:lnTo>
                <a:lnTo>
                  <a:pt x="483908" y="64710"/>
                </a:lnTo>
                <a:lnTo>
                  <a:pt x="483908" y="33108"/>
                </a:lnTo>
                <a:close/>
              </a:path>
              <a:path w="810260" h="64769">
                <a:moveTo>
                  <a:pt x="541832" y="33108"/>
                </a:moveTo>
                <a:lnTo>
                  <a:pt x="499704" y="33108"/>
                </a:lnTo>
                <a:lnTo>
                  <a:pt x="499704" y="64710"/>
                </a:lnTo>
                <a:lnTo>
                  <a:pt x="541832" y="64710"/>
                </a:lnTo>
                <a:lnTo>
                  <a:pt x="541832" y="33108"/>
                </a:lnTo>
                <a:close/>
              </a:path>
              <a:path w="810260" h="64769">
                <a:moveTo>
                  <a:pt x="599770" y="33108"/>
                </a:moveTo>
                <a:lnTo>
                  <a:pt x="557641" y="33108"/>
                </a:lnTo>
                <a:lnTo>
                  <a:pt x="557641" y="64710"/>
                </a:lnTo>
                <a:lnTo>
                  <a:pt x="599770" y="64710"/>
                </a:lnTo>
                <a:lnTo>
                  <a:pt x="599770" y="33108"/>
                </a:lnTo>
                <a:close/>
              </a:path>
              <a:path w="810260" h="64769">
                <a:moveTo>
                  <a:pt x="657694" y="33108"/>
                </a:moveTo>
                <a:lnTo>
                  <a:pt x="615566" y="33108"/>
                </a:lnTo>
                <a:lnTo>
                  <a:pt x="615566" y="64710"/>
                </a:lnTo>
                <a:lnTo>
                  <a:pt x="657694" y="64710"/>
                </a:lnTo>
                <a:lnTo>
                  <a:pt x="657694" y="33108"/>
                </a:lnTo>
                <a:close/>
              </a:path>
              <a:path w="810260" h="64769">
                <a:moveTo>
                  <a:pt x="715619" y="33108"/>
                </a:moveTo>
                <a:lnTo>
                  <a:pt x="673491" y="33108"/>
                </a:lnTo>
                <a:lnTo>
                  <a:pt x="673491" y="64710"/>
                </a:lnTo>
                <a:lnTo>
                  <a:pt x="715619" y="64710"/>
                </a:lnTo>
                <a:lnTo>
                  <a:pt x="715619" y="33108"/>
                </a:lnTo>
                <a:close/>
              </a:path>
              <a:path w="810260" h="64769">
                <a:moveTo>
                  <a:pt x="0" y="0"/>
                </a:moveTo>
                <a:lnTo>
                  <a:pt x="0" y="31597"/>
                </a:lnTo>
                <a:lnTo>
                  <a:pt x="2612" y="44453"/>
                </a:lnTo>
                <a:lnTo>
                  <a:pt x="9725" y="54981"/>
                </a:lnTo>
                <a:lnTo>
                  <a:pt x="20252" y="62094"/>
                </a:lnTo>
                <a:lnTo>
                  <a:pt x="33108" y="64706"/>
                </a:lnTo>
                <a:lnTo>
                  <a:pt x="78409" y="64706"/>
                </a:lnTo>
                <a:lnTo>
                  <a:pt x="78409" y="33108"/>
                </a:lnTo>
                <a:lnTo>
                  <a:pt x="33108" y="33108"/>
                </a:lnTo>
                <a:lnTo>
                  <a:pt x="20252" y="30496"/>
                </a:lnTo>
                <a:lnTo>
                  <a:pt x="9725" y="23383"/>
                </a:lnTo>
                <a:lnTo>
                  <a:pt x="2612" y="12856"/>
                </a:lnTo>
                <a:lnTo>
                  <a:pt x="0" y="0"/>
                </a:lnTo>
                <a:close/>
              </a:path>
              <a:path w="810260" h="64769">
                <a:moveTo>
                  <a:pt x="809840" y="0"/>
                </a:moveTo>
                <a:lnTo>
                  <a:pt x="807228" y="12856"/>
                </a:lnTo>
                <a:lnTo>
                  <a:pt x="800115" y="23383"/>
                </a:lnTo>
                <a:lnTo>
                  <a:pt x="789588" y="30496"/>
                </a:lnTo>
                <a:lnTo>
                  <a:pt x="776732" y="33108"/>
                </a:lnTo>
                <a:lnTo>
                  <a:pt x="731418" y="33108"/>
                </a:lnTo>
                <a:lnTo>
                  <a:pt x="731418" y="64706"/>
                </a:lnTo>
                <a:lnTo>
                  <a:pt x="776732" y="64706"/>
                </a:lnTo>
                <a:lnTo>
                  <a:pt x="789588" y="62094"/>
                </a:lnTo>
                <a:lnTo>
                  <a:pt x="800115" y="54981"/>
                </a:lnTo>
                <a:lnTo>
                  <a:pt x="807228" y="44453"/>
                </a:lnTo>
                <a:lnTo>
                  <a:pt x="809840" y="31597"/>
                </a:lnTo>
                <a:lnTo>
                  <a:pt x="809840" y="0"/>
                </a:lnTo>
                <a:close/>
              </a:path>
            </a:pathLst>
          </a:custGeom>
          <a:solidFill>
            <a:srgbClr val="29A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0509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800" y="31601"/>
                </a:lnTo>
                <a:lnTo>
                  <a:pt x="15800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8434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795" y="31601"/>
                </a:lnTo>
                <a:lnTo>
                  <a:pt x="15795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6372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800" y="31601"/>
                </a:lnTo>
                <a:lnTo>
                  <a:pt x="15800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24296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800" y="31601"/>
                </a:lnTo>
                <a:lnTo>
                  <a:pt x="15800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82221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795" y="31601"/>
                </a:lnTo>
                <a:lnTo>
                  <a:pt x="15795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0158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800" y="31601"/>
                </a:lnTo>
                <a:lnTo>
                  <a:pt x="15800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8083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795" y="31601"/>
                </a:lnTo>
                <a:lnTo>
                  <a:pt x="15795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6008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795" y="31601"/>
                </a:lnTo>
                <a:lnTo>
                  <a:pt x="15795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13932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800" y="31601"/>
                </a:lnTo>
                <a:lnTo>
                  <a:pt x="15800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1870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795" y="31601"/>
                </a:lnTo>
                <a:lnTo>
                  <a:pt x="15795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29795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795" y="31601"/>
                </a:lnTo>
                <a:lnTo>
                  <a:pt x="15795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7719" y="295014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601"/>
                </a:moveTo>
                <a:lnTo>
                  <a:pt x="15800" y="31601"/>
                </a:lnTo>
                <a:lnTo>
                  <a:pt x="15800" y="0"/>
                </a:lnTo>
                <a:lnTo>
                  <a:pt x="0" y="0"/>
                </a:lnTo>
                <a:lnTo>
                  <a:pt x="0" y="31601"/>
                </a:lnTo>
                <a:close/>
              </a:path>
            </a:pathLst>
          </a:custGeom>
          <a:solidFill>
            <a:srgbClr val="1F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9153" y="2526613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98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8620" y="2568733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8087" y="2610846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7554" y="2652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87020" y="269508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6474" y="273719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72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85940" y="277931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72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85407" y="282143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72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84874" y="286355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23672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15159" y="244616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14626" y="248827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14080" y="253040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13547" y="257251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13013" y="261463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72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12467" y="265675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11934" y="269887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11401" y="274099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7" y="0"/>
                </a:lnTo>
              </a:path>
            </a:pathLst>
          </a:custGeom>
          <a:ln w="23698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0880" y="278310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31" y="0"/>
                </a:lnTo>
              </a:path>
            </a:pathLst>
          </a:custGeom>
          <a:ln w="23685">
            <a:solidFill>
              <a:srgbClr val="2FC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78079" y="2338079"/>
            <a:ext cx="1761489" cy="554355"/>
          </a:xfrm>
          <a:custGeom>
            <a:avLst/>
            <a:gdLst/>
            <a:ahLst/>
            <a:cxnLst/>
            <a:rect l="l" t="t" r="r" b="b"/>
            <a:pathLst>
              <a:path w="1761490" h="554355">
                <a:moveTo>
                  <a:pt x="1757585" y="378091"/>
                </a:moveTo>
                <a:lnTo>
                  <a:pt x="463241" y="378091"/>
                </a:lnTo>
                <a:lnTo>
                  <a:pt x="513340" y="379693"/>
                </a:lnTo>
                <a:lnTo>
                  <a:pt x="563345" y="383916"/>
                </a:lnTo>
                <a:lnTo>
                  <a:pt x="613148" y="390579"/>
                </a:lnTo>
                <a:lnTo>
                  <a:pt x="662646" y="399501"/>
                </a:lnTo>
                <a:lnTo>
                  <a:pt x="711731" y="410500"/>
                </a:lnTo>
                <a:lnTo>
                  <a:pt x="760298" y="423395"/>
                </a:lnTo>
                <a:lnTo>
                  <a:pt x="807219" y="437578"/>
                </a:lnTo>
                <a:lnTo>
                  <a:pt x="853858" y="452867"/>
                </a:lnTo>
                <a:lnTo>
                  <a:pt x="946793" y="484651"/>
                </a:lnTo>
                <a:lnTo>
                  <a:pt x="993342" y="500088"/>
                </a:lnTo>
                <a:lnTo>
                  <a:pt x="1040113" y="514517"/>
                </a:lnTo>
                <a:lnTo>
                  <a:pt x="1087231" y="527410"/>
                </a:lnTo>
                <a:lnTo>
                  <a:pt x="1134922" y="538254"/>
                </a:lnTo>
                <a:lnTo>
                  <a:pt x="1183017" y="546471"/>
                </a:lnTo>
                <a:lnTo>
                  <a:pt x="1235785" y="551988"/>
                </a:lnTo>
                <a:lnTo>
                  <a:pt x="1288738" y="554129"/>
                </a:lnTo>
                <a:lnTo>
                  <a:pt x="1341781" y="553284"/>
                </a:lnTo>
                <a:lnTo>
                  <a:pt x="1394820" y="549847"/>
                </a:lnTo>
                <a:lnTo>
                  <a:pt x="1447761" y="544210"/>
                </a:lnTo>
                <a:lnTo>
                  <a:pt x="1500509" y="536764"/>
                </a:lnTo>
                <a:lnTo>
                  <a:pt x="1552968" y="527903"/>
                </a:lnTo>
                <a:lnTo>
                  <a:pt x="1606372" y="517281"/>
                </a:lnTo>
                <a:lnTo>
                  <a:pt x="1658985" y="503418"/>
                </a:lnTo>
                <a:lnTo>
                  <a:pt x="1709488" y="484430"/>
                </a:lnTo>
                <a:lnTo>
                  <a:pt x="1756562" y="458434"/>
                </a:lnTo>
                <a:lnTo>
                  <a:pt x="1757585" y="378091"/>
                </a:lnTo>
                <a:close/>
              </a:path>
              <a:path w="1761490" h="554355">
                <a:moveTo>
                  <a:pt x="468054" y="0"/>
                </a:moveTo>
                <a:lnTo>
                  <a:pt x="417966" y="1201"/>
                </a:lnTo>
                <a:lnTo>
                  <a:pt x="367995" y="5387"/>
                </a:lnTo>
                <a:lnTo>
                  <a:pt x="318285" y="12785"/>
                </a:lnTo>
                <a:lnTo>
                  <a:pt x="269128" y="23525"/>
                </a:lnTo>
                <a:lnTo>
                  <a:pt x="220863" y="37643"/>
                </a:lnTo>
                <a:lnTo>
                  <a:pt x="173831" y="55174"/>
                </a:lnTo>
                <a:lnTo>
                  <a:pt x="128370" y="76155"/>
                </a:lnTo>
                <a:lnTo>
                  <a:pt x="84820" y="100621"/>
                </a:lnTo>
                <a:lnTo>
                  <a:pt x="43521" y="128607"/>
                </a:lnTo>
                <a:lnTo>
                  <a:pt x="4818" y="160145"/>
                </a:lnTo>
                <a:lnTo>
                  <a:pt x="0" y="538254"/>
                </a:lnTo>
                <a:lnTo>
                  <a:pt x="38707" y="506707"/>
                </a:lnTo>
                <a:lnTo>
                  <a:pt x="80005" y="478718"/>
                </a:lnTo>
                <a:lnTo>
                  <a:pt x="123553" y="454250"/>
                </a:lnTo>
                <a:lnTo>
                  <a:pt x="169013" y="433268"/>
                </a:lnTo>
                <a:lnTo>
                  <a:pt x="216044" y="415735"/>
                </a:lnTo>
                <a:lnTo>
                  <a:pt x="264309" y="401617"/>
                </a:lnTo>
                <a:lnTo>
                  <a:pt x="313468" y="390877"/>
                </a:lnTo>
                <a:lnTo>
                  <a:pt x="363181" y="383479"/>
                </a:lnTo>
                <a:lnTo>
                  <a:pt x="413153" y="379293"/>
                </a:lnTo>
                <a:lnTo>
                  <a:pt x="463241" y="378091"/>
                </a:lnTo>
                <a:lnTo>
                  <a:pt x="1757585" y="378091"/>
                </a:lnTo>
                <a:lnTo>
                  <a:pt x="1760157" y="176035"/>
                </a:lnTo>
                <a:lnTo>
                  <a:pt x="1293551" y="176035"/>
                </a:lnTo>
                <a:lnTo>
                  <a:pt x="1240598" y="173896"/>
                </a:lnTo>
                <a:lnTo>
                  <a:pt x="1187831" y="168379"/>
                </a:lnTo>
                <a:lnTo>
                  <a:pt x="1139637" y="160145"/>
                </a:lnTo>
                <a:lnTo>
                  <a:pt x="1092045" y="149317"/>
                </a:lnTo>
                <a:lnTo>
                  <a:pt x="1044926" y="136423"/>
                </a:lnTo>
                <a:lnTo>
                  <a:pt x="998155" y="121992"/>
                </a:lnTo>
                <a:lnTo>
                  <a:pt x="951607" y="106554"/>
                </a:lnTo>
                <a:lnTo>
                  <a:pt x="858671" y="74771"/>
                </a:lnTo>
                <a:lnTo>
                  <a:pt x="812032" y="59483"/>
                </a:lnTo>
                <a:lnTo>
                  <a:pt x="765111" y="45303"/>
                </a:lnTo>
                <a:lnTo>
                  <a:pt x="716544" y="32408"/>
                </a:lnTo>
                <a:lnTo>
                  <a:pt x="667459" y="21409"/>
                </a:lnTo>
                <a:lnTo>
                  <a:pt x="617962" y="12487"/>
                </a:lnTo>
                <a:lnTo>
                  <a:pt x="568158" y="5824"/>
                </a:lnTo>
                <a:lnTo>
                  <a:pt x="518153" y="1601"/>
                </a:lnTo>
                <a:lnTo>
                  <a:pt x="468054" y="0"/>
                </a:lnTo>
                <a:close/>
              </a:path>
              <a:path w="1761490" h="554355">
                <a:moveTo>
                  <a:pt x="1761375" y="80343"/>
                </a:moveTo>
                <a:lnTo>
                  <a:pt x="1714301" y="106338"/>
                </a:lnTo>
                <a:lnTo>
                  <a:pt x="1663800" y="125326"/>
                </a:lnTo>
                <a:lnTo>
                  <a:pt x="1611190" y="139189"/>
                </a:lnTo>
                <a:lnTo>
                  <a:pt x="1557794" y="149812"/>
                </a:lnTo>
                <a:lnTo>
                  <a:pt x="1505330" y="158669"/>
                </a:lnTo>
                <a:lnTo>
                  <a:pt x="1452579" y="166112"/>
                </a:lnTo>
                <a:lnTo>
                  <a:pt x="1399636" y="171750"/>
                </a:lnTo>
                <a:lnTo>
                  <a:pt x="1346595" y="175188"/>
                </a:lnTo>
                <a:lnTo>
                  <a:pt x="1293551" y="176035"/>
                </a:lnTo>
                <a:lnTo>
                  <a:pt x="1760157" y="176035"/>
                </a:lnTo>
                <a:lnTo>
                  <a:pt x="1761375" y="80343"/>
                </a:lnTo>
                <a:close/>
              </a:path>
            </a:pathLst>
          </a:custGeom>
          <a:solidFill>
            <a:srgbClr val="2FC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71551" y="2331719"/>
            <a:ext cx="1774825" cy="567055"/>
          </a:xfrm>
          <a:custGeom>
            <a:avLst/>
            <a:gdLst/>
            <a:ahLst/>
            <a:cxnLst/>
            <a:rect l="l" t="t" r="r" b="b"/>
            <a:pathLst>
              <a:path w="1774825" h="567055">
                <a:moveTo>
                  <a:pt x="621131" y="390791"/>
                </a:moveTo>
                <a:lnTo>
                  <a:pt x="465683" y="390791"/>
                </a:lnTo>
                <a:lnTo>
                  <a:pt x="516113" y="392198"/>
                </a:lnTo>
                <a:lnTo>
                  <a:pt x="566479" y="396293"/>
                </a:lnTo>
                <a:lnTo>
                  <a:pt x="616670" y="402893"/>
                </a:lnTo>
                <a:lnTo>
                  <a:pt x="666575" y="411811"/>
                </a:lnTo>
                <a:lnTo>
                  <a:pt x="716084" y="422863"/>
                </a:lnTo>
                <a:lnTo>
                  <a:pt x="765086" y="435864"/>
                </a:lnTo>
                <a:lnTo>
                  <a:pt x="811832" y="449985"/>
                </a:lnTo>
                <a:lnTo>
                  <a:pt x="858362" y="465241"/>
                </a:lnTo>
                <a:lnTo>
                  <a:pt x="916198" y="485006"/>
                </a:lnTo>
                <a:lnTo>
                  <a:pt x="951280" y="497030"/>
                </a:lnTo>
                <a:lnTo>
                  <a:pt x="997921" y="512498"/>
                </a:lnTo>
                <a:lnTo>
                  <a:pt x="1044854" y="526974"/>
                </a:lnTo>
                <a:lnTo>
                  <a:pt x="1092205" y="539926"/>
                </a:lnTo>
                <a:lnTo>
                  <a:pt x="1140101" y="550822"/>
                </a:lnTo>
                <a:lnTo>
                  <a:pt x="1188669" y="559130"/>
                </a:lnTo>
                <a:lnTo>
                  <a:pt x="1247108" y="565045"/>
                </a:lnTo>
                <a:lnTo>
                  <a:pt x="1305699" y="566902"/>
                </a:lnTo>
                <a:lnTo>
                  <a:pt x="1356977" y="565606"/>
                </a:lnTo>
                <a:lnTo>
                  <a:pt x="1408191" y="561967"/>
                </a:lnTo>
                <a:lnTo>
                  <a:pt x="1459259" y="556337"/>
                </a:lnTo>
                <a:lnTo>
                  <a:pt x="1474191" y="554202"/>
                </a:lnTo>
                <a:lnTo>
                  <a:pt x="1305699" y="554202"/>
                </a:lnTo>
                <a:lnTo>
                  <a:pt x="1276791" y="553756"/>
                </a:lnTo>
                <a:lnTo>
                  <a:pt x="1219137" y="549991"/>
                </a:lnTo>
                <a:lnTo>
                  <a:pt x="1142603" y="538380"/>
                </a:lnTo>
                <a:lnTo>
                  <a:pt x="1095313" y="527617"/>
                </a:lnTo>
                <a:lnTo>
                  <a:pt x="1048427" y="514780"/>
                </a:lnTo>
                <a:lnTo>
                  <a:pt x="1001819" y="500395"/>
                </a:lnTo>
                <a:lnTo>
                  <a:pt x="955365" y="484988"/>
                </a:lnTo>
                <a:lnTo>
                  <a:pt x="862415" y="453208"/>
                </a:lnTo>
                <a:lnTo>
                  <a:pt x="815670" y="437887"/>
                </a:lnTo>
                <a:lnTo>
                  <a:pt x="768578" y="423646"/>
                </a:lnTo>
                <a:lnTo>
                  <a:pt x="719110" y="410526"/>
                </a:lnTo>
                <a:lnTo>
                  <a:pt x="669089" y="399361"/>
                </a:lnTo>
                <a:lnTo>
                  <a:pt x="621131" y="390791"/>
                </a:lnTo>
                <a:close/>
              </a:path>
              <a:path w="1774825" h="567055">
                <a:moveTo>
                  <a:pt x="470484" y="0"/>
                </a:moveTo>
                <a:lnTo>
                  <a:pt x="422095" y="1331"/>
                </a:lnTo>
                <a:lnTo>
                  <a:pt x="373811" y="5435"/>
                </a:lnTo>
                <a:lnTo>
                  <a:pt x="323679" y="12894"/>
                </a:lnTo>
                <a:lnTo>
                  <a:pt x="274091" y="23726"/>
                </a:lnTo>
                <a:lnTo>
                  <a:pt x="225391" y="37970"/>
                </a:lnTo>
                <a:lnTo>
                  <a:pt x="177917" y="55667"/>
                </a:lnTo>
                <a:lnTo>
                  <a:pt x="132011" y="76855"/>
                </a:lnTo>
                <a:lnTo>
                  <a:pt x="88015" y="101576"/>
                </a:lnTo>
                <a:lnTo>
                  <a:pt x="46268" y="129868"/>
                </a:lnTo>
                <a:lnTo>
                  <a:pt x="7051" y="161827"/>
                </a:lnTo>
                <a:lnTo>
                  <a:pt x="0" y="558965"/>
                </a:lnTo>
                <a:lnTo>
                  <a:pt x="10771" y="549326"/>
                </a:lnTo>
                <a:lnTo>
                  <a:pt x="16460" y="544690"/>
                </a:lnTo>
                <a:lnTo>
                  <a:pt x="12877" y="544690"/>
                </a:lnTo>
                <a:lnTo>
                  <a:pt x="6527" y="544614"/>
                </a:lnTo>
                <a:lnTo>
                  <a:pt x="2298" y="539877"/>
                </a:lnTo>
                <a:lnTo>
                  <a:pt x="13050" y="531115"/>
                </a:lnTo>
                <a:lnTo>
                  <a:pt x="17631" y="171246"/>
                </a:lnTo>
                <a:lnTo>
                  <a:pt x="15570" y="171246"/>
                </a:lnTo>
                <a:lnTo>
                  <a:pt x="11341" y="166509"/>
                </a:lnTo>
                <a:lnTo>
                  <a:pt x="21383" y="166509"/>
                </a:lnTo>
                <a:lnTo>
                  <a:pt x="53833" y="140065"/>
                </a:lnTo>
                <a:lnTo>
                  <a:pt x="94683" y="112383"/>
                </a:lnTo>
                <a:lnTo>
                  <a:pt x="137783" y="88171"/>
                </a:lnTo>
                <a:lnTo>
                  <a:pt x="182797" y="67397"/>
                </a:lnTo>
                <a:lnTo>
                  <a:pt x="229387" y="50030"/>
                </a:lnTo>
                <a:lnTo>
                  <a:pt x="277217" y="36038"/>
                </a:lnTo>
                <a:lnTo>
                  <a:pt x="325949" y="25392"/>
                </a:lnTo>
                <a:lnTo>
                  <a:pt x="375246" y="18059"/>
                </a:lnTo>
                <a:lnTo>
                  <a:pt x="422803" y="14012"/>
                </a:lnTo>
                <a:lnTo>
                  <a:pt x="470484" y="12700"/>
                </a:lnTo>
                <a:lnTo>
                  <a:pt x="625941" y="12700"/>
                </a:lnTo>
                <a:lnTo>
                  <a:pt x="623436" y="12252"/>
                </a:lnTo>
                <a:lnTo>
                  <a:pt x="572640" y="5573"/>
                </a:lnTo>
                <a:lnTo>
                  <a:pt x="521619" y="1425"/>
                </a:lnTo>
                <a:lnTo>
                  <a:pt x="470484" y="0"/>
                </a:lnTo>
                <a:close/>
              </a:path>
              <a:path w="1774825" h="567055">
                <a:moveTo>
                  <a:pt x="1756786" y="461047"/>
                </a:moveTo>
                <a:lnTo>
                  <a:pt x="1713394" y="485006"/>
                </a:lnTo>
                <a:lnTo>
                  <a:pt x="1663619" y="503713"/>
                </a:lnTo>
                <a:lnTo>
                  <a:pt x="1611512" y="517449"/>
                </a:lnTo>
                <a:lnTo>
                  <a:pt x="1558366" y="528015"/>
                </a:lnTo>
                <a:lnTo>
                  <a:pt x="1508121" y="536527"/>
                </a:lnTo>
                <a:lnTo>
                  <a:pt x="1457648" y="543745"/>
                </a:lnTo>
                <a:lnTo>
                  <a:pt x="1407030" y="549326"/>
                </a:lnTo>
                <a:lnTo>
                  <a:pt x="1356352" y="552926"/>
                </a:lnTo>
                <a:lnTo>
                  <a:pt x="1305699" y="554202"/>
                </a:lnTo>
                <a:lnTo>
                  <a:pt x="1474191" y="554202"/>
                </a:lnTo>
                <a:lnTo>
                  <a:pt x="1560626" y="540512"/>
                </a:lnTo>
                <a:lnTo>
                  <a:pt x="1614285" y="529838"/>
                </a:lnTo>
                <a:lnTo>
                  <a:pt x="1667400" y="515847"/>
                </a:lnTo>
                <a:lnTo>
                  <a:pt x="1718626" y="496576"/>
                </a:lnTo>
                <a:lnTo>
                  <a:pt x="1766620" y="470065"/>
                </a:lnTo>
                <a:lnTo>
                  <a:pt x="1769440" y="464870"/>
                </a:lnTo>
                <a:lnTo>
                  <a:pt x="1756740" y="464718"/>
                </a:lnTo>
                <a:lnTo>
                  <a:pt x="1756786" y="461047"/>
                </a:lnTo>
                <a:close/>
              </a:path>
              <a:path w="1774825" h="567055">
                <a:moveTo>
                  <a:pt x="13050" y="531115"/>
                </a:moveTo>
                <a:lnTo>
                  <a:pt x="2298" y="539877"/>
                </a:lnTo>
                <a:lnTo>
                  <a:pt x="6527" y="544614"/>
                </a:lnTo>
                <a:lnTo>
                  <a:pt x="12877" y="544690"/>
                </a:lnTo>
                <a:lnTo>
                  <a:pt x="13050" y="531115"/>
                </a:lnTo>
                <a:close/>
              </a:path>
              <a:path w="1774825" h="567055">
                <a:moveTo>
                  <a:pt x="465683" y="378091"/>
                </a:moveTo>
                <a:lnTo>
                  <a:pt x="417282" y="379423"/>
                </a:lnTo>
                <a:lnTo>
                  <a:pt x="368985" y="383527"/>
                </a:lnTo>
                <a:lnTo>
                  <a:pt x="318857" y="390990"/>
                </a:lnTo>
                <a:lnTo>
                  <a:pt x="269273" y="401824"/>
                </a:lnTo>
                <a:lnTo>
                  <a:pt x="220574" y="416068"/>
                </a:lnTo>
                <a:lnTo>
                  <a:pt x="173102" y="433765"/>
                </a:lnTo>
                <a:lnTo>
                  <a:pt x="127198" y="454953"/>
                </a:lnTo>
                <a:lnTo>
                  <a:pt x="83201" y="479675"/>
                </a:lnTo>
                <a:lnTo>
                  <a:pt x="41455" y="507969"/>
                </a:lnTo>
                <a:lnTo>
                  <a:pt x="12877" y="544690"/>
                </a:lnTo>
                <a:lnTo>
                  <a:pt x="16460" y="544690"/>
                </a:lnTo>
                <a:lnTo>
                  <a:pt x="49016" y="518156"/>
                </a:lnTo>
                <a:lnTo>
                  <a:pt x="89864" y="490475"/>
                </a:lnTo>
                <a:lnTo>
                  <a:pt x="132964" y="466263"/>
                </a:lnTo>
                <a:lnTo>
                  <a:pt x="177979" y="445489"/>
                </a:lnTo>
                <a:lnTo>
                  <a:pt x="224570" y="428121"/>
                </a:lnTo>
                <a:lnTo>
                  <a:pt x="272402" y="414130"/>
                </a:lnTo>
                <a:lnTo>
                  <a:pt x="321135" y="403483"/>
                </a:lnTo>
                <a:lnTo>
                  <a:pt x="370433" y="396151"/>
                </a:lnTo>
                <a:lnTo>
                  <a:pt x="417987" y="392104"/>
                </a:lnTo>
                <a:lnTo>
                  <a:pt x="465683" y="390791"/>
                </a:lnTo>
                <a:lnTo>
                  <a:pt x="621131" y="390791"/>
                </a:lnTo>
                <a:lnTo>
                  <a:pt x="618626" y="390344"/>
                </a:lnTo>
                <a:lnTo>
                  <a:pt x="567831" y="383665"/>
                </a:lnTo>
                <a:lnTo>
                  <a:pt x="516813" y="379517"/>
                </a:lnTo>
                <a:lnTo>
                  <a:pt x="465683" y="378091"/>
                </a:lnTo>
                <a:close/>
              </a:path>
              <a:path w="1774825" h="567055">
                <a:moveTo>
                  <a:pt x="1769508" y="459524"/>
                </a:moveTo>
                <a:lnTo>
                  <a:pt x="1759546" y="459524"/>
                </a:lnTo>
                <a:lnTo>
                  <a:pt x="1763090" y="464794"/>
                </a:lnTo>
                <a:lnTo>
                  <a:pt x="1769440" y="464870"/>
                </a:lnTo>
                <a:lnTo>
                  <a:pt x="1769508" y="459524"/>
                </a:lnTo>
                <a:close/>
              </a:path>
              <a:path w="1774825" h="567055">
                <a:moveTo>
                  <a:pt x="1759546" y="459524"/>
                </a:moveTo>
                <a:lnTo>
                  <a:pt x="1756786" y="461047"/>
                </a:lnTo>
                <a:lnTo>
                  <a:pt x="1756740" y="464718"/>
                </a:lnTo>
                <a:lnTo>
                  <a:pt x="1763090" y="464794"/>
                </a:lnTo>
                <a:lnTo>
                  <a:pt x="1759546" y="459524"/>
                </a:lnTo>
                <a:close/>
              </a:path>
              <a:path w="1774825" h="567055">
                <a:moveTo>
                  <a:pt x="1774266" y="86614"/>
                </a:moveTo>
                <a:lnTo>
                  <a:pt x="1761553" y="86614"/>
                </a:lnTo>
                <a:lnTo>
                  <a:pt x="1767903" y="86702"/>
                </a:lnTo>
                <a:lnTo>
                  <a:pt x="1771434" y="91973"/>
                </a:lnTo>
                <a:lnTo>
                  <a:pt x="1761414" y="97506"/>
                </a:lnTo>
                <a:lnTo>
                  <a:pt x="1756786" y="461047"/>
                </a:lnTo>
                <a:lnTo>
                  <a:pt x="1759546" y="459524"/>
                </a:lnTo>
                <a:lnTo>
                  <a:pt x="1769508" y="459524"/>
                </a:lnTo>
                <a:lnTo>
                  <a:pt x="1774266" y="86614"/>
                </a:lnTo>
                <a:close/>
              </a:path>
              <a:path w="1774825" h="567055">
                <a:moveTo>
                  <a:pt x="625941" y="12700"/>
                </a:moveTo>
                <a:lnTo>
                  <a:pt x="470484" y="12700"/>
                </a:lnTo>
                <a:lnTo>
                  <a:pt x="520919" y="14106"/>
                </a:lnTo>
                <a:lnTo>
                  <a:pt x="571289" y="18201"/>
                </a:lnTo>
                <a:lnTo>
                  <a:pt x="621482" y="24799"/>
                </a:lnTo>
                <a:lnTo>
                  <a:pt x="671388" y="33716"/>
                </a:lnTo>
                <a:lnTo>
                  <a:pt x="720897" y="44764"/>
                </a:lnTo>
                <a:lnTo>
                  <a:pt x="769899" y="57759"/>
                </a:lnTo>
                <a:lnTo>
                  <a:pt x="816645" y="71881"/>
                </a:lnTo>
                <a:lnTo>
                  <a:pt x="863175" y="87138"/>
                </a:lnTo>
                <a:lnTo>
                  <a:pt x="921018" y="106907"/>
                </a:lnTo>
                <a:lnTo>
                  <a:pt x="956093" y="118929"/>
                </a:lnTo>
                <a:lnTo>
                  <a:pt x="1002735" y="134399"/>
                </a:lnTo>
                <a:lnTo>
                  <a:pt x="1049668" y="148875"/>
                </a:lnTo>
                <a:lnTo>
                  <a:pt x="1097019" y="161827"/>
                </a:lnTo>
                <a:lnTo>
                  <a:pt x="1144914" y="172721"/>
                </a:lnTo>
                <a:lnTo>
                  <a:pt x="1193482" y="181025"/>
                </a:lnTo>
                <a:lnTo>
                  <a:pt x="1251923" y="186945"/>
                </a:lnTo>
                <a:lnTo>
                  <a:pt x="1310525" y="188798"/>
                </a:lnTo>
                <a:lnTo>
                  <a:pt x="1361797" y="187508"/>
                </a:lnTo>
                <a:lnTo>
                  <a:pt x="1413007" y="183873"/>
                </a:lnTo>
                <a:lnTo>
                  <a:pt x="1464073" y="178245"/>
                </a:lnTo>
                <a:lnTo>
                  <a:pt x="1479090" y="176098"/>
                </a:lnTo>
                <a:lnTo>
                  <a:pt x="1310525" y="176098"/>
                </a:lnTo>
                <a:lnTo>
                  <a:pt x="1281610" y="175651"/>
                </a:lnTo>
                <a:lnTo>
                  <a:pt x="1223950" y="171892"/>
                </a:lnTo>
                <a:lnTo>
                  <a:pt x="1147416" y="160289"/>
                </a:lnTo>
                <a:lnTo>
                  <a:pt x="1100126" y="149526"/>
                </a:lnTo>
                <a:lnTo>
                  <a:pt x="1053240" y="136689"/>
                </a:lnTo>
                <a:lnTo>
                  <a:pt x="1006631" y="122304"/>
                </a:lnTo>
                <a:lnTo>
                  <a:pt x="960176" y="106896"/>
                </a:lnTo>
                <a:lnTo>
                  <a:pt x="867223" y="75116"/>
                </a:lnTo>
                <a:lnTo>
                  <a:pt x="820475" y="59795"/>
                </a:lnTo>
                <a:lnTo>
                  <a:pt x="773379" y="45554"/>
                </a:lnTo>
                <a:lnTo>
                  <a:pt x="723916" y="32434"/>
                </a:lnTo>
                <a:lnTo>
                  <a:pt x="673898" y="21270"/>
                </a:lnTo>
                <a:lnTo>
                  <a:pt x="625941" y="12700"/>
                </a:lnTo>
                <a:close/>
              </a:path>
              <a:path w="1774825" h="567055">
                <a:moveTo>
                  <a:pt x="1774418" y="74688"/>
                </a:moveTo>
                <a:lnTo>
                  <a:pt x="1718213" y="106907"/>
                </a:lnTo>
                <a:lnTo>
                  <a:pt x="1668435" y="125615"/>
                </a:lnTo>
                <a:lnTo>
                  <a:pt x="1616331" y="139351"/>
                </a:lnTo>
                <a:lnTo>
                  <a:pt x="1563192" y="149923"/>
                </a:lnTo>
                <a:lnTo>
                  <a:pt x="1512941" y="158429"/>
                </a:lnTo>
                <a:lnTo>
                  <a:pt x="1462465" y="165643"/>
                </a:lnTo>
                <a:lnTo>
                  <a:pt x="1411847" y="171222"/>
                </a:lnTo>
                <a:lnTo>
                  <a:pt x="1361172" y="174822"/>
                </a:lnTo>
                <a:lnTo>
                  <a:pt x="1310525" y="176098"/>
                </a:lnTo>
                <a:lnTo>
                  <a:pt x="1479090" y="176098"/>
                </a:lnTo>
                <a:lnTo>
                  <a:pt x="1565440" y="162420"/>
                </a:lnTo>
                <a:lnTo>
                  <a:pt x="1619099" y="151745"/>
                </a:lnTo>
                <a:lnTo>
                  <a:pt x="1672213" y="137750"/>
                </a:lnTo>
                <a:lnTo>
                  <a:pt x="1723440" y="118479"/>
                </a:lnTo>
                <a:lnTo>
                  <a:pt x="1761414" y="97506"/>
                </a:lnTo>
                <a:lnTo>
                  <a:pt x="1761553" y="86614"/>
                </a:lnTo>
                <a:lnTo>
                  <a:pt x="1774266" y="86614"/>
                </a:lnTo>
                <a:lnTo>
                  <a:pt x="1774418" y="74688"/>
                </a:lnTo>
                <a:close/>
              </a:path>
              <a:path w="1774825" h="567055">
                <a:moveTo>
                  <a:pt x="11341" y="166509"/>
                </a:moveTo>
                <a:lnTo>
                  <a:pt x="15570" y="171246"/>
                </a:lnTo>
                <a:lnTo>
                  <a:pt x="17653" y="169549"/>
                </a:lnTo>
                <a:lnTo>
                  <a:pt x="17691" y="166598"/>
                </a:lnTo>
                <a:lnTo>
                  <a:pt x="11341" y="166509"/>
                </a:lnTo>
                <a:close/>
              </a:path>
              <a:path w="1774825" h="567055">
                <a:moveTo>
                  <a:pt x="17653" y="169549"/>
                </a:moveTo>
                <a:lnTo>
                  <a:pt x="15570" y="171246"/>
                </a:lnTo>
                <a:lnTo>
                  <a:pt x="17631" y="171246"/>
                </a:lnTo>
                <a:lnTo>
                  <a:pt x="17653" y="169549"/>
                </a:lnTo>
                <a:close/>
              </a:path>
              <a:path w="1774825" h="567055">
                <a:moveTo>
                  <a:pt x="21383" y="166509"/>
                </a:moveTo>
                <a:lnTo>
                  <a:pt x="11341" y="166509"/>
                </a:lnTo>
                <a:lnTo>
                  <a:pt x="17691" y="166598"/>
                </a:lnTo>
                <a:lnTo>
                  <a:pt x="17653" y="169549"/>
                </a:lnTo>
                <a:lnTo>
                  <a:pt x="21383" y="166509"/>
                </a:lnTo>
                <a:close/>
              </a:path>
              <a:path w="1774825" h="567055">
                <a:moveTo>
                  <a:pt x="1761553" y="86614"/>
                </a:moveTo>
                <a:lnTo>
                  <a:pt x="1761414" y="97506"/>
                </a:lnTo>
                <a:lnTo>
                  <a:pt x="1771434" y="91973"/>
                </a:lnTo>
                <a:lnTo>
                  <a:pt x="1767903" y="86702"/>
                </a:lnTo>
                <a:lnTo>
                  <a:pt x="1761553" y="86614"/>
                </a:lnTo>
                <a:close/>
              </a:path>
            </a:pathLst>
          </a:custGeom>
          <a:solidFill>
            <a:srgbClr val="2FC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46271" y="2413713"/>
            <a:ext cx="61594" cy="411480"/>
          </a:xfrm>
          <a:custGeom>
            <a:avLst/>
            <a:gdLst/>
            <a:ahLst/>
            <a:cxnLst/>
            <a:rect l="l" t="t" r="r" b="b"/>
            <a:pathLst>
              <a:path w="61595" h="411480">
                <a:moveTo>
                  <a:pt x="61306" y="0"/>
                </a:moveTo>
                <a:lnTo>
                  <a:pt x="60182" y="518"/>
                </a:lnTo>
                <a:lnTo>
                  <a:pt x="16636" y="24985"/>
                </a:lnTo>
                <a:lnTo>
                  <a:pt x="4807" y="33002"/>
                </a:lnTo>
                <a:lnTo>
                  <a:pt x="0" y="411098"/>
                </a:lnTo>
                <a:lnTo>
                  <a:pt x="11817" y="403089"/>
                </a:lnTo>
                <a:lnTo>
                  <a:pt x="55366" y="378622"/>
                </a:lnTo>
                <a:lnTo>
                  <a:pt x="56489" y="378103"/>
                </a:lnTo>
                <a:lnTo>
                  <a:pt x="61306" y="0"/>
                </a:lnTo>
                <a:close/>
              </a:path>
            </a:pathLst>
          </a:custGeom>
          <a:solidFill>
            <a:srgbClr val="90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12075" y="2451632"/>
            <a:ext cx="61594" cy="396875"/>
          </a:xfrm>
          <a:custGeom>
            <a:avLst/>
            <a:gdLst/>
            <a:ahLst/>
            <a:cxnLst/>
            <a:rect l="l" t="t" r="r" b="b"/>
            <a:pathLst>
              <a:path w="61595" h="396875">
                <a:moveTo>
                  <a:pt x="61120" y="0"/>
                </a:moveTo>
                <a:lnTo>
                  <a:pt x="29807" y="11773"/>
                </a:lnTo>
                <a:lnTo>
                  <a:pt x="4798" y="18364"/>
                </a:lnTo>
                <a:lnTo>
                  <a:pt x="0" y="396460"/>
                </a:lnTo>
                <a:lnTo>
                  <a:pt x="24992" y="389873"/>
                </a:lnTo>
                <a:lnTo>
                  <a:pt x="56303" y="378100"/>
                </a:lnTo>
                <a:lnTo>
                  <a:pt x="61120" y="0"/>
                </a:lnTo>
                <a:close/>
              </a:path>
            </a:pathLst>
          </a:custGeom>
          <a:solidFill>
            <a:srgbClr val="90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76946" y="2338070"/>
            <a:ext cx="322580" cy="394335"/>
          </a:xfrm>
          <a:custGeom>
            <a:avLst/>
            <a:gdLst/>
            <a:ahLst/>
            <a:cxnLst/>
            <a:rect l="l" t="t" r="r" b="b"/>
            <a:pathLst>
              <a:path w="322579" h="394335">
                <a:moveTo>
                  <a:pt x="165114" y="0"/>
                </a:moveTo>
                <a:lnTo>
                  <a:pt x="117063" y="1322"/>
                </a:lnTo>
                <a:lnTo>
                  <a:pt x="69127" y="5397"/>
                </a:lnTo>
                <a:lnTo>
                  <a:pt x="19414" y="12791"/>
                </a:lnTo>
                <a:lnTo>
                  <a:pt x="0" y="394078"/>
                </a:lnTo>
                <a:lnTo>
                  <a:pt x="14601" y="390887"/>
                </a:lnTo>
                <a:lnTo>
                  <a:pt x="64314" y="383489"/>
                </a:lnTo>
                <a:lnTo>
                  <a:pt x="114289" y="379303"/>
                </a:lnTo>
                <a:lnTo>
                  <a:pt x="164379" y="378101"/>
                </a:lnTo>
                <a:lnTo>
                  <a:pt x="317503" y="378101"/>
                </a:lnTo>
                <a:lnTo>
                  <a:pt x="322155" y="13082"/>
                </a:lnTo>
                <a:lnTo>
                  <a:pt x="317074" y="12174"/>
                </a:lnTo>
                <a:lnTo>
                  <a:pt x="266583" y="5536"/>
                </a:lnTo>
                <a:lnTo>
                  <a:pt x="215893" y="1415"/>
                </a:lnTo>
                <a:lnTo>
                  <a:pt x="165114" y="0"/>
                </a:lnTo>
                <a:close/>
              </a:path>
              <a:path w="322579" h="394335">
                <a:moveTo>
                  <a:pt x="317503" y="378101"/>
                </a:moveTo>
                <a:lnTo>
                  <a:pt x="164379" y="378101"/>
                </a:lnTo>
                <a:lnTo>
                  <a:pt x="214478" y="379702"/>
                </a:lnTo>
                <a:lnTo>
                  <a:pt x="264482" y="383925"/>
                </a:lnTo>
                <a:lnTo>
                  <a:pt x="314284" y="390588"/>
                </a:lnTo>
                <a:lnTo>
                  <a:pt x="317337" y="391139"/>
                </a:lnTo>
                <a:lnTo>
                  <a:pt x="317503" y="3781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70581" y="2338070"/>
            <a:ext cx="330835" cy="395605"/>
          </a:xfrm>
          <a:custGeom>
            <a:avLst/>
            <a:gdLst/>
            <a:ahLst/>
            <a:cxnLst/>
            <a:rect l="l" t="t" r="r" b="b"/>
            <a:pathLst>
              <a:path w="330834" h="395605">
                <a:moveTo>
                  <a:pt x="17544" y="14590"/>
                </a:moveTo>
                <a:lnTo>
                  <a:pt x="4811" y="17372"/>
                </a:lnTo>
                <a:lnTo>
                  <a:pt x="0" y="395469"/>
                </a:lnTo>
                <a:lnTo>
                  <a:pt x="12729" y="392687"/>
                </a:lnTo>
                <a:lnTo>
                  <a:pt x="17544" y="14590"/>
                </a:lnTo>
                <a:close/>
              </a:path>
              <a:path w="330834" h="395605">
                <a:moveTo>
                  <a:pt x="330219" y="378101"/>
                </a:moveTo>
                <a:lnTo>
                  <a:pt x="317516" y="378101"/>
                </a:lnTo>
                <a:lnTo>
                  <a:pt x="330038" y="392281"/>
                </a:lnTo>
                <a:lnTo>
                  <a:pt x="330219" y="378101"/>
                </a:lnTo>
                <a:close/>
              </a:path>
              <a:path w="330834" h="395605">
                <a:moveTo>
                  <a:pt x="317516" y="378101"/>
                </a:moveTo>
                <a:lnTo>
                  <a:pt x="170744" y="378101"/>
                </a:lnTo>
                <a:lnTo>
                  <a:pt x="220843" y="379702"/>
                </a:lnTo>
                <a:lnTo>
                  <a:pt x="270847" y="383925"/>
                </a:lnTo>
                <a:lnTo>
                  <a:pt x="317363" y="390149"/>
                </a:lnTo>
                <a:lnTo>
                  <a:pt x="317516" y="378101"/>
                </a:lnTo>
                <a:close/>
              </a:path>
              <a:path w="330834" h="395605">
                <a:moveTo>
                  <a:pt x="171479" y="0"/>
                </a:moveTo>
                <a:lnTo>
                  <a:pt x="123428" y="1322"/>
                </a:lnTo>
                <a:lnTo>
                  <a:pt x="75492" y="5397"/>
                </a:lnTo>
                <a:lnTo>
                  <a:pt x="25779" y="12791"/>
                </a:lnTo>
                <a:lnTo>
                  <a:pt x="17544" y="14590"/>
                </a:lnTo>
                <a:lnTo>
                  <a:pt x="317516" y="378101"/>
                </a:lnTo>
                <a:lnTo>
                  <a:pt x="322176" y="12008"/>
                </a:lnTo>
                <a:lnTo>
                  <a:pt x="272948" y="5536"/>
                </a:lnTo>
                <a:lnTo>
                  <a:pt x="222258" y="1415"/>
                </a:lnTo>
                <a:lnTo>
                  <a:pt x="171479" y="0"/>
                </a:lnTo>
                <a:close/>
              </a:path>
            </a:pathLst>
          </a:custGeom>
          <a:solidFill>
            <a:srgbClr val="F26D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1455" y="2366371"/>
            <a:ext cx="175260" cy="427990"/>
          </a:xfrm>
          <a:custGeom>
            <a:avLst/>
            <a:gdLst/>
            <a:ahLst/>
            <a:cxnLst/>
            <a:rect l="l" t="t" r="r" b="b"/>
            <a:pathLst>
              <a:path w="175259" h="427989">
                <a:moveTo>
                  <a:pt x="4814" y="0"/>
                </a:moveTo>
                <a:lnTo>
                  <a:pt x="0" y="378095"/>
                </a:lnTo>
                <a:lnTo>
                  <a:pt x="18355" y="382208"/>
                </a:lnTo>
                <a:lnTo>
                  <a:pt x="66921" y="395103"/>
                </a:lnTo>
                <a:lnTo>
                  <a:pt x="113846" y="409286"/>
                </a:lnTo>
                <a:lnTo>
                  <a:pt x="160486" y="424577"/>
                </a:lnTo>
                <a:lnTo>
                  <a:pt x="170386" y="427963"/>
                </a:lnTo>
                <a:lnTo>
                  <a:pt x="175201" y="49866"/>
                </a:lnTo>
                <a:lnTo>
                  <a:pt x="165301" y="46480"/>
                </a:lnTo>
                <a:lnTo>
                  <a:pt x="118659" y="31191"/>
                </a:lnTo>
                <a:lnTo>
                  <a:pt x="71734" y="17011"/>
                </a:lnTo>
                <a:lnTo>
                  <a:pt x="22505" y="3949"/>
                </a:lnTo>
                <a:lnTo>
                  <a:pt x="4814" y="0"/>
                </a:lnTo>
                <a:close/>
              </a:path>
            </a:pathLst>
          </a:custGeom>
          <a:solidFill>
            <a:srgbClr val="FAE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53700" y="2454197"/>
            <a:ext cx="96520" cy="406400"/>
          </a:xfrm>
          <a:custGeom>
            <a:avLst/>
            <a:gdLst/>
            <a:ahLst/>
            <a:cxnLst/>
            <a:rect l="l" t="t" r="r" b="b"/>
            <a:pathLst>
              <a:path w="96520" h="406400">
                <a:moveTo>
                  <a:pt x="4818" y="0"/>
                </a:moveTo>
                <a:lnTo>
                  <a:pt x="0" y="378096"/>
                </a:lnTo>
                <a:lnTo>
                  <a:pt x="17725" y="383975"/>
                </a:lnTo>
                <a:lnTo>
                  <a:pt x="64494" y="398405"/>
                </a:lnTo>
                <a:lnTo>
                  <a:pt x="91635" y="405831"/>
                </a:lnTo>
                <a:lnTo>
                  <a:pt x="96453" y="27736"/>
                </a:lnTo>
                <a:lnTo>
                  <a:pt x="69317" y="20310"/>
                </a:lnTo>
                <a:lnTo>
                  <a:pt x="22546" y="5879"/>
                </a:lnTo>
                <a:lnTo>
                  <a:pt x="4818" y="0"/>
                </a:lnTo>
                <a:close/>
              </a:path>
            </a:pathLst>
          </a:custGeom>
          <a:solidFill>
            <a:srgbClr val="90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07935" y="2505381"/>
            <a:ext cx="212090" cy="387350"/>
          </a:xfrm>
          <a:custGeom>
            <a:avLst/>
            <a:gdLst/>
            <a:ahLst/>
            <a:cxnLst/>
            <a:rect l="l" t="t" r="r" b="b"/>
            <a:pathLst>
              <a:path w="212090" h="387350">
                <a:moveTo>
                  <a:pt x="4798" y="5972"/>
                </a:moveTo>
                <a:lnTo>
                  <a:pt x="0" y="384070"/>
                </a:lnTo>
                <a:lnTo>
                  <a:pt x="5928" y="384691"/>
                </a:lnTo>
                <a:lnTo>
                  <a:pt x="58881" y="386833"/>
                </a:lnTo>
                <a:lnTo>
                  <a:pt x="111924" y="385989"/>
                </a:lnTo>
                <a:lnTo>
                  <a:pt x="164964" y="382552"/>
                </a:lnTo>
                <a:lnTo>
                  <a:pt x="206743" y="378103"/>
                </a:lnTo>
                <a:lnTo>
                  <a:pt x="211448" y="8733"/>
                </a:lnTo>
                <a:lnTo>
                  <a:pt x="63699" y="8733"/>
                </a:lnTo>
                <a:lnTo>
                  <a:pt x="10750" y="6594"/>
                </a:lnTo>
                <a:lnTo>
                  <a:pt x="4798" y="5972"/>
                </a:lnTo>
                <a:close/>
              </a:path>
              <a:path w="212090" h="387350">
                <a:moveTo>
                  <a:pt x="211559" y="0"/>
                </a:moveTo>
                <a:lnTo>
                  <a:pt x="169781" y="4448"/>
                </a:lnTo>
                <a:lnTo>
                  <a:pt x="116741" y="7887"/>
                </a:lnTo>
                <a:lnTo>
                  <a:pt x="63699" y="8733"/>
                </a:lnTo>
                <a:lnTo>
                  <a:pt x="211448" y="8733"/>
                </a:lnTo>
                <a:lnTo>
                  <a:pt x="2115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84619" y="2478138"/>
            <a:ext cx="1744345" cy="405130"/>
          </a:xfrm>
          <a:custGeom>
            <a:avLst/>
            <a:gdLst/>
            <a:ahLst/>
            <a:cxnLst/>
            <a:rect l="l" t="t" r="r" b="b"/>
            <a:pathLst>
              <a:path w="1744345" h="405130">
                <a:moveTo>
                  <a:pt x="1628114" y="317931"/>
                </a:moveTo>
                <a:lnTo>
                  <a:pt x="1581061" y="327152"/>
                </a:lnTo>
                <a:lnTo>
                  <a:pt x="1506169" y="339374"/>
                </a:lnTo>
                <a:lnTo>
                  <a:pt x="1430782" y="348386"/>
                </a:lnTo>
                <a:lnTo>
                  <a:pt x="1430134" y="399097"/>
                </a:lnTo>
                <a:lnTo>
                  <a:pt x="1487865" y="391228"/>
                </a:lnTo>
                <a:lnTo>
                  <a:pt x="1545310" y="381596"/>
                </a:lnTo>
                <a:lnTo>
                  <a:pt x="1586644" y="373597"/>
                </a:lnTo>
                <a:lnTo>
                  <a:pt x="1627530" y="363931"/>
                </a:lnTo>
                <a:lnTo>
                  <a:pt x="1628114" y="317931"/>
                </a:lnTo>
                <a:close/>
              </a:path>
              <a:path w="1744345" h="405130">
                <a:moveTo>
                  <a:pt x="1061605" y="311823"/>
                </a:moveTo>
                <a:lnTo>
                  <a:pt x="1060792" y="375564"/>
                </a:lnTo>
                <a:lnTo>
                  <a:pt x="1118701" y="389716"/>
                </a:lnTo>
                <a:lnTo>
                  <a:pt x="1177353" y="400126"/>
                </a:lnTo>
                <a:lnTo>
                  <a:pt x="1223391" y="405130"/>
                </a:lnTo>
                <a:lnTo>
                  <a:pt x="1224127" y="347421"/>
                </a:lnTo>
                <a:lnTo>
                  <a:pt x="1219784" y="346900"/>
                </a:lnTo>
                <a:lnTo>
                  <a:pt x="1211110" y="345732"/>
                </a:lnTo>
                <a:lnTo>
                  <a:pt x="1173214" y="339499"/>
                </a:lnTo>
                <a:lnTo>
                  <a:pt x="1135705" y="331601"/>
                </a:lnTo>
                <a:lnTo>
                  <a:pt x="1098522" y="322291"/>
                </a:lnTo>
                <a:lnTo>
                  <a:pt x="1061605" y="311823"/>
                </a:lnTo>
                <a:close/>
              </a:path>
              <a:path w="1744345" h="405130">
                <a:moveTo>
                  <a:pt x="1744154" y="280606"/>
                </a:moveTo>
                <a:lnTo>
                  <a:pt x="1729598" y="287163"/>
                </a:lnTo>
                <a:lnTo>
                  <a:pt x="1714758" y="293130"/>
                </a:lnTo>
                <a:lnTo>
                  <a:pt x="1699668" y="298556"/>
                </a:lnTo>
                <a:lnTo>
                  <a:pt x="1684362" y="303491"/>
                </a:lnTo>
                <a:lnTo>
                  <a:pt x="1683829" y="345592"/>
                </a:lnTo>
                <a:lnTo>
                  <a:pt x="1699393" y="339012"/>
                </a:lnTo>
                <a:lnTo>
                  <a:pt x="1714590" y="331749"/>
                </a:lnTo>
                <a:lnTo>
                  <a:pt x="1729379" y="323743"/>
                </a:lnTo>
                <a:lnTo>
                  <a:pt x="1743722" y="314934"/>
                </a:lnTo>
                <a:lnTo>
                  <a:pt x="1744154" y="280606"/>
                </a:lnTo>
                <a:close/>
              </a:path>
              <a:path w="1744345" h="405130">
                <a:moveTo>
                  <a:pt x="858139" y="244195"/>
                </a:moveTo>
                <a:lnTo>
                  <a:pt x="857313" y="309486"/>
                </a:lnTo>
                <a:lnTo>
                  <a:pt x="969175" y="347586"/>
                </a:lnTo>
                <a:lnTo>
                  <a:pt x="970000" y="282244"/>
                </a:lnTo>
                <a:lnTo>
                  <a:pt x="858139" y="244195"/>
                </a:lnTo>
                <a:close/>
              </a:path>
              <a:path w="1744345" h="405130">
                <a:moveTo>
                  <a:pt x="286626" y="202361"/>
                </a:moveTo>
                <a:lnTo>
                  <a:pt x="242848" y="215412"/>
                </a:lnTo>
                <a:lnTo>
                  <a:pt x="200096" y="231284"/>
                </a:lnTo>
                <a:lnTo>
                  <a:pt x="158622" y="250001"/>
                </a:lnTo>
                <a:lnTo>
                  <a:pt x="118681" y="271589"/>
                </a:lnTo>
                <a:lnTo>
                  <a:pt x="118237" y="306463"/>
                </a:lnTo>
                <a:lnTo>
                  <a:pt x="158594" y="287949"/>
                </a:lnTo>
                <a:lnTo>
                  <a:pt x="200167" y="272129"/>
                </a:lnTo>
                <a:lnTo>
                  <a:pt x="242727" y="258975"/>
                </a:lnTo>
                <a:lnTo>
                  <a:pt x="286042" y="248462"/>
                </a:lnTo>
                <a:lnTo>
                  <a:pt x="286626" y="202361"/>
                </a:lnTo>
                <a:close/>
              </a:path>
              <a:path w="1744345" h="405130">
                <a:moveTo>
                  <a:pt x="616839" y="186270"/>
                </a:moveTo>
                <a:lnTo>
                  <a:pt x="616077" y="245618"/>
                </a:lnTo>
                <a:lnTo>
                  <a:pt x="633866" y="248702"/>
                </a:lnTo>
                <a:lnTo>
                  <a:pt x="651606" y="252064"/>
                </a:lnTo>
                <a:lnTo>
                  <a:pt x="669292" y="255696"/>
                </a:lnTo>
                <a:lnTo>
                  <a:pt x="686917" y="259588"/>
                </a:lnTo>
                <a:lnTo>
                  <a:pt x="687705" y="198145"/>
                </a:lnTo>
                <a:lnTo>
                  <a:pt x="670056" y="194755"/>
                </a:lnTo>
                <a:lnTo>
                  <a:pt x="652357" y="191641"/>
                </a:lnTo>
                <a:lnTo>
                  <a:pt x="634616" y="188810"/>
                </a:lnTo>
                <a:lnTo>
                  <a:pt x="616839" y="186270"/>
                </a:lnTo>
                <a:close/>
              </a:path>
              <a:path w="1744345" h="405130">
                <a:moveTo>
                  <a:pt x="32385" y="0"/>
                </a:moveTo>
                <a:lnTo>
                  <a:pt x="0" y="384086"/>
                </a:lnTo>
                <a:lnTo>
                  <a:pt x="14870" y="371915"/>
                </a:lnTo>
                <a:lnTo>
                  <a:pt x="30130" y="360265"/>
                </a:lnTo>
                <a:lnTo>
                  <a:pt x="45762" y="349137"/>
                </a:lnTo>
                <a:lnTo>
                  <a:pt x="61747" y="338531"/>
                </a:lnTo>
                <a:lnTo>
                  <a:pt x="61760" y="337502"/>
                </a:lnTo>
                <a:lnTo>
                  <a:pt x="28092" y="337502"/>
                </a:lnTo>
                <a:lnTo>
                  <a:pt x="32385" y="0"/>
                </a:lnTo>
                <a:close/>
              </a:path>
              <a:path w="1744345" h="405130">
                <a:moveTo>
                  <a:pt x="62128" y="309460"/>
                </a:moveTo>
                <a:lnTo>
                  <a:pt x="53413" y="316212"/>
                </a:lnTo>
                <a:lnTo>
                  <a:pt x="44834" y="323134"/>
                </a:lnTo>
                <a:lnTo>
                  <a:pt x="36393" y="330229"/>
                </a:lnTo>
                <a:lnTo>
                  <a:pt x="28092" y="337502"/>
                </a:lnTo>
                <a:lnTo>
                  <a:pt x="61760" y="337502"/>
                </a:lnTo>
                <a:lnTo>
                  <a:pt x="62128" y="309460"/>
                </a:lnTo>
                <a:close/>
              </a:path>
            </a:pathLst>
          </a:custGeom>
          <a:solidFill>
            <a:srgbClr val="29A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78079" y="2470200"/>
            <a:ext cx="1757680" cy="422275"/>
          </a:xfrm>
          <a:custGeom>
            <a:avLst/>
            <a:gdLst/>
            <a:ahLst/>
            <a:cxnLst/>
            <a:rect l="l" t="t" r="r" b="b"/>
            <a:pathLst>
              <a:path w="1757679" h="422275">
                <a:moveTo>
                  <a:pt x="1067346" y="383514"/>
                </a:moveTo>
                <a:lnTo>
                  <a:pt x="1124715" y="404034"/>
                </a:lnTo>
                <a:lnTo>
                  <a:pt x="1183030" y="414362"/>
                </a:lnTo>
                <a:lnTo>
                  <a:pt x="1229855" y="419430"/>
                </a:lnTo>
                <a:lnTo>
                  <a:pt x="1229931" y="413067"/>
                </a:lnTo>
                <a:lnTo>
                  <a:pt x="1218402" y="412078"/>
                </a:lnTo>
                <a:lnTo>
                  <a:pt x="1206885" y="410919"/>
                </a:lnTo>
                <a:lnTo>
                  <a:pt x="1154467" y="403393"/>
                </a:lnTo>
                <a:lnTo>
                  <a:pt x="1096213" y="390990"/>
                </a:lnTo>
                <a:lnTo>
                  <a:pt x="1067346" y="383514"/>
                </a:lnTo>
                <a:close/>
              </a:path>
              <a:path w="1757679" h="422275">
                <a:moveTo>
                  <a:pt x="1344715" y="420922"/>
                </a:moveTo>
                <a:lnTo>
                  <a:pt x="1299324" y="422071"/>
                </a:lnTo>
                <a:lnTo>
                  <a:pt x="1333657" y="421472"/>
                </a:lnTo>
                <a:lnTo>
                  <a:pt x="1344715" y="420922"/>
                </a:lnTo>
                <a:close/>
              </a:path>
              <a:path w="1757679" h="422275">
                <a:moveTo>
                  <a:pt x="1356585" y="420332"/>
                </a:moveTo>
                <a:lnTo>
                  <a:pt x="1344715" y="420922"/>
                </a:lnTo>
                <a:lnTo>
                  <a:pt x="1350258" y="420782"/>
                </a:lnTo>
                <a:lnTo>
                  <a:pt x="1356585" y="420332"/>
                </a:lnTo>
                <a:close/>
              </a:path>
              <a:path w="1757679" h="422275">
                <a:moveTo>
                  <a:pt x="1399095" y="417309"/>
                </a:moveTo>
                <a:lnTo>
                  <a:pt x="1356585" y="420332"/>
                </a:lnTo>
                <a:lnTo>
                  <a:pt x="1367999" y="419765"/>
                </a:lnTo>
                <a:lnTo>
                  <a:pt x="1399095" y="417309"/>
                </a:lnTo>
                <a:close/>
              </a:path>
              <a:path w="1757679" h="422275">
                <a:moveTo>
                  <a:pt x="1401692" y="417104"/>
                </a:moveTo>
                <a:lnTo>
                  <a:pt x="1399095" y="417309"/>
                </a:lnTo>
                <a:lnTo>
                  <a:pt x="1401171" y="417162"/>
                </a:lnTo>
                <a:lnTo>
                  <a:pt x="1401692" y="417104"/>
                </a:lnTo>
                <a:close/>
              </a:path>
              <a:path w="1757679" h="422275">
                <a:moveTo>
                  <a:pt x="1436600" y="413255"/>
                </a:moveTo>
                <a:lnTo>
                  <a:pt x="1401692" y="417104"/>
                </a:lnTo>
                <a:lnTo>
                  <a:pt x="1402322" y="417055"/>
                </a:lnTo>
                <a:lnTo>
                  <a:pt x="1436598" y="413448"/>
                </a:lnTo>
                <a:lnTo>
                  <a:pt x="1436600" y="413255"/>
                </a:lnTo>
                <a:close/>
              </a:path>
              <a:path w="1757679" h="422275">
                <a:moveTo>
                  <a:pt x="1634058" y="371868"/>
                </a:moveTo>
                <a:lnTo>
                  <a:pt x="1593183" y="381536"/>
                </a:lnTo>
                <a:lnTo>
                  <a:pt x="1551851" y="389547"/>
                </a:lnTo>
                <a:lnTo>
                  <a:pt x="1494399" y="399168"/>
                </a:lnTo>
                <a:lnTo>
                  <a:pt x="1436662" y="407047"/>
                </a:lnTo>
                <a:lnTo>
                  <a:pt x="1436600" y="413255"/>
                </a:lnTo>
                <a:lnTo>
                  <a:pt x="1502614" y="404320"/>
                </a:lnTo>
                <a:lnTo>
                  <a:pt x="1552981" y="395795"/>
                </a:lnTo>
                <a:lnTo>
                  <a:pt x="1593621" y="387932"/>
                </a:lnTo>
                <a:lnTo>
                  <a:pt x="1633994" y="378460"/>
                </a:lnTo>
                <a:lnTo>
                  <a:pt x="1634058" y="371868"/>
                </a:lnTo>
                <a:close/>
              </a:path>
              <a:path w="1757679" h="422275">
                <a:moveTo>
                  <a:pt x="863854" y="317423"/>
                </a:moveTo>
                <a:lnTo>
                  <a:pt x="863752" y="324091"/>
                </a:lnTo>
                <a:lnTo>
                  <a:pt x="975626" y="362191"/>
                </a:lnTo>
                <a:lnTo>
                  <a:pt x="975715" y="355523"/>
                </a:lnTo>
                <a:lnTo>
                  <a:pt x="863854" y="317423"/>
                </a:lnTo>
                <a:close/>
              </a:path>
              <a:path w="1757679" h="422275">
                <a:moveTo>
                  <a:pt x="1757095" y="285419"/>
                </a:moveTo>
                <a:lnTo>
                  <a:pt x="1754974" y="286486"/>
                </a:lnTo>
                <a:lnTo>
                  <a:pt x="1752841" y="287528"/>
                </a:lnTo>
                <a:lnTo>
                  <a:pt x="1750695" y="288544"/>
                </a:lnTo>
                <a:lnTo>
                  <a:pt x="1750263" y="322884"/>
                </a:lnTo>
                <a:lnTo>
                  <a:pt x="1735925" y="331693"/>
                </a:lnTo>
                <a:lnTo>
                  <a:pt x="1721135" y="339698"/>
                </a:lnTo>
                <a:lnTo>
                  <a:pt x="1705936" y="346957"/>
                </a:lnTo>
                <a:lnTo>
                  <a:pt x="1690370" y="353529"/>
                </a:lnTo>
                <a:lnTo>
                  <a:pt x="1690293" y="360387"/>
                </a:lnTo>
                <a:lnTo>
                  <a:pt x="1707517" y="353197"/>
                </a:lnTo>
                <a:lnTo>
                  <a:pt x="1724342" y="345174"/>
                </a:lnTo>
                <a:lnTo>
                  <a:pt x="1740710" y="336240"/>
                </a:lnTo>
                <a:lnTo>
                  <a:pt x="1756562" y="326313"/>
                </a:lnTo>
                <a:lnTo>
                  <a:pt x="1757095" y="285419"/>
                </a:lnTo>
                <a:close/>
              </a:path>
              <a:path w="1757679" h="422275">
                <a:moveTo>
                  <a:pt x="292595" y="256413"/>
                </a:moveTo>
                <a:lnTo>
                  <a:pt x="249271" y="266923"/>
                </a:lnTo>
                <a:lnTo>
                  <a:pt x="206705" y="280073"/>
                </a:lnTo>
                <a:lnTo>
                  <a:pt x="165129" y="295889"/>
                </a:lnTo>
                <a:lnTo>
                  <a:pt x="124777" y="314401"/>
                </a:lnTo>
                <a:lnTo>
                  <a:pt x="124688" y="321564"/>
                </a:lnTo>
                <a:lnTo>
                  <a:pt x="164981" y="302850"/>
                </a:lnTo>
                <a:lnTo>
                  <a:pt x="206544" y="286853"/>
                </a:lnTo>
                <a:lnTo>
                  <a:pt x="249134" y="273549"/>
                </a:lnTo>
                <a:lnTo>
                  <a:pt x="292506" y="262915"/>
                </a:lnTo>
                <a:lnTo>
                  <a:pt x="292595" y="256413"/>
                </a:lnTo>
                <a:close/>
              </a:path>
              <a:path w="1757679" h="422275">
                <a:moveTo>
                  <a:pt x="622617" y="253555"/>
                </a:moveTo>
                <a:lnTo>
                  <a:pt x="622541" y="259981"/>
                </a:lnTo>
                <a:lnTo>
                  <a:pt x="640326" y="263085"/>
                </a:lnTo>
                <a:lnTo>
                  <a:pt x="658060" y="266466"/>
                </a:lnTo>
                <a:lnTo>
                  <a:pt x="675740" y="270116"/>
                </a:lnTo>
                <a:lnTo>
                  <a:pt x="693369" y="274027"/>
                </a:lnTo>
                <a:lnTo>
                  <a:pt x="693470" y="267525"/>
                </a:lnTo>
                <a:lnTo>
                  <a:pt x="675843" y="263638"/>
                </a:lnTo>
                <a:lnTo>
                  <a:pt x="658153" y="260007"/>
                </a:lnTo>
                <a:lnTo>
                  <a:pt x="640408" y="256642"/>
                </a:lnTo>
                <a:lnTo>
                  <a:pt x="622617" y="253555"/>
                </a:lnTo>
                <a:close/>
              </a:path>
              <a:path w="1757679" h="422275">
                <a:moveTo>
                  <a:pt x="39027" y="0"/>
                </a:moveTo>
                <a:lnTo>
                  <a:pt x="4826" y="28041"/>
                </a:lnTo>
                <a:lnTo>
                  <a:pt x="0" y="406133"/>
                </a:lnTo>
                <a:lnTo>
                  <a:pt x="16426" y="392036"/>
                </a:lnTo>
                <a:lnTo>
                  <a:pt x="6527" y="392036"/>
                </a:lnTo>
                <a:lnTo>
                  <a:pt x="11137" y="30924"/>
                </a:lnTo>
                <a:lnTo>
                  <a:pt x="17949" y="25002"/>
                </a:lnTo>
                <a:lnTo>
                  <a:pt x="24857" y="19197"/>
                </a:lnTo>
                <a:lnTo>
                  <a:pt x="31854" y="13509"/>
                </a:lnTo>
                <a:lnTo>
                  <a:pt x="38938" y="7937"/>
                </a:lnTo>
                <a:lnTo>
                  <a:pt x="39027" y="0"/>
                </a:lnTo>
                <a:close/>
              </a:path>
              <a:path w="1757679" h="422275">
                <a:moveTo>
                  <a:pt x="68300" y="346468"/>
                </a:moveTo>
                <a:lnTo>
                  <a:pt x="52303" y="357074"/>
                </a:lnTo>
                <a:lnTo>
                  <a:pt x="36666" y="368204"/>
                </a:lnTo>
                <a:lnTo>
                  <a:pt x="21403" y="379858"/>
                </a:lnTo>
                <a:lnTo>
                  <a:pt x="6527" y="392036"/>
                </a:lnTo>
                <a:lnTo>
                  <a:pt x="16426" y="392036"/>
                </a:lnTo>
                <a:lnTo>
                  <a:pt x="33127" y="378791"/>
                </a:lnTo>
                <a:lnTo>
                  <a:pt x="50434" y="366112"/>
                </a:lnTo>
                <a:lnTo>
                  <a:pt x="68199" y="354088"/>
                </a:lnTo>
                <a:lnTo>
                  <a:pt x="68300" y="346468"/>
                </a:lnTo>
                <a:close/>
              </a:path>
            </a:pathLst>
          </a:custGeom>
          <a:solidFill>
            <a:srgbClr val="29A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46278" y="2749727"/>
            <a:ext cx="57150" cy="74930"/>
          </a:xfrm>
          <a:custGeom>
            <a:avLst/>
            <a:gdLst/>
            <a:ahLst/>
            <a:cxnLst/>
            <a:rect l="l" t="t" r="r" b="b"/>
            <a:pathLst>
              <a:path w="57150" h="74930">
                <a:moveTo>
                  <a:pt x="57010" y="0"/>
                </a:moveTo>
                <a:lnTo>
                  <a:pt x="14176" y="27794"/>
                </a:lnTo>
                <a:lnTo>
                  <a:pt x="0" y="74561"/>
                </a:lnTo>
                <a:lnTo>
                  <a:pt x="13777" y="65872"/>
                </a:lnTo>
                <a:lnTo>
                  <a:pt x="27787" y="57556"/>
                </a:lnTo>
                <a:lnTo>
                  <a:pt x="42026" y="49612"/>
                </a:lnTo>
                <a:lnTo>
                  <a:pt x="56489" y="42037"/>
                </a:lnTo>
                <a:lnTo>
                  <a:pt x="57010" y="0"/>
                </a:lnTo>
                <a:close/>
              </a:path>
            </a:pathLst>
          </a:custGeom>
          <a:solidFill>
            <a:srgbClr val="7F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12073" y="2781630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10">
                <a:moveTo>
                  <a:pt x="56908" y="0"/>
                </a:moveTo>
                <a:lnTo>
                  <a:pt x="43001" y="4056"/>
                </a:lnTo>
                <a:lnTo>
                  <a:pt x="28975" y="7791"/>
                </a:lnTo>
                <a:lnTo>
                  <a:pt x="14853" y="11240"/>
                </a:lnTo>
                <a:lnTo>
                  <a:pt x="660" y="14439"/>
                </a:lnTo>
                <a:lnTo>
                  <a:pt x="85" y="58775"/>
                </a:lnTo>
                <a:lnTo>
                  <a:pt x="0" y="67030"/>
                </a:lnTo>
                <a:lnTo>
                  <a:pt x="14299" y="63078"/>
                </a:lnTo>
                <a:lnTo>
                  <a:pt x="28467" y="58775"/>
                </a:lnTo>
                <a:lnTo>
                  <a:pt x="42473" y="54082"/>
                </a:lnTo>
                <a:lnTo>
                  <a:pt x="56286" y="48958"/>
                </a:lnTo>
                <a:lnTo>
                  <a:pt x="56908" y="0"/>
                </a:lnTo>
                <a:close/>
              </a:path>
            </a:pathLst>
          </a:custGeom>
          <a:solidFill>
            <a:srgbClr val="7F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83311" y="2655480"/>
            <a:ext cx="306070" cy="75565"/>
          </a:xfrm>
          <a:custGeom>
            <a:avLst/>
            <a:gdLst/>
            <a:ahLst/>
            <a:cxnLst/>
            <a:rect l="l" t="t" r="r" b="b"/>
            <a:pathLst>
              <a:path w="306070" h="75564">
                <a:moveTo>
                  <a:pt x="188544" y="0"/>
                </a:moveTo>
                <a:lnTo>
                  <a:pt x="140506" y="1322"/>
                </a:lnTo>
                <a:lnTo>
                  <a:pt x="92583" y="5397"/>
                </a:lnTo>
                <a:lnTo>
                  <a:pt x="46405" y="12157"/>
                </a:lnTo>
                <a:lnTo>
                  <a:pt x="685" y="21793"/>
                </a:lnTo>
                <a:lnTo>
                  <a:pt x="0" y="75044"/>
                </a:lnTo>
                <a:lnTo>
                  <a:pt x="14433" y="72378"/>
                </a:lnTo>
                <a:lnTo>
                  <a:pt x="28908" y="69999"/>
                </a:lnTo>
                <a:lnTo>
                  <a:pt x="43416" y="67900"/>
                </a:lnTo>
                <a:lnTo>
                  <a:pt x="57950" y="66078"/>
                </a:lnTo>
                <a:lnTo>
                  <a:pt x="58813" y="65989"/>
                </a:lnTo>
                <a:lnTo>
                  <a:pt x="59664" y="65874"/>
                </a:lnTo>
                <a:lnTo>
                  <a:pt x="83819" y="63525"/>
                </a:lnTo>
                <a:lnTo>
                  <a:pt x="107148" y="61933"/>
                </a:lnTo>
                <a:lnTo>
                  <a:pt x="130503" y="60990"/>
                </a:lnTo>
                <a:lnTo>
                  <a:pt x="153873" y="60680"/>
                </a:lnTo>
                <a:lnTo>
                  <a:pt x="304786" y="60680"/>
                </a:lnTo>
                <a:lnTo>
                  <a:pt x="305460" y="7302"/>
                </a:lnTo>
                <a:lnTo>
                  <a:pt x="276296" y="4163"/>
                </a:lnTo>
                <a:lnTo>
                  <a:pt x="247073" y="1874"/>
                </a:lnTo>
                <a:lnTo>
                  <a:pt x="217815" y="474"/>
                </a:lnTo>
                <a:lnTo>
                  <a:pt x="188544" y="0"/>
                </a:lnTo>
                <a:close/>
              </a:path>
              <a:path w="306070" h="75564">
                <a:moveTo>
                  <a:pt x="304786" y="60680"/>
                </a:moveTo>
                <a:lnTo>
                  <a:pt x="153873" y="60680"/>
                </a:lnTo>
                <a:lnTo>
                  <a:pt x="191845" y="61482"/>
                </a:lnTo>
                <a:lnTo>
                  <a:pt x="229536" y="63796"/>
                </a:lnTo>
                <a:lnTo>
                  <a:pt x="267146" y="67547"/>
                </a:lnTo>
                <a:lnTo>
                  <a:pt x="304634" y="72656"/>
                </a:lnTo>
                <a:lnTo>
                  <a:pt x="304786" y="60680"/>
                </a:lnTo>
                <a:close/>
              </a:path>
            </a:pathLst>
          </a:custGeom>
          <a:solidFill>
            <a:srgbClr val="D66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70586" y="2662783"/>
            <a:ext cx="331470" cy="70485"/>
          </a:xfrm>
          <a:custGeom>
            <a:avLst/>
            <a:gdLst/>
            <a:ahLst/>
            <a:cxnLst/>
            <a:rect l="l" t="t" r="r" b="b"/>
            <a:pathLst>
              <a:path w="331470" h="70485">
                <a:moveTo>
                  <a:pt x="13398" y="14490"/>
                </a:moveTo>
                <a:lnTo>
                  <a:pt x="4902" y="16598"/>
                </a:lnTo>
                <a:lnTo>
                  <a:pt x="673" y="17729"/>
                </a:lnTo>
                <a:lnTo>
                  <a:pt x="63" y="63830"/>
                </a:lnTo>
                <a:lnTo>
                  <a:pt x="0" y="70319"/>
                </a:lnTo>
                <a:lnTo>
                  <a:pt x="8483" y="68554"/>
                </a:lnTo>
                <a:lnTo>
                  <a:pt x="12738" y="67741"/>
                </a:lnTo>
                <a:lnTo>
                  <a:pt x="13398" y="14490"/>
                </a:lnTo>
                <a:close/>
              </a:path>
              <a:path w="331470" h="70485">
                <a:moveTo>
                  <a:pt x="318198" y="0"/>
                </a:moveTo>
                <a:lnTo>
                  <a:pt x="317360" y="65354"/>
                </a:lnTo>
                <a:lnTo>
                  <a:pt x="330034" y="67398"/>
                </a:lnTo>
                <a:lnTo>
                  <a:pt x="330873" y="1625"/>
                </a:lnTo>
                <a:lnTo>
                  <a:pt x="318198" y="0"/>
                </a:lnTo>
                <a:close/>
              </a:path>
            </a:pathLst>
          </a:custGeom>
          <a:solidFill>
            <a:srgbClr val="D66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71461" y="2676283"/>
            <a:ext cx="171297" cy="118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53706" y="2760382"/>
            <a:ext cx="92519" cy="99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07935" y="2825572"/>
            <a:ext cx="207467" cy="66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276657" y="3595255"/>
            <a:ext cx="116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08B8A"/>
                </a:solidFill>
                <a:latin typeface="Arial"/>
                <a:cs typeface="Arial"/>
              </a:rPr>
              <a:t>If </a:t>
            </a:r>
            <a:r>
              <a:rPr sz="1200" dirty="0">
                <a:solidFill>
                  <a:srgbClr val="908B8A"/>
                </a:solidFill>
                <a:latin typeface="Arial"/>
                <a:cs typeface="Arial"/>
              </a:rPr>
              <a:t>they </a:t>
            </a:r>
            <a:r>
              <a:rPr sz="1200" spc="-10" dirty="0">
                <a:solidFill>
                  <a:srgbClr val="908B8A"/>
                </a:solidFill>
                <a:latin typeface="Arial"/>
                <a:cs typeface="Arial"/>
              </a:rPr>
              <a:t>like</a:t>
            </a:r>
            <a:r>
              <a:rPr sz="1200" spc="-90" dirty="0">
                <a:solidFill>
                  <a:srgbClr val="908B8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908B8A"/>
                </a:solidFill>
                <a:latin typeface="Arial"/>
                <a:cs typeface="Arial"/>
              </a:rPr>
              <a:t>these,  </a:t>
            </a:r>
            <a:r>
              <a:rPr sz="1200" spc="-5" dirty="0">
                <a:solidFill>
                  <a:srgbClr val="908B8A"/>
                </a:solidFill>
                <a:latin typeface="Arial"/>
                <a:cs typeface="Arial"/>
              </a:rPr>
              <a:t>they’ll love</a:t>
            </a:r>
            <a:r>
              <a:rPr sz="1200" spc="-30" dirty="0">
                <a:solidFill>
                  <a:srgbClr val="908B8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908B8A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110882" y="3069053"/>
            <a:ext cx="176530" cy="455930"/>
          </a:xfrm>
          <a:custGeom>
            <a:avLst/>
            <a:gdLst/>
            <a:ahLst/>
            <a:cxnLst/>
            <a:rect l="l" t="t" r="r" b="b"/>
            <a:pathLst>
              <a:path w="176529" h="455929">
                <a:moveTo>
                  <a:pt x="133578" y="455348"/>
                </a:moveTo>
                <a:lnTo>
                  <a:pt x="161409" y="394450"/>
                </a:lnTo>
                <a:lnTo>
                  <a:pt x="170105" y="354375"/>
                </a:lnTo>
                <a:lnTo>
                  <a:pt x="175164" y="310116"/>
                </a:lnTo>
                <a:lnTo>
                  <a:pt x="176470" y="263350"/>
                </a:lnTo>
                <a:lnTo>
                  <a:pt x="173906" y="215752"/>
                </a:lnTo>
                <a:lnTo>
                  <a:pt x="167354" y="168996"/>
                </a:lnTo>
                <a:lnTo>
                  <a:pt x="156697" y="124760"/>
                </a:lnTo>
                <a:lnTo>
                  <a:pt x="141819" y="84718"/>
                </a:lnTo>
                <a:lnTo>
                  <a:pt x="122601" y="50545"/>
                </a:lnTo>
                <a:lnTo>
                  <a:pt x="70681" y="6510"/>
                </a:lnTo>
                <a:lnTo>
                  <a:pt x="37744" y="0"/>
                </a:lnTo>
                <a:lnTo>
                  <a:pt x="0" y="6060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03854" y="2986507"/>
            <a:ext cx="137160" cy="203200"/>
          </a:xfrm>
          <a:custGeom>
            <a:avLst/>
            <a:gdLst/>
            <a:ahLst/>
            <a:cxnLst/>
            <a:rect l="l" t="t" r="r" b="b"/>
            <a:pathLst>
              <a:path w="137159" h="203200">
                <a:moveTo>
                  <a:pt x="137012" y="8952"/>
                </a:moveTo>
                <a:lnTo>
                  <a:pt x="37851" y="0"/>
                </a:lnTo>
                <a:lnTo>
                  <a:pt x="0" y="17247"/>
                </a:lnTo>
                <a:lnTo>
                  <a:pt x="19138" y="78902"/>
                </a:lnTo>
                <a:lnTo>
                  <a:pt x="90949" y="203173"/>
                </a:lnTo>
              </a:path>
            </a:pathLst>
          </a:custGeom>
          <a:ln w="127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57200" y="1987550"/>
            <a:ext cx="4173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CROSS-SELL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&amp; UPSELL</a:t>
            </a:r>
            <a:r>
              <a:rPr sz="1800" spc="-8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CAMPAIGNS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65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TURN </a:t>
            </a:r>
            <a:r>
              <a:rPr spc="-15" dirty="0">
                <a:solidFill>
                  <a:srgbClr val="FF0000"/>
                </a:solidFill>
              </a:rPr>
              <a:t>CUSTOMERS </a:t>
            </a:r>
            <a:r>
              <a:rPr spc="-30" dirty="0">
                <a:solidFill>
                  <a:srgbClr val="FF0000"/>
                </a:solidFill>
              </a:rPr>
              <a:t>INTO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987550"/>
            <a:ext cx="1718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908B8A"/>
                </a:solidFill>
                <a:latin typeface="Arial Rounded MT Bold"/>
                <a:cs typeface="Arial Rounded MT Bold"/>
              </a:rPr>
              <a:t>MY</a:t>
            </a:r>
            <a:r>
              <a:rPr sz="1800" spc="-8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PRODUCTS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0" y="1987550"/>
            <a:ext cx="447611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</a:pPr>
            <a:r>
              <a:rPr sz="1800" spc="-25" dirty="0">
                <a:solidFill>
                  <a:srgbClr val="908B8A"/>
                </a:solidFill>
                <a:latin typeface="Arial Rounded MT Bold"/>
                <a:cs typeface="Arial Rounded MT Bold"/>
              </a:rPr>
              <a:t>COMPATIBLE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PRODUCT </a:t>
            </a:r>
            <a:r>
              <a:rPr sz="1800" spc="-40" dirty="0">
                <a:solidFill>
                  <a:srgbClr val="908B8A"/>
                </a:solidFill>
                <a:latin typeface="Arial Rounded MT Bold"/>
                <a:cs typeface="Arial Rounded MT Bold"/>
              </a:rPr>
              <a:t>TO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UPSELL OR  </a:t>
            </a:r>
            <a:r>
              <a:rPr sz="1800" spc="-25" dirty="0">
                <a:solidFill>
                  <a:srgbClr val="908B8A"/>
                </a:solidFill>
                <a:latin typeface="Arial Rounded MT Bold"/>
                <a:cs typeface="Arial Rounded MT Bold"/>
              </a:rPr>
              <a:t>CROSS-SELL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4505" y="2633988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73" y="332991"/>
                </a:lnTo>
                <a:lnTo>
                  <a:pt x="432707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4505" y="3182374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73" y="332991"/>
                </a:lnTo>
                <a:lnTo>
                  <a:pt x="432707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4504" y="373075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7"/>
                </a:moveTo>
                <a:lnTo>
                  <a:pt x="4327050" y="332867"/>
                </a:lnTo>
                <a:lnTo>
                  <a:pt x="4327050" y="0"/>
                </a:lnTo>
                <a:lnTo>
                  <a:pt x="0" y="0"/>
                </a:lnTo>
                <a:lnTo>
                  <a:pt x="0" y="332867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4505" y="427900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3004"/>
                </a:moveTo>
                <a:lnTo>
                  <a:pt x="4327073" y="333004"/>
                </a:lnTo>
                <a:lnTo>
                  <a:pt x="4327073" y="0"/>
                </a:lnTo>
                <a:lnTo>
                  <a:pt x="0" y="0"/>
                </a:lnTo>
                <a:lnTo>
                  <a:pt x="0" y="333004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4504" y="4827399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7"/>
                </a:moveTo>
                <a:lnTo>
                  <a:pt x="4327050" y="332867"/>
                </a:lnTo>
                <a:lnTo>
                  <a:pt x="4327050" y="0"/>
                </a:lnTo>
                <a:lnTo>
                  <a:pt x="0" y="0"/>
                </a:lnTo>
                <a:lnTo>
                  <a:pt x="0" y="332867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4505" y="5375653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73" y="332991"/>
                </a:lnTo>
                <a:lnTo>
                  <a:pt x="4327073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80528" y="263400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80528" y="318238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0529" y="373075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35" y="332868"/>
                </a:lnTo>
                <a:lnTo>
                  <a:pt x="4327035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80528" y="427902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80529" y="482739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48" y="332881"/>
                </a:lnTo>
                <a:lnTo>
                  <a:pt x="4327048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0528" y="53756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56" y="332991"/>
                </a:lnTo>
                <a:lnTo>
                  <a:pt x="432705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65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TURN </a:t>
            </a:r>
            <a:r>
              <a:rPr spc="-15" dirty="0">
                <a:solidFill>
                  <a:srgbClr val="FF0000"/>
                </a:solidFill>
              </a:rPr>
              <a:t>CUSTOMERS </a:t>
            </a:r>
            <a:r>
              <a:rPr spc="-30" dirty="0">
                <a:solidFill>
                  <a:srgbClr val="FF0000"/>
                </a:solidFill>
              </a:rPr>
              <a:t>INTO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987550"/>
            <a:ext cx="2405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REVIEW</a:t>
            </a:r>
            <a:r>
              <a:rPr sz="1800" spc="-5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15" dirty="0">
                <a:solidFill>
                  <a:srgbClr val="908B8A"/>
                </a:solidFill>
                <a:latin typeface="Arial Rounded MT Bold"/>
                <a:cs typeface="Arial Rounded MT Bold"/>
              </a:rPr>
              <a:t>CAMPAIGNS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500629"/>
            <a:ext cx="422338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Have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ever googled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business?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If you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have,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may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surprised to ﬁnd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that after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website, review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sites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are often next in line  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top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search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results.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2" y="3719829"/>
            <a:ext cx="42259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Reviews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ﬁrst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impression 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business, and potential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will take  reviews into account as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research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 online. </a:t>
            </a:r>
            <a:r>
              <a:rPr sz="1600" spc="-8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make sure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reputation  remains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sparkling clean,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periodically ask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happiest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leave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glowing</a:t>
            </a:r>
            <a:r>
              <a:rPr sz="1600" spc="-6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review.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8005" y="1993849"/>
            <a:ext cx="1480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best</a:t>
            </a:r>
            <a:r>
              <a:rPr sz="1600" spc="-6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results: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8208" y="3700729"/>
            <a:ext cx="2023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Review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sites to</a:t>
            </a:r>
            <a:r>
              <a:rPr sz="16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target: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1004" y="3944569"/>
            <a:ext cx="23876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Industry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review</a:t>
            </a: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sites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Better Business</a:t>
            </a:r>
            <a:r>
              <a:rPr sz="1600" spc="-9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Bureau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Google</a:t>
            </a:r>
            <a:r>
              <a:rPr sz="1600" spc="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page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Facebook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0806" y="2237689"/>
            <a:ext cx="39585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Offer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 incentive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(hey, 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$5 gift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card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 small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price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pay 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testimonial)</a:t>
            </a:r>
            <a:endParaRPr sz="1600">
              <a:latin typeface="Arial"/>
              <a:cs typeface="Arial"/>
            </a:endParaRPr>
          </a:p>
          <a:p>
            <a:pPr marL="241300" marR="97790" indent="-229235" algn="just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Ask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for one review on one review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site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at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time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(make it as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simple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as possible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for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customers to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participate)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65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TURN </a:t>
            </a:r>
            <a:r>
              <a:rPr spc="-15" dirty="0">
                <a:solidFill>
                  <a:srgbClr val="FF0000"/>
                </a:solidFill>
              </a:rPr>
              <a:t>CUSTOMERS </a:t>
            </a:r>
            <a:r>
              <a:rPr spc="-30" dirty="0">
                <a:solidFill>
                  <a:srgbClr val="FF0000"/>
                </a:solidFill>
              </a:rPr>
              <a:t>INTO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987550"/>
            <a:ext cx="393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REVIEW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SITES </a:t>
            </a:r>
            <a:r>
              <a:rPr sz="1800" spc="-40" dirty="0">
                <a:solidFill>
                  <a:srgbClr val="908B8A"/>
                </a:solidFill>
                <a:latin typeface="Arial Rounded MT Bold"/>
                <a:cs typeface="Arial Rounded MT Bold"/>
              </a:rPr>
              <a:t>TO </a:t>
            </a:r>
            <a:r>
              <a:rPr sz="1800" spc="-25" dirty="0">
                <a:solidFill>
                  <a:srgbClr val="908B8A"/>
                </a:solidFill>
                <a:latin typeface="Arial Rounded MT Bold"/>
                <a:cs typeface="Arial Rounded MT Bold"/>
              </a:rPr>
              <a:t>TARGET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IN</a:t>
            </a:r>
            <a:r>
              <a:rPr sz="1800" spc="-10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2019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01754" y="3510838"/>
            <a:ext cx="787513" cy="73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01754" y="3510838"/>
            <a:ext cx="788035" cy="740410"/>
          </a:xfrm>
          <a:custGeom>
            <a:avLst/>
            <a:gdLst/>
            <a:ahLst/>
            <a:cxnLst/>
            <a:rect l="l" t="t" r="r" b="b"/>
            <a:pathLst>
              <a:path w="788035" h="740410">
                <a:moveTo>
                  <a:pt x="392658" y="0"/>
                </a:moveTo>
                <a:lnTo>
                  <a:pt x="271030" y="247167"/>
                </a:lnTo>
                <a:lnTo>
                  <a:pt x="0" y="286867"/>
                </a:lnTo>
                <a:lnTo>
                  <a:pt x="0" y="288594"/>
                </a:lnTo>
                <a:lnTo>
                  <a:pt x="195948" y="479145"/>
                </a:lnTo>
                <a:lnTo>
                  <a:pt x="151561" y="739800"/>
                </a:lnTo>
                <a:lnTo>
                  <a:pt x="170421" y="739800"/>
                </a:lnTo>
                <a:lnTo>
                  <a:pt x="393395" y="622249"/>
                </a:lnTo>
                <a:lnTo>
                  <a:pt x="615260" y="622249"/>
                </a:lnTo>
                <a:lnTo>
                  <a:pt x="590473" y="478701"/>
                </a:lnTo>
                <a:lnTo>
                  <a:pt x="787514" y="286181"/>
                </a:lnTo>
                <a:lnTo>
                  <a:pt x="514858" y="246875"/>
                </a:lnTo>
                <a:lnTo>
                  <a:pt x="392658" y="0"/>
                </a:lnTo>
                <a:close/>
              </a:path>
              <a:path w="788035" h="740410">
                <a:moveTo>
                  <a:pt x="615260" y="622249"/>
                </a:moveTo>
                <a:lnTo>
                  <a:pt x="393395" y="622249"/>
                </a:lnTo>
                <a:lnTo>
                  <a:pt x="617575" y="739800"/>
                </a:lnTo>
                <a:lnTo>
                  <a:pt x="635558" y="739800"/>
                </a:lnTo>
                <a:lnTo>
                  <a:pt x="615260" y="622249"/>
                </a:lnTo>
                <a:close/>
              </a:path>
            </a:pathLst>
          </a:custGeom>
          <a:solidFill>
            <a:srgbClr val="EF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75476" y="3510838"/>
            <a:ext cx="788035" cy="740410"/>
          </a:xfrm>
          <a:custGeom>
            <a:avLst/>
            <a:gdLst/>
            <a:ahLst/>
            <a:cxnLst/>
            <a:rect l="l" t="t" r="r" b="b"/>
            <a:pathLst>
              <a:path w="788034" h="740410">
                <a:moveTo>
                  <a:pt x="392658" y="0"/>
                </a:moveTo>
                <a:lnTo>
                  <a:pt x="271030" y="247167"/>
                </a:lnTo>
                <a:lnTo>
                  <a:pt x="0" y="286867"/>
                </a:lnTo>
                <a:lnTo>
                  <a:pt x="0" y="288594"/>
                </a:lnTo>
                <a:lnTo>
                  <a:pt x="195948" y="479145"/>
                </a:lnTo>
                <a:lnTo>
                  <a:pt x="151561" y="739800"/>
                </a:lnTo>
                <a:lnTo>
                  <a:pt x="170421" y="739800"/>
                </a:lnTo>
                <a:lnTo>
                  <a:pt x="393395" y="622249"/>
                </a:lnTo>
                <a:lnTo>
                  <a:pt x="615260" y="622249"/>
                </a:lnTo>
                <a:lnTo>
                  <a:pt x="590473" y="478701"/>
                </a:lnTo>
                <a:lnTo>
                  <a:pt x="787514" y="286181"/>
                </a:lnTo>
                <a:lnTo>
                  <a:pt x="514858" y="246875"/>
                </a:lnTo>
                <a:lnTo>
                  <a:pt x="392658" y="0"/>
                </a:lnTo>
                <a:close/>
              </a:path>
              <a:path w="788034" h="740410">
                <a:moveTo>
                  <a:pt x="615260" y="622249"/>
                </a:moveTo>
                <a:lnTo>
                  <a:pt x="393395" y="622249"/>
                </a:lnTo>
                <a:lnTo>
                  <a:pt x="617575" y="739800"/>
                </a:lnTo>
                <a:lnTo>
                  <a:pt x="635558" y="739800"/>
                </a:lnTo>
                <a:lnTo>
                  <a:pt x="615260" y="622249"/>
                </a:lnTo>
                <a:close/>
              </a:path>
            </a:pathLst>
          </a:custGeom>
          <a:solidFill>
            <a:srgbClr val="EF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49211" y="3510838"/>
            <a:ext cx="788035" cy="740410"/>
          </a:xfrm>
          <a:custGeom>
            <a:avLst/>
            <a:gdLst/>
            <a:ahLst/>
            <a:cxnLst/>
            <a:rect l="l" t="t" r="r" b="b"/>
            <a:pathLst>
              <a:path w="788034" h="740410">
                <a:moveTo>
                  <a:pt x="392658" y="0"/>
                </a:moveTo>
                <a:lnTo>
                  <a:pt x="271030" y="247167"/>
                </a:lnTo>
                <a:lnTo>
                  <a:pt x="0" y="286867"/>
                </a:lnTo>
                <a:lnTo>
                  <a:pt x="0" y="288594"/>
                </a:lnTo>
                <a:lnTo>
                  <a:pt x="195948" y="479145"/>
                </a:lnTo>
                <a:lnTo>
                  <a:pt x="151561" y="739800"/>
                </a:lnTo>
                <a:lnTo>
                  <a:pt x="170421" y="739800"/>
                </a:lnTo>
                <a:lnTo>
                  <a:pt x="393395" y="622249"/>
                </a:lnTo>
                <a:lnTo>
                  <a:pt x="615260" y="622249"/>
                </a:lnTo>
                <a:lnTo>
                  <a:pt x="590473" y="478701"/>
                </a:lnTo>
                <a:lnTo>
                  <a:pt x="787514" y="286181"/>
                </a:lnTo>
                <a:lnTo>
                  <a:pt x="514858" y="246875"/>
                </a:lnTo>
                <a:lnTo>
                  <a:pt x="392658" y="0"/>
                </a:lnTo>
                <a:close/>
              </a:path>
              <a:path w="788034" h="740410">
                <a:moveTo>
                  <a:pt x="615260" y="622249"/>
                </a:moveTo>
                <a:lnTo>
                  <a:pt x="393395" y="622249"/>
                </a:lnTo>
                <a:lnTo>
                  <a:pt x="617575" y="739800"/>
                </a:lnTo>
                <a:lnTo>
                  <a:pt x="635558" y="739800"/>
                </a:lnTo>
                <a:lnTo>
                  <a:pt x="615260" y="622249"/>
                </a:lnTo>
                <a:close/>
              </a:path>
            </a:pathLst>
          </a:custGeom>
          <a:solidFill>
            <a:srgbClr val="EF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22945" y="3510838"/>
            <a:ext cx="788035" cy="740410"/>
          </a:xfrm>
          <a:custGeom>
            <a:avLst/>
            <a:gdLst/>
            <a:ahLst/>
            <a:cxnLst/>
            <a:rect l="l" t="t" r="r" b="b"/>
            <a:pathLst>
              <a:path w="788034" h="740410">
                <a:moveTo>
                  <a:pt x="392658" y="0"/>
                </a:moveTo>
                <a:lnTo>
                  <a:pt x="271030" y="247167"/>
                </a:lnTo>
                <a:lnTo>
                  <a:pt x="0" y="286867"/>
                </a:lnTo>
                <a:lnTo>
                  <a:pt x="0" y="288594"/>
                </a:lnTo>
                <a:lnTo>
                  <a:pt x="195948" y="479145"/>
                </a:lnTo>
                <a:lnTo>
                  <a:pt x="151561" y="739800"/>
                </a:lnTo>
                <a:lnTo>
                  <a:pt x="170421" y="739800"/>
                </a:lnTo>
                <a:lnTo>
                  <a:pt x="393395" y="622249"/>
                </a:lnTo>
                <a:lnTo>
                  <a:pt x="615260" y="622249"/>
                </a:lnTo>
                <a:lnTo>
                  <a:pt x="590473" y="478701"/>
                </a:lnTo>
                <a:lnTo>
                  <a:pt x="787514" y="286181"/>
                </a:lnTo>
                <a:lnTo>
                  <a:pt x="514858" y="246875"/>
                </a:lnTo>
                <a:lnTo>
                  <a:pt x="392658" y="0"/>
                </a:lnTo>
                <a:close/>
              </a:path>
              <a:path w="788034" h="740410">
                <a:moveTo>
                  <a:pt x="615260" y="622249"/>
                </a:moveTo>
                <a:lnTo>
                  <a:pt x="393395" y="622249"/>
                </a:lnTo>
                <a:lnTo>
                  <a:pt x="617575" y="739800"/>
                </a:lnTo>
                <a:lnTo>
                  <a:pt x="635558" y="739800"/>
                </a:lnTo>
                <a:lnTo>
                  <a:pt x="615260" y="622249"/>
                </a:lnTo>
                <a:close/>
              </a:path>
            </a:pathLst>
          </a:custGeom>
          <a:solidFill>
            <a:srgbClr val="EF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96667" y="3510838"/>
            <a:ext cx="788035" cy="740410"/>
          </a:xfrm>
          <a:custGeom>
            <a:avLst/>
            <a:gdLst/>
            <a:ahLst/>
            <a:cxnLst/>
            <a:rect l="l" t="t" r="r" b="b"/>
            <a:pathLst>
              <a:path w="788034" h="740410">
                <a:moveTo>
                  <a:pt x="392658" y="0"/>
                </a:moveTo>
                <a:lnTo>
                  <a:pt x="271030" y="247167"/>
                </a:lnTo>
                <a:lnTo>
                  <a:pt x="0" y="286867"/>
                </a:lnTo>
                <a:lnTo>
                  <a:pt x="0" y="288594"/>
                </a:lnTo>
                <a:lnTo>
                  <a:pt x="195948" y="479145"/>
                </a:lnTo>
                <a:lnTo>
                  <a:pt x="151561" y="739800"/>
                </a:lnTo>
                <a:lnTo>
                  <a:pt x="170421" y="739800"/>
                </a:lnTo>
                <a:lnTo>
                  <a:pt x="393395" y="622249"/>
                </a:lnTo>
                <a:lnTo>
                  <a:pt x="615260" y="622249"/>
                </a:lnTo>
                <a:lnTo>
                  <a:pt x="590473" y="478701"/>
                </a:lnTo>
                <a:lnTo>
                  <a:pt x="787514" y="286181"/>
                </a:lnTo>
                <a:lnTo>
                  <a:pt x="514858" y="246875"/>
                </a:lnTo>
                <a:lnTo>
                  <a:pt x="392658" y="0"/>
                </a:lnTo>
                <a:close/>
              </a:path>
              <a:path w="788034" h="740410">
                <a:moveTo>
                  <a:pt x="615260" y="622249"/>
                </a:moveTo>
                <a:lnTo>
                  <a:pt x="393395" y="622249"/>
                </a:lnTo>
                <a:lnTo>
                  <a:pt x="617575" y="739800"/>
                </a:lnTo>
                <a:lnTo>
                  <a:pt x="635558" y="739800"/>
                </a:lnTo>
                <a:lnTo>
                  <a:pt x="615260" y="622249"/>
                </a:lnTo>
                <a:close/>
              </a:path>
            </a:pathLst>
          </a:custGeom>
          <a:solidFill>
            <a:srgbClr val="EF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6250" y="263400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6" y="332991"/>
                </a:lnTo>
                <a:lnTo>
                  <a:pt x="432704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6250" y="3182387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6" y="332991"/>
                </a:lnTo>
                <a:lnTo>
                  <a:pt x="432704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6250" y="3730752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68"/>
                </a:moveTo>
                <a:lnTo>
                  <a:pt x="4327036" y="332868"/>
                </a:lnTo>
                <a:lnTo>
                  <a:pt x="4327036" y="0"/>
                </a:lnTo>
                <a:lnTo>
                  <a:pt x="0" y="0"/>
                </a:lnTo>
                <a:lnTo>
                  <a:pt x="0" y="332868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6250" y="4279020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6" y="332991"/>
                </a:lnTo>
                <a:lnTo>
                  <a:pt x="432704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6250" y="4827391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881"/>
                </a:moveTo>
                <a:lnTo>
                  <a:pt x="4327036" y="332881"/>
                </a:lnTo>
                <a:lnTo>
                  <a:pt x="4327036" y="0"/>
                </a:lnTo>
                <a:lnTo>
                  <a:pt x="0" y="0"/>
                </a:lnTo>
                <a:lnTo>
                  <a:pt x="0" y="332881"/>
                </a:lnTo>
                <a:close/>
              </a:path>
            </a:pathLst>
          </a:custGeom>
          <a:ln w="12697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6250" y="5375666"/>
            <a:ext cx="4327525" cy="333375"/>
          </a:xfrm>
          <a:custGeom>
            <a:avLst/>
            <a:gdLst/>
            <a:ahLst/>
            <a:cxnLst/>
            <a:rect l="l" t="t" r="r" b="b"/>
            <a:pathLst>
              <a:path w="4327525" h="333375">
                <a:moveTo>
                  <a:pt x="0" y="332991"/>
                </a:moveTo>
                <a:lnTo>
                  <a:pt x="4327046" y="332991"/>
                </a:lnTo>
                <a:lnTo>
                  <a:pt x="4327046" y="0"/>
                </a:lnTo>
                <a:lnTo>
                  <a:pt x="0" y="0"/>
                </a:lnTo>
                <a:lnTo>
                  <a:pt x="0" y="332991"/>
                </a:lnTo>
                <a:close/>
              </a:path>
            </a:pathLst>
          </a:custGeom>
          <a:ln w="12701">
            <a:solidFill>
              <a:srgbClr val="2C3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1917700"/>
            <a:ext cx="4158615" cy="392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299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You’ve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invested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many marketing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dollars into  attracting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converting customers for your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But 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payoff doesn’t have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end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there. Keeping your customers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happy long  after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sale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key to scaling your revenue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9.</a:t>
            </a:r>
            <a:endParaRPr sz="2400" baseline="173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22860" marR="50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touch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customers through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event-based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campaigns,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compatible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products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 they might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like,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tap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happiest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 for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22860" marR="2857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You’ll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rewarded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repeat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 in  addition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harnessing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power of word-of-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mouth referrals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positive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reviews to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attract  new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9647" y="2893059"/>
            <a:ext cx="4179570" cy="198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0485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You’ve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identiﬁed your ideal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customer,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set  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attract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buyer,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game plan  for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converting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more prospects into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customers,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are prepped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nurture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endParaRPr sz="1600">
              <a:latin typeface="Arial"/>
              <a:cs typeface="Arial"/>
            </a:endParaRPr>
          </a:p>
          <a:p>
            <a:pPr marL="160655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you’ve made 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sale.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765175" marR="638810" algn="ctr">
              <a:lnSpc>
                <a:spcPct val="1016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Congrats,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stage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7" baseline="1736" dirty="0">
                <a:solidFill>
                  <a:srgbClr val="FFFFFF"/>
                </a:solidFill>
                <a:latin typeface="Arial"/>
                <a:cs typeface="Arial"/>
              </a:rPr>
              <a:t>remarkable</a:t>
            </a:r>
            <a:r>
              <a:rPr sz="2400" spc="-135" baseline="17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39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585" baseline="1736" dirty="0">
                <a:solidFill>
                  <a:srgbClr val="FFFFFF"/>
                </a:solidFill>
                <a:latin typeface="Arial"/>
                <a:cs typeface="Arial"/>
              </a:rPr>
              <a:t>9!</a:t>
            </a:r>
            <a:endParaRPr sz="2400" baseline="173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752307"/>
            <a:ext cx="4715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ABOUT </a:t>
            </a:r>
            <a:r>
              <a:rPr dirty="0"/>
              <a:t>MACINNIS</a:t>
            </a:r>
            <a:r>
              <a:rPr spc="-90" dirty="0"/>
              <a:t> </a:t>
            </a:r>
            <a:r>
              <a:rPr dirty="0"/>
              <a:t>MARKETING</a:t>
            </a:r>
          </a:p>
        </p:txBody>
      </p:sp>
      <p:sp>
        <p:nvSpPr>
          <p:cNvPr id="3" name="object 3"/>
          <p:cNvSpPr/>
          <p:nvPr/>
        </p:nvSpPr>
        <p:spPr>
          <a:xfrm>
            <a:off x="5202935" y="2305913"/>
            <a:ext cx="4855463" cy="316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4491" y="2490749"/>
            <a:ext cx="4193908" cy="261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3767569"/>
            <a:ext cx="453961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Dan's </a:t>
            </a:r>
            <a:r>
              <a:rPr sz="1200" dirty="0">
                <a:latin typeface="Arial"/>
                <a:cs typeface="Arial"/>
              </a:rPr>
              <a:t>superpowers </a:t>
            </a:r>
            <a:r>
              <a:rPr sz="1200" spc="-5" dirty="0">
                <a:latin typeface="Arial"/>
                <a:cs typeface="Arial"/>
              </a:rPr>
              <a:t>are...insight 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empathy!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Dan has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ability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understand </a:t>
            </a:r>
            <a:r>
              <a:rPr sz="1200" dirty="0">
                <a:latin typeface="Arial"/>
                <a:cs typeface="Arial"/>
              </a:rPr>
              <a:t>your customers </a:t>
            </a:r>
            <a:r>
              <a:rPr sz="1200" spc="-5" dirty="0">
                <a:latin typeface="Arial"/>
                <a:cs typeface="Arial"/>
              </a:rPr>
              <a:t>and provide  </a:t>
            </a:r>
            <a:r>
              <a:rPr sz="1200" dirty="0">
                <a:latin typeface="Arial"/>
                <a:cs typeface="Arial"/>
              </a:rPr>
              <a:t>solutions to their </a:t>
            </a:r>
            <a:r>
              <a:rPr sz="1200" spc="-5" dirty="0">
                <a:latin typeface="Arial"/>
                <a:cs typeface="Arial"/>
              </a:rPr>
              <a:t>problems, </a:t>
            </a:r>
            <a:r>
              <a:rPr sz="1200" dirty="0">
                <a:latin typeface="Arial"/>
                <a:cs typeface="Arial"/>
              </a:rPr>
              <a:t>so you can </a:t>
            </a:r>
            <a:r>
              <a:rPr sz="1200" spc="-5" dirty="0">
                <a:latin typeface="Arial"/>
                <a:cs typeface="Arial"/>
              </a:rPr>
              <a:t>provide </a:t>
            </a:r>
            <a:r>
              <a:rPr sz="1200" dirty="0">
                <a:latin typeface="Arial"/>
                <a:cs typeface="Arial"/>
              </a:rPr>
              <a:t>real value. Insight 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a superpower that </a:t>
            </a:r>
            <a:r>
              <a:rPr sz="1200" spc="-5" dirty="0">
                <a:latin typeface="Arial"/>
                <a:cs typeface="Arial"/>
              </a:rPr>
              <a:t>helps </a:t>
            </a:r>
            <a:r>
              <a:rPr sz="1200" dirty="0">
                <a:latin typeface="Arial"/>
                <a:cs typeface="Arial"/>
              </a:rPr>
              <a:t>you </a:t>
            </a:r>
            <a:r>
              <a:rPr sz="1200" spc="-5" dirty="0">
                <a:latin typeface="Arial"/>
                <a:cs typeface="Arial"/>
              </a:rPr>
              <a:t>empathize with </a:t>
            </a:r>
            <a:r>
              <a:rPr sz="1200" dirty="0">
                <a:latin typeface="Arial"/>
                <a:cs typeface="Arial"/>
              </a:rPr>
              <a:t>customers, </a:t>
            </a:r>
            <a:r>
              <a:rPr sz="1200" spc="-5" dirty="0">
                <a:latin typeface="Arial"/>
                <a:cs typeface="Arial"/>
              </a:rPr>
              <a:t>identify  </a:t>
            </a:r>
            <a:r>
              <a:rPr sz="1200" dirty="0">
                <a:latin typeface="Arial"/>
                <a:cs typeface="Arial"/>
              </a:rPr>
              <a:t>their struggles, </a:t>
            </a:r>
            <a:r>
              <a:rPr sz="1200" spc="-5" dirty="0">
                <a:latin typeface="Arial"/>
                <a:cs typeface="Arial"/>
              </a:rPr>
              <a:t>and help </a:t>
            </a:r>
            <a:r>
              <a:rPr sz="1200" dirty="0">
                <a:latin typeface="Arial"/>
                <a:cs typeface="Arial"/>
              </a:rPr>
              <a:t>them succeed. </a:t>
            </a:r>
            <a:r>
              <a:rPr sz="1200" spc="-5" dirty="0">
                <a:latin typeface="Arial"/>
                <a:cs typeface="Arial"/>
              </a:rPr>
              <a:t>Creating </a:t>
            </a:r>
            <a:r>
              <a:rPr sz="1200" dirty="0">
                <a:latin typeface="Arial"/>
                <a:cs typeface="Arial"/>
              </a:rPr>
              <a:t>a compelling  value </a:t>
            </a:r>
            <a:r>
              <a:rPr sz="1200" spc="-5" dirty="0">
                <a:latin typeface="Arial"/>
                <a:cs typeface="Arial"/>
              </a:rPr>
              <a:t>proposition is </a:t>
            </a:r>
            <a:r>
              <a:rPr sz="1200" dirty="0">
                <a:latin typeface="Arial"/>
                <a:cs typeface="Arial"/>
              </a:rPr>
              <a:t>the key to a </a:t>
            </a:r>
            <a:r>
              <a:rPr sz="1200" spc="-5" dirty="0">
                <a:latin typeface="Arial"/>
                <a:cs typeface="Arial"/>
              </a:rPr>
              <a:t>great business and </a:t>
            </a:r>
            <a:r>
              <a:rPr sz="1200" dirty="0">
                <a:latin typeface="Arial"/>
                <a:cs typeface="Arial"/>
              </a:rPr>
              <a:t>makes  marketing </a:t>
            </a:r>
            <a:r>
              <a:rPr sz="1200" spc="-5" dirty="0">
                <a:latin typeface="Arial"/>
                <a:cs typeface="Arial"/>
              </a:rPr>
              <a:t>easy and </a:t>
            </a:r>
            <a:r>
              <a:rPr sz="1200" dirty="0">
                <a:latin typeface="Arial"/>
                <a:cs typeface="Arial"/>
              </a:rPr>
              <a:t>this starts </a:t>
            </a:r>
            <a:r>
              <a:rPr sz="1200" spc="-5" dirty="0">
                <a:latin typeface="Arial"/>
                <a:cs typeface="Arial"/>
              </a:rPr>
              <a:t>with understanding </a:t>
            </a:r>
            <a:r>
              <a:rPr sz="1200" dirty="0">
                <a:latin typeface="Arial"/>
                <a:cs typeface="Arial"/>
              </a:rPr>
              <a:t>customer </a:t>
            </a:r>
            <a:r>
              <a:rPr sz="1200" spc="-5" dirty="0">
                <a:latin typeface="Arial"/>
                <a:cs typeface="Arial"/>
              </a:rPr>
              <a:t>needs.  Dan has just been engaged </a:t>
            </a:r>
            <a:r>
              <a:rPr sz="1200" dirty="0">
                <a:latin typeface="Arial"/>
                <a:cs typeface="Arial"/>
              </a:rPr>
              <a:t>a second time to </a:t>
            </a:r>
            <a:r>
              <a:rPr sz="1200" spc="-5" dirty="0">
                <a:latin typeface="Arial"/>
                <a:cs typeface="Arial"/>
              </a:rPr>
              <a:t>present </a:t>
            </a:r>
            <a:r>
              <a:rPr sz="1200" dirty="0">
                <a:latin typeface="Arial"/>
                <a:cs typeface="Arial"/>
              </a:rPr>
              <a:t>for the </a:t>
            </a:r>
            <a:r>
              <a:rPr sz="1200" spc="-5" dirty="0">
                <a:latin typeface="Arial"/>
                <a:cs typeface="Arial"/>
              </a:rPr>
              <a:t>Dept  of </a:t>
            </a:r>
            <a:r>
              <a:rPr sz="1200" dirty="0">
                <a:latin typeface="Arial"/>
                <a:cs typeface="Arial"/>
              </a:rPr>
              <a:t>Industry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Science a roadshow </a:t>
            </a:r>
            <a:r>
              <a:rPr sz="1200" spc="-5" dirty="0">
                <a:latin typeface="Arial"/>
                <a:cs typeface="Arial"/>
              </a:rPr>
              <a:t>around </a:t>
            </a:r>
            <a:r>
              <a:rPr sz="1200" dirty="0">
                <a:latin typeface="Arial"/>
                <a:cs typeface="Arial"/>
              </a:rPr>
              <a:t>Australia </a:t>
            </a:r>
            <a:r>
              <a:rPr sz="1200" spc="-5" dirty="0">
                <a:latin typeface="Arial"/>
                <a:cs typeface="Arial"/>
              </a:rPr>
              <a:t>around how  </a:t>
            </a:r>
            <a:r>
              <a:rPr sz="1200" dirty="0">
                <a:latin typeface="Arial"/>
                <a:cs typeface="Arial"/>
              </a:rPr>
              <a:t>to create a compelling value </a:t>
            </a:r>
            <a:r>
              <a:rPr sz="1200" spc="-5" dirty="0">
                <a:latin typeface="Arial"/>
                <a:cs typeface="Arial"/>
              </a:rPr>
              <a:t>proposition, </a:t>
            </a:r>
            <a:r>
              <a:rPr sz="1200" dirty="0">
                <a:latin typeface="Arial"/>
                <a:cs typeface="Arial"/>
              </a:rPr>
              <a:t>so she knows </a:t>
            </a:r>
            <a:r>
              <a:rPr sz="1200" spc="-5" dirty="0">
                <a:latin typeface="Arial"/>
                <a:cs typeface="Arial"/>
              </a:rPr>
              <a:t>her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stuff.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276703"/>
            <a:ext cx="1219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2622" y="2540000"/>
            <a:ext cx="3493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Meet </a:t>
            </a:r>
            <a:r>
              <a:rPr sz="1800" b="1" spc="-5" dirty="0">
                <a:solidFill>
                  <a:srgbClr val="ED1C23"/>
                </a:solidFill>
                <a:latin typeface="Arial"/>
                <a:cs typeface="Arial"/>
              </a:rPr>
              <a:t>Dan </a:t>
            </a:r>
            <a:r>
              <a:rPr sz="1800" b="1" dirty="0">
                <a:latin typeface="Arial"/>
                <a:cs typeface="Arial"/>
              </a:rPr>
              <a:t>- the leading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authority  </a:t>
            </a:r>
            <a:r>
              <a:rPr sz="1800" b="1" dirty="0">
                <a:latin typeface="Arial"/>
                <a:cs typeface="Arial"/>
              </a:rPr>
              <a:t>on </a:t>
            </a:r>
            <a:r>
              <a:rPr sz="1800" b="1" spc="-5" dirty="0">
                <a:latin typeface="Arial"/>
                <a:cs typeface="Arial"/>
              </a:rPr>
              <a:t>customer-centric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marketing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442479" y="7097632"/>
            <a:ext cx="22364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Call Danielle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MacInnis </a:t>
            </a:r>
            <a:r>
              <a:rPr sz="1000" b="1" spc="60" dirty="0">
                <a:solidFill>
                  <a:srgbClr val="FFFFFF"/>
                </a:solidFill>
                <a:latin typeface="Arial"/>
                <a:cs typeface="Arial"/>
              </a:rPr>
              <a:t>0400 507</a:t>
            </a:r>
            <a:r>
              <a:rPr sz="1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Arial"/>
                <a:cs typeface="Arial"/>
              </a:rPr>
              <a:t>037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0267" y="1551940"/>
            <a:ext cx="4305935" cy="465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675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ﬁrst step to a successful marketing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plan  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set your sights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type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  you’d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attract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 your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41084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Yes, there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are bad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customers...you know  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ones.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They require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excessive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resources to keep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happy, but never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seem  satisﬁed.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 the ﬂip side, 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ideal buyer 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perfect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 - 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loves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products 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just 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are and 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champion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small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repeat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buyers 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tend to refer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 your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way.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1066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Effective marketing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begins by appealing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 more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perfect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customers,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avoiding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detractors who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suck 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life out 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business.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2695549"/>
            <a:ext cx="0" cy="2419985"/>
          </a:xfrm>
          <a:custGeom>
            <a:avLst/>
            <a:gdLst/>
            <a:ahLst/>
            <a:cxnLst/>
            <a:rect l="l" t="t" r="r" b="b"/>
            <a:pathLst>
              <a:path h="2419985">
                <a:moveTo>
                  <a:pt x="0" y="0"/>
                </a:moveTo>
                <a:lnTo>
                  <a:pt x="0" y="2419692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26187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5153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2542540"/>
            <a:ext cx="3990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Creating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 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attract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right type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 buyer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 your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403" y="3517905"/>
            <a:ext cx="42030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63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Personas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address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</a:t>
            </a:r>
            <a:r>
              <a:rPr sz="1600" spc="-9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challenges  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ideal buyer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faces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understand</a:t>
            </a:r>
            <a:endParaRPr sz="1600">
              <a:latin typeface="Arial"/>
              <a:cs typeface="Arial"/>
            </a:endParaRPr>
          </a:p>
          <a:p>
            <a:pPr marL="12700" marR="346075">
              <a:lnSpc>
                <a:spcPct val="100000"/>
              </a:lnSpc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motivates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act, whether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are creating an email marketing</a:t>
            </a:r>
            <a:r>
              <a:rPr sz="1600" spc="-6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campaign,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sending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direct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mail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piece,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speaking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at an  event, or updating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website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content.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0598" y="3274065"/>
            <a:ext cx="385635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935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Create an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identity.</a:t>
            </a:r>
            <a:endParaRPr sz="1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Understand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day-to-day</a:t>
            </a:r>
            <a:r>
              <a:rPr sz="1600" spc="-8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challenges.</a:t>
            </a:r>
            <a:endParaRPr sz="1600">
              <a:latin typeface="Arial"/>
              <a:cs typeface="Arial"/>
            </a:endParaRPr>
          </a:p>
          <a:p>
            <a:pPr marL="241300" marR="774065" indent="-22923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Uncover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problems that</a:t>
            </a:r>
            <a:r>
              <a:rPr sz="1600" spc="-7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</a:t>
            </a:r>
            <a:r>
              <a:rPr sz="1600" spc="-6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solve.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Continue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research and learn</a:t>
            </a:r>
            <a:r>
              <a:rPr sz="1600" spc="-4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more.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53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IDENTIFY </a:t>
            </a:r>
            <a:r>
              <a:rPr spc="-15" dirty="0">
                <a:solidFill>
                  <a:srgbClr val="FF0000"/>
                </a:solidFill>
              </a:rPr>
              <a:t>YOUR </a:t>
            </a:r>
            <a:r>
              <a:rPr dirty="0">
                <a:solidFill>
                  <a:srgbClr val="FF0000"/>
                </a:solidFill>
              </a:rPr>
              <a:t>IDEAL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BUYER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59222" y="2786367"/>
            <a:ext cx="26904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build an effective</a:t>
            </a:r>
            <a:r>
              <a:rPr sz="1600" spc="-8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87550"/>
            <a:ext cx="4136390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1. CRAFT AN</a:t>
            </a:r>
            <a:r>
              <a:rPr sz="1800" spc="-1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IDENTITY</a:t>
            </a:r>
            <a:endParaRPr sz="1800">
              <a:latin typeface="Arial Rounded MT Bold"/>
              <a:cs typeface="Arial Rounded MT Bold"/>
            </a:endParaRPr>
          </a:p>
          <a:p>
            <a:pPr marL="12700" marR="5080">
              <a:lnSpc>
                <a:spcPct val="100000"/>
              </a:lnSpc>
              <a:spcBef>
                <a:spcPts val="188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Find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 who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 is and give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 a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backstory.</a:t>
            </a:r>
            <a:r>
              <a:rPr sz="1600" spc="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Ask: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594" y="3232150"/>
            <a:ext cx="31330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 name?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300" algn="l"/>
                <a:tab pos="241935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generation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</a:t>
            </a:r>
            <a:r>
              <a:rPr sz="1600" spc="-5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from?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300" algn="l"/>
                <a:tab pos="241935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home life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like?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level of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education?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2147341"/>
            <a:ext cx="0" cy="2510790"/>
          </a:xfrm>
          <a:custGeom>
            <a:avLst/>
            <a:gdLst/>
            <a:ahLst/>
            <a:cxnLst/>
            <a:rect l="l" t="t" r="r" b="b"/>
            <a:pathLst>
              <a:path h="2510790">
                <a:moveTo>
                  <a:pt x="0" y="0"/>
                </a:moveTo>
                <a:lnTo>
                  <a:pt x="0" y="2510485"/>
                </a:lnTo>
              </a:path>
            </a:pathLst>
          </a:custGeom>
          <a:ln w="25400">
            <a:solidFill>
              <a:srgbClr val="908B8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070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4696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0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53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IDENTIFY </a:t>
            </a:r>
            <a:r>
              <a:rPr spc="-15" dirty="0">
                <a:solidFill>
                  <a:srgbClr val="FF0000"/>
                </a:solidFill>
              </a:rPr>
              <a:t>YOUR </a:t>
            </a:r>
            <a:r>
              <a:rPr dirty="0">
                <a:solidFill>
                  <a:srgbClr val="FF0000"/>
                </a:solidFill>
              </a:rPr>
              <a:t>IDEAL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BUYER</a:t>
            </a:r>
          </a:p>
        </p:txBody>
      </p:sp>
      <p:sp>
        <p:nvSpPr>
          <p:cNvPr id="8" name="object 8"/>
          <p:cNvSpPr/>
          <p:nvPr/>
        </p:nvSpPr>
        <p:spPr>
          <a:xfrm>
            <a:off x="5270500" y="2019299"/>
            <a:ext cx="1491361" cy="1765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8252" y="2404368"/>
            <a:ext cx="1299527" cy="1376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56989" y="3892753"/>
            <a:ext cx="3866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Joe the single twenty-something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is going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have different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motivations than Mary</a:t>
            </a:r>
            <a:r>
              <a:rPr sz="1600" spc="-9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40-something divorcée with 2.5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kids.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53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IDENTIFY </a:t>
            </a:r>
            <a:r>
              <a:rPr spc="-15" dirty="0">
                <a:solidFill>
                  <a:srgbClr val="FF0000"/>
                </a:solidFill>
              </a:rPr>
              <a:t>YOUR </a:t>
            </a:r>
            <a:r>
              <a:rPr dirty="0">
                <a:solidFill>
                  <a:srgbClr val="FF0000"/>
                </a:solidFill>
              </a:rPr>
              <a:t>IDEAL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BUYER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500629"/>
            <a:ext cx="3995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Think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routines and processes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 embarks upon every 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day.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Ask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questions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like: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00" y="3475990"/>
            <a:ext cx="375412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81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Where 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go every day? 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wake up and head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office each  day?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jet-setting</a:t>
            </a:r>
            <a:r>
              <a:rPr sz="1600" spc="-4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type?</a:t>
            </a:r>
            <a:endParaRPr sz="1600">
              <a:latin typeface="Arial"/>
              <a:cs typeface="Arial"/>
            </a:endParaRPr>
          </a:p>
          <a:p>
            <a:pPr marL="241300" marR="18415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How 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communicate? 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pick up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phone and dial? 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 send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Tweet?</a:t>
            </a:r>
            <a:endParaRPr sz="16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role? 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wear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many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hats each day?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stringent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role?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0396" y="1993849"/>
            <a:ext cx="395922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6383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How 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work?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managing  a team?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work</a:t>
            </a:r>
            <a:r>
              <a:rPr sz="1600" spc="-7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independently?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best way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reach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them?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Are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tech-savvy?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technically  challenged?</a:t>
            </a:r>
            <a:endParaRPr sz="1600">
              <a:latin typeface="Arial"/>
              <a:cs typeface="Arial"/>
            </a:endParaRPr>
          </a:p>
          <a:p>
            <a:pPr marL="241300" marR="11874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personality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characteristics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possess?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goal oriented? Do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tend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complacent?</a:t>
            </a:r>
            <a:endParaRPr sz="1600">
              <a:latin typeface="Arial"/>
              <a:cs typeface="Arial"/>
            </a:endParaRPr>
          </a:p>
          <a:p>
            <a:pPr marL="241300" marR="6604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is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environment like? Are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they  suburbanites?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City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folk?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391" y="4676094"/>
            <a:ext cx="40786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Use insights 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daily achievements,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struggles,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and processes of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to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uncover what motivates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 to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take</a:t>
            </a:r>
            <a:r>
              <a:rPr sz="1600" spc="-2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action.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1987550"/>
            <a:ext cx="395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2. CONSTRUCT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A</a:t>
            </a:r>
            <a:r>
              <a:rPr sz="1800" spc="-8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DAY-IN-THE-LIFE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25500"/>
            <a:ext cx="453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IDENTIFY </a:t>
            </a:r>
            <a:r>
              <a:rPr spc="-15" dirty="0">
                <a:solidFill>
                  <a:srgbClr val="FF0000"/>
                </a:solidFill>
              </a:rPr>
              <a:t>YOUR </a:t>
            </a:r>
            <a:r>
              <a:rPr dirty="0">
                <a:solidFill>
                  <a:srgbClr val="FF0000"/>
                </a:solidFill>
              </a:rPr>
              <a:t>IDEAL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BUYER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500629"/>
            <a:ext cx="3617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Think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about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biggest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challenges</a:t>
            </a:r>
            <a:r>
              <a:rPr sz="1600" spc="-9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might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face.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00" y="3232150"/>
            <a:ext cx="374205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8862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problems does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persona  have?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Where do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obstacles intersect with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expertise?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What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speciﬁc challenges can you</a:t>
            </a:r>
            <a:r>
              <a:rPr sz="1600" spc="-7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help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them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 overcome?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996" y="4939029"/>
            <a:ext cx="3708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Once you’ve tapped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into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</a:t>
            </a:r>
            <a:r>
              <a:rPr sz="1600" spc="-10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customers’  challenges you</a:t>
            </a:r>
            <a:r>
              <a:rPr sz="1600" spc="-1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can: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0191" y="1993849"/>
            <a:ext cx="3844290" cy="173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6543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Develop value-added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content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that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solves a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problem for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</a:t>
            </a:r>
            <a:r>
              <a:rPr sz="1600" spc="-105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customers,  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keeping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business</a:t>
            </a:r>
            <a:r>
              <a:rPr sz="1600" spc="-1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top-of-mind.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Position your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products and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services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in</a:t>
            </a:r>
            <a:r>
              <a:rPr sz="1600" spc="-10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a 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way that addresses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their</a:t>
            </a:r>
            <a:r>
              <a:rPr sz="1600" spc="-3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challenges.</a:t>
            </a:r>
            <a:endParaRPr sz="1600">
              <a:latin typeface="Arial"/>
              <a:cs typeface="Arial"/>
            </a:endParaRPr>
          </a:p>
          <a:p>
            <a:pPr marL="240665" marR="93980" indent="-228600">
              <a:lnSpc>
                <a:spcPts val="1970"/>
              </a:lnSpc>
              <a:spcBef>
                <a:spcPts val="2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Create new programs, products, and 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service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offerings </a:t>
            </a:r>
            <a:r>
              <a:rPr sz="1600" dirty="0">
                <a:solidFill>
                  <a:srgbClr val="2C302F"/>
                </a:solidFill>
                <a:latin typeface="Arial"/>
                <a:cs typeface="Arial"/>
              </a:rPr>
              <a:t>that meet their</a:t>
            </a:r>
            <a:r>
              <a:rPr sz="1600" spc="-100" dirty="0">
                <a:solidFill>
                  <a:srgbClr val="2C302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C302F"/>
                </a:solidFill>
                <a:latin typeface="Arial"/>
                <a:cs typeface="Arial"/>
              </a:rPr>
              <a:t>needs.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50388" y="4883581"/>
            <a:ext cx="250825" cy="742315"/>
          </a:xfrm>
          <a:custGeom>
            <a:avLst/>
            <a:gdLst/>
            <a:ahLst/>
            <a:cxnLst/>
            <a:rect l="l" t="t" r="r" b="b"/>
            <a:pathLst>
              <a:path w="250825" h="742314">
                <a:moveTo>
                  <a:pt x="0" y="741946"/>
                </a:moveTo>
                <a:lnTo>
                  <a:pt x="250809" y="741946"/>
                </a:lnTo>
                <a:lnTo>
                  <a:pt x="250809" y="0"/>
                </a:lnTo>
                <a:lnTo>
                  <a:pt x="0" y="0"/>
                </a:lnTo>
                <a:lnTo>
                  <a:pt x="0" y="741946"/>
                </a:lnTo>
                <a:close/>
              </a:path>
            </a:pathLst>
          </a:custGeom>
          <a:solidFill>
            <a:srgbClr val="006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8826" y="4393260"/>
            <a:ext cx="501650" cy="351790"/>
          </a:xfrm>
          <a:custGeom>
            <a:avLst/>
            <a:gdLst/>
            <a:ahLst/>
            <a:cxnLst/>
            <a:rect l="l" t="t" r="r" b="b"/>
            <a:pathLst>
              <a:path w="501650" h="351789">
                <a:moveTo>
                  <a:pt x="0" y="351271"/>
                </a:moveTo>
                <a:lnTo>
                  <a:pt x="501561" y="351271"/>
                </a:lnTo>
                <a:lnTo>
                  <a:pt x="501561" y="0"/>
                </a:lnTo>
                <a:lnTo>
                  <a:pt x="0" y="0"/>
                </a:lnTo>
                <a:lnTo>
                  <a:pt x="0" y="3512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8826" y="5221630"/>
            <a:ext cx="501650" cy="404495"/>
          </a:xfrm>
          <a:custGeom>
            <a:avLst/>
            <a:gdLst/>
            <a:ahLst/>
            <a:cxnLst/>
            <a:rect l="l" t="t" r="r" b="b"/>
            <a:pathLst>
              <a:path w="501650" h="404495">
                <a:moveTo>
                  <a:pt x="0" y="403898"/>
                </a:moveTo>
                <a:lnTo>
                  <a:pt x="501561" y="403898"/>
                </a:lnTo>
                <a:lnTo>
                  <a:pt x="501561" y="0"/>
                </a:lnTo>
                <a:lnTo>
                  <a:pt x="0" y="0"/>
                </a:lnTo>
                <a:lnTo>
                  <a:pt x="0" y="4038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6275" y="4393261"/>
            <a:ext cx="302260" cy="1232535"/>
          </a:xfrm>
          <a:custGeom>
            <a:avLst/>
            <a:gdLst/>
            <a:ahLst/>
            <a:cxnLst/>
            <a:rect l="l" t="t" r="r" b="b"/>
            <a:pathLst>
              <a:path w="302259" h="1232535">
                <a:moveTo>
                  <a:pt x="0" y="1232267"/>
                </a:moveTo>
                <a:lnTo>
                  <a:pt x="301754" y="1232267"/>
                </a:lnTo>
                <a:lnTo>
                  <a:pt x="301754" y="0"/>
                </a:lnTo>
                <a:lnTo>
                  <a:pt x="0" y="0"/>
                </a:lnTo>
                <a:lnTo>
                  <a:pt x="0" y="1232267"/>
                </a:lnTo>
                <a:close/>
              </a:path>
            </a:pathLst>
          </a:custGeom>
          <a:solidFill>
            <a:srgbClr val="006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5475" y="4489170"/>
            <a:ext cx="250825" cy="1136650"/>
          </a:xfrm>
          <a:custGeom>
            <a:avLst/>
            <a:gdLst/>
            <a:ahLst/>
            <a:cxnLst/>
            <a:rect l="l" t="t" r="r" b="b"/>
            <a:pathLst>
              <a:path w="250825" h="1136650">
                <a:moveTo>
                  <a:pt x="0" y="1136357"/>
                </a:moveTo>
                <a:lnTo>
                  <a:pt x="250799" y="1136357"/>
                </a:lnTo>
                <a:lnTo>
                  <a:pt x="250799" y="0"/>
                </a:lnTo>
                <a:lnTo>
                  <a:pt x="0" y="0"/>
                </a:lnTo>
                <a:lnTo>
                  <a:pt x="0" y="1136357"/>
                </a:lnTo>
                <a:close/>
              </a:path>
            </a:pathLst>
          </a:custGeom>
          <a:solidFill>
            <a:srgbClr val="00B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50388" y="4605477"/>
            <a:ext cx="250825" cy="278130"/>
          </a:xfrm>
          <a:custGeom>
            <a:avLst/>
            <a:gdLst/>
            <a:ahLst/>
            <a:cxnLst/>
            <a:rect l="l" t="t" r="r" b="b"/>
            <a:pathLst>
              <a:path w="250825" h="278129">
                <a:moveTo>
                  <a:pt x="0" y="278104"/>
                </a:moveTo>
                <a:lnTo>
                  <a:pt x="250809" y="278104"/>
                </a:lnTo>
                <a:lnTo>
                  <a:pt x="250809" y="0"/>
                </a:lnTo>
                <a:lnTo>
                  <a:pt x="0" y="0"/>
                </a:lnTo>
                <a:lnTo>
                  <a:pt x="0" y="278104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20377" y="4689106"/>
            <a:ext cx="110832" cy="11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48826" y="4744532"/>
            <a:ext cx="501650" cy="477520"/>
          </a:xfrm>
          <a:custGeom>
            <a:avLst/>
            <a:gdLst/>
            <a:ahLst/>
            <a:cxnLst/>
            <a:rect l="l" t="t" r="r" b="b"/>
            <a:pathLst>
              <a:path w="501650" h="477520">
                <a:moveTo>
                  <a:pt x="0" y="477098"/>
                </a:moveTo>
                <a:lnTo>
                  <a:pt x="501561" y="477098"/>
                </a:lnTo>
                <a:lnTo>
                  <a:pt x="501561" y="0"/>
                </a:lnTo>
                <a:lnTo>
                  <a:pt x="0" y="0"/>
                </a:lnTo>
                <a:lnTo>
                  <a:pt x="0" y="47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30915" y="4489172"/>
            <a:ext cx="0" cy="732790"/>
          </a:xfrm>
          <a:custGeom>
            <a:avLst/>
            <a:gdLst/>
            <a:ahLst/>
            <a:cxnLst/>
            <a:rect l="l" t="t" r="r" b="b"/>
            <a:pathLst>
              <a:path h="732789">
                <a:moveTo>
                  <a:pt x="0" y="0"/>
                </a:moveTo>
                <a:lnTo>
                  <a:pt x="0" y="732457"/>
                </a:lnTo>
              </a:path>
            </a:pathLst>
          </a:custGeom>
          <a:ln w="67528">
            <a:solidFill>
              <a:srgbClr val="FFB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8776" y="3886682"/>
            <a:ext cx="815975" cy="838835"/>
          </a:xfrm>
          <a:custGeom>
            <a:avLst/>
            <a:gdLst/>
            <a:ahLst/>
            <a:cxnLst/>
            <a:rect l="l" t="t" r="r" b="b"/>
            <a:pathLst>
              <a:path w="815975" h="838835">
                <a:moveTo>
                  <a:pt x="395301" y="0"/>
                </a:moveTo>
                <a:lnTo>
                  <a:pt x="348826" y="151"/>
                </a:lnTo>
                <a:lnTo>
                  <a:pt x="303172" y="4784"/>
                </a:lnTo>
                <a:lnTo>
                  <a:pt x="258849" y="13982"/>
                </a:lnTo>
                <a:lnTo>
                  <a:pt x="216366" y="27827"/>
                </a:lnTo>
                <a:lnTo>
                  <a:pt x="176231" y="46404"/>
                </a:lnTo>
                <a:lnTo>
                  <a:pt x="138954" y="69795"/>
                </a:lnTo>
                <a:lnTo>
                  <a:pt x="105044" y="98084"/>
                </a:lnTo>
                <a:lnTo>
                  <a:pt x="75009" y="131355"/>
                </a:lnTo>
                <a:lnTo>
                  <a:pt x="49741" y="169999"/>
                </a:lnTo>
                <a:lnTo>
                  <a:pt x="30151" y="212931"/>
                </a:lnTo>
                <a:lnTo>
                  <a:pt x="15810" y="259276"/>
                </a:lnTo>
                <a:lnTo>
                  <a:pt x="6290" y="308160"/>
                </a:lnTo>
                <a:lnTo>
                  <a:pt x="1163" y="358708"/>
                </a:lnTo>
                <a:lnTo>
                  <a:pt x="0" y="410046"/>
                </a:lnTo>
                <a:lnTo>
                  <a:pt x="2372" y="461299"/>
                </a:lnTo>
                <a:lnTo>
                  <a:pt x="7851" y="511594"/>
                </a:lnTo>
                <a:lnTo>
                  <a:pt x="16009" y="560055"/>
                </a:lnTo>
                <a:lnTo>
                  <a:pt x="26418" y="605808"/>
                </a:lnTo>
                <a:lnTo>
                  <a:pt x="38649" y="647978"/>
                </a:lnTo>
                <a:lnTo>
                  <a:pt x="57568" y="693313"/>
                </a:lnTo>
                <a:lnTo>
                  <a:pt x="82381" y="731608"/>
                </a:lnTo>
                <a:lnTo>
                  <a:pt x="112820" y="763294"/>
                </a:lnTo>
                <a:lnTo>
                  <a:pt x="148621" y="788798"/>
                </a:lnTo>
                <a:lnTo>
                  <a:pt x="189515" y="808549"/>
                </a:lnTo>
                <a:lnTo>
                  <a:pt x="235238" y="822977"/>
                </a:lnTo>
                <a:lnTo>
                  <a:pt x="285521" y="832510"/>
                </a:lnTo>
                <a:lnTo>
                  <a:pt x="340100" y="837576"/>
                </a:lnTo>
                <a:lnTo>
                  <a:pt x="398707" y="838605"/>
                </a:lnTo>
                <a:lnTo>
                  <a:pt x="452248" y="834517"/>
                </a:lnTo>
                <a:lnTo>
                  <a:pt x="501714" y="824180"/>
                </a:lnTo>
                <a:lnTo>
                  <a:pt x="547193" y="808147"/>
                </a:lnTo>
                <a:lnTo>
                  <a:pt x="588771" y="786973"/>
                </a:lnTo>
                <a:lnTo>
                  <a:pt x="626537" y="761210"/>
                </a:lnTo>
                <a:lnTo>
                  <a:pt x="660579" y="731412"/>
                </a:lnTo>
                <a:lnTo>
                  <a:pt x="690983" y="698131"/>
                </a:lnTo>
                <a:lnTo>
                  <a:pt x="717838" y="661922"/>
                </a:lnTo>
                <a:lnTo>
                  <a:pt x="741230" y="623336"/>
                </a:lnTo>
                <a:lnTo>
                  <a:pt x="761248" y="582928"/>
                </a:lnTo>
                <a:lnTo>
                  <a:pt x="777980" y="541251"/>
                </a:lnTo>
                <a:lnTo>
                  <a:pt x="791512" y="498857"/>
                </a:lnTo>
                <a:lnTo>
                  <a:pt x="801932" y="456301"/>
                </a:lnTo>
                <a:lnTo>
                  <a:pt x="809329" y="414135"/>
                </a:lnTo>
                <a:lnTo>
                  <a:pt x="813788" y="372912"/>
                </a:lnTo>
                <a:lnTo>
                  <a:pt x="815399" y="333187"/>
                </a:lnTo>
                <a:lnTo>
                  <a:pt x="814249" y="295511"/>
                </a:lnTo>
                <a:lnTo>
                  <a:pt x="804015" y="228523"/>
                </a:lnTo>
                <a:lnTo>
                  <a:pt x="785186" y="177465"/>
                </a:lnTo>
                <a:lnTo>
                  <a:pt x="756029" y="135727"/>
                </a:lnTo>
                <a:lnTo>
                  <a:pt x="715587" y="105386"/>
                </a:lnTo>
                <a:lnTo>
                  <a:pt x="662905" y="88518"/>
                </a:lnTo>
                <a:lnTo>
                  <a:pt x="622188" y="63536"/>
                </a:lnTo>
                <a:lnTo>
                  <a:pt x="579239" y="42534"/>
                </a:lnTo>
                <a:lnTo>
                  <a:pt x="534567" y="25596"/>
                </a:lnTo>
                <a:lnTo>
                  <a:pt x="488681" y="12805"/>
                </a:lnTo>
                <a:lnTo>
                  <a:pt x="442089" y="4245"/>
                </a:lnTo>
                <a:lnTo>
                  <a:pt x="395301" y="0"/>
                </a:lnTo>
                <a:close/>
              </a:path>
            </a:pathLst>
          </a:custGeom>
          <a:solidFill>
            <a:srgbClr val="7F2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28564" y="4948808"/>
            <a:ext cx="1491615" cy="676910"/>
          </a:xfrm>
          <a:custGeom>
            <a:avLst/>
            <a:gdLst/>
            <a:ahLst/>
            <a:cxnLst/>
            <a:rect l="l" t="t" r="r" b="b"/>
            <a:pathLst>
              <a:path w="1491615" h="676910">
                <a:moveTo>
                  <a:pt x="596595" y="0"/>
                </a:moveTo>
                <a:lnTo>
                  <a:pt x="512302" y="37749"/>
                </a:lnTo>
                <a:lnTo>
                  <a:pt x="438679" y="72266"/>
                </a:lnTo>
                <a:lnTo>
                  <a:pt x="374955" y="103666"/>
                </a:lnTo>
                <a:lnTo>
                  <a:pt x="320360" y="132059"/>
                </a:lnTo>
                <a:lnTo>
                  <a:pt x="274123" y="157559"/>
                </a:lnTo>
                <a:lnTo>
                  <a:pt x="235473" y="180278"/>
                </a:lnTo>
                <a:lnTo>
                  <a:pt x="177852" y="217825"/>
                </a:lnTo>
                <a:lnTo>
                  <a:pt x="141331" y="245602"/>
                </a:lnTo>
                <a:lnTo>
                  <a:pt x="109935" y="279010"/>
                </a:lnTo>
                <a:lnTo>
                  <a:pt x="76717" y="351349"/>
                </a:lnTo>
                <a:lnTo>
                  <a:pt x="62140" y="397898"/>
                </a:lnTo>
                <a:lnTo>
                  <a:pt x="48600" y="449443"/>
                </a:lnTo>
                <a:lnTo>
                  <a:pt x="35855" y="504541"/>
                </a:lnTo>
                <a:lnTo>
                  <a:pt x="23666" y="561749"/>
                </a:lnTo>
                <a:lnTo>
                  <a:pt x="11794" y="619622"/>
                </a:lnTo>
                <a:lnTo>
                  <a:pt x="0" y="676719"/>
                </a:lnTo>
                <a:lnTo>
                  <a:pt x="1491361" y="676719"/>
                </a:lnTo>
                <a:lnTo>
                  <a:pt x="1479558" y="619622"/>
                </a:lnTo>
                <a:lnTo>
                  <a:pt x="1467682" y="561749"/>
                </a:lnTo>
                <a:lnTo>
                  <a:pt x="1455491" y="504541"/>
                </a:lnTo>
                <a:lnTo>
                  <a:pt x="1442746" y="449443"/>
                </a:lnTo>
                <a:lnTo>
                  <a:pt x="1429206" y="397898"/>
                </a:lnTo>
                <a:lnTo>
                  <a:pt x="1414632" y="351349"/>
                </a:lnTo>
                <a:lnTo>
                  <a:pt x="1398783" y="311238"/>
                </a:lnTo>
                <a:lnTo>
                  <a:pt x="1362303" y="256108"/>
                </a:lnTo>
                <a:lnTo>
                  <a:pt x="1330690" y="230264"/>
                </a:lnTo>
                <a:lnTo>
                  <a:pt x="1277044" y="193318"/>
                </a:lnTo>
                <a:lnTo>
                  <a:pt x="1239286" y="170248"/>
                </a:lnTo>
                <a:lnTo>
                  <a:pt x="1192813" y="143881"/>
                </a:lnTo>
                <a:lnTo>
                  <a:pt x="1136555" y="114043"/>
                </a:lnTo>
                <a:lnTo>
                  <a:pt x="1069444" y="80561"/>
                </a:lnTo>
                <a:lnTo>
                  <a:pt x="990410" y="43260"/>
                </a:lnTo>
                <a:lnTo>
                  <a:pt x="898385" y="1968"/>
                </a:lnTo>
                <a:lnTo>
                  <a:pt x="596595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4212" y="4512833"/>
            <a:ext cx="320675" cy="593090"/>
          </a:xfrm>
          <a:custGeom>
            <a:avLst/>
            <a:gdLst/>
            <a:ahLst/>
            <a:cxnLst/>
            <a:rect l="l" t="t" r="r" b="b"/>
            <a:pathLst>
              <a:path w="320675" h="593089">
                <a:moveTo>
                  <a:pt x="160032" y="0"/>
                </a:moveTo>
                <a:lnTo>
                  <a:pt x="93313" y="12077"/>
                </a:lnTo>
                <a:lnTo>
                  <a:pt x="37791" y="48310"/>
                </a:lnTo>
                <a:lnTo>
                  <a:pt x="4665" y="108699"/>
                </a:lnTo>
                <a:lnTo>
                  <a:pt x="0" y="147951"/>
                </a:lnTo>
                <a:lnTo>
                  <a:pt x="0" y="513292"/>
                </a:lnTo>
                <a:lnTo>
                  <a:pt x="35410" y="547591"/>
                </a:lnTo>
                <a:lnTo>
                  <a:pt x="74759" y="572353"/>
                </a:lnTo>
                <a:lnTo>
                  <a:pt x="116734" y="587447"/>
                </a:lnTo>
                <a:lnTo>
                  <a:pt x="160023" y="592740"/>
                </a:lnTo>
                <a:lnTo>
                  <a:pt x="203312" y="588103"/>
                </a:lnTo>
                <a:lnTo>
                  <a:pt x="245291" y="573403"/>
                </a:lnTo>
                <a:lnTo>
                  <a:pt x="284646" y="548510"/>
                </a:lnTo>
                <a:lnTo>
                  <a:pt x="320065" y="513292"/>
                </a:lnTo>
                <a:lnTo>
                  <a:pt x="320065" y="147951"/>
                </a:lnTo>
                <a:lnTo>
                  <a:pt x="315399" y="108699"/>
                </a:lnTo>
                <a:lnTo>
                  <a:pt x="282273" y="48310"/>
                </a:lnTo>
                <a:lnTo>
                  <a:pt x="226751" y="12077"/>
                </a:lnTo>
                <a:lnTo>
                  <a:pt x="160032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4212" y="4512833"/>
            <a:ext cx="320675" cy="461645"/>
          </a:xfrm>
          <a:custGeom>
            <a:avLst/>
            <a:gdLst/>
            <a:ahLst/>
            <a:cxnLst/>
            <a:rect l="l" t="t" r="r" b="b"/>
            <a:pathLst>
              <a:path w="320675" h="461645">
                <a:moveTo>
                  <a:pt x="160032" y="0"/>
                </a:moveTo>
                <a:lnTo>
                  <a:pt x="93313" y="12077"/>
                </a:lnTo>
                <a:lnTo>
                  <a:pt x="37791" y="48310"/>
                </a:lnTo>
                <a:lnTo>
                  <a:pt x="4665" y="108699"/>
                </a:lnTo>
                <a:lnTo>
                  <a:pt x="0" y="147951"/>
                </a:lnTo>
                <a:lnTo>
                  <a:pt x="0" y="392553"/>
                </a:lnTo>
                <a:lnTo>
                  <a:pt x="44769" y="421933"/>
                </a:lnTo>
                <a:lnTo>
                  <a:pt x="87306" y="443539"/>
                </a:lnTo>
                <a:lnTo>
                  <a:pt x="126194" y="456870"/>
                </a:lnTo>
                <a:lnTo>
                  <a:pt x="160020" y="461425"/>
                </a:lnTo>
                <a:lnTo>
                  <a:pt x="193851" y="456870"/>
                </a:lnTo>
                <a:lnTo>
                  <a:pt x="232741" y="443539"/>
                </a:lnTo>
                <a:lnTo>
                  <a:pt x="275282" y="421933"/>
                </a:lnTo>
                <a:lnTo>
                  <a:pt x="320065" y="392553"/>
                </a:lnTo>
                <a:lnTo>
                  <a:pt x="320065" y="147951"/>
                </a:lnTo>
                <a:lnTo>
                  <a:pt x="315399" y="108699"/>
                </a:lnTo>
                <a:lnTo>
                  <a:pt x="282273" y="48310"/>
                </a:lnTo>
                <a:lnTo>
                  <a:pt x="226751" y="12077"/>
                </a:lnTo>
                <a:lnTo>
                  <a:pt x="160032" y="0"/>
                </a:lnTo>
                <a:close/>
              </a:path>
            </a:pathLst>
          </a:custGeom>
          <a:solidFill>
            <a:srgbClr val="F7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02934" y="4004881"/>
            <a:ext cx="742950" cy="908685"/>
          </a:xfrm>
          <a:custGeom>
            <a:avLst/>
            <a:gdLst/>
            <a:ahLst/>
            <a:cxnLst/>
            <a:rect l="l" t="t" r="r" b="b"/>
            <a:pathLst>
              <a:path w="742950" h="908685">
                <a:moveTo>
                  <a:pt x="371310" y="0"/>
                </a:moveTo>
                <a:lnTo>
                  <a:pt x="310305" y="3035"/>
                </a:lnTo>
                <a:lnTo>
                  <a:pt x="255970" y="11822"/>
                </a:lnTo>
                <a:lnTo>
                  <a:pt x="207963" y="25882"/>
                </a:lnTo>
                <a:lnTo>
                  <a:pt x="165944" y="44737"/>
                </a:lnTo>
                <a:lnTo>
                  <a:pt x="129571" y="67908"/>
                </a:lnTo>
                <a:lnTo>
                  <a:pt x="98502" y="94917"/>
                </a:lnTo>
                <a:lnTo>
                  <a:pt x="72398" y="125284"/>
                </a:lnTo>
                <a:lnTo>
                  <a:pt x="50916" y="158531"/>
                </a:lnTo>
                <a:lnTo>
                  <a:pt x="33716" y="194180"/>
                </a:lnTo>
                <a:lnTo>
                  <a:pt x="20456" y="231752"/>
                </a:lnTo>
                <a:lnTo>
                  <a:pt x="10796" y="270768"/>
                </a:lnTo>
                <a:lnTo>
                  <a:pt x="4394" y="310750"/>
                </a:lnTo>
                <a:lnTo>
                  <a:pt x="909" y="351219"/>
                </a:lnTo>
                <a:lnTo>
                  <a:pt x="0" y="391697"/>
                </a:lnTo>
                <a:lnTo>
                  <a:pt x="1325" y="431705"/>
                </a:lnTo>
                <a:lnTo>
                  <a:pt x="4544" y="470765"/>
                </a:lnTo>
                <a:lnTo>
                  <a:pt x="15299" y="544123"/>
                </a:lnTo>
                <a:lnTo>
                  <a:pt x="29535" y="607945"/>
                </a:lnTo>
                <a:lnTo>
                  <a:pt x="44523" y="658400"/>
                </a:lnTo>
                <a:lnTo>
                  <a:pt x="62446" y="700646"/>
                </a:lnTo>
                <a:lnTo>
                  <a:pt x="114822" y="757177"/>
                </a:lnTo>
                <a:lnTo>
                  <a:pt x="154291" y="791487"/>
                </a:lnTo>
                <a:lnTo>
                  <a:pt x="198842" y="825998"/>
                </a:lnTo>
                <a:lnTo>
                  <a:pt x="245648" y="857838"/>
                </a:lnTo>
                <a:lnTo>
                  <a:pt x="291880" y="884137"/>
                </a:lnTo>
                <a:lnTo>
                  <a:pt x="334710" y="902021"/>
                </a:lnTo>
                <a:lnTo>
                  <a:pt x="371310" y="908621"/>
                </a:lnTo>
                <a:lnTo>
                  <a:pt x="407909" y="902021"/>
                </a:lnTo>
                <a:lnTo>
                  <a:pt x="450738" y="884137"/>
                </a:lnTo>
                <a:lnTo>
                  <a:pt x="496968" y="857838"/>
                </a:lnTo>
                <a:lnTo>
                  <a:pt x="543772" y="825998"/>
                </a:lnTo>
                <a:lnTo>
                  <a:pt x="588323" y="791487"/>
                </a:lnTo>
                <a:lnTo>
                  <a:pt x="627792" y="757177"/>
                </a:lnTo>
                <a:lnTo>
                  <a:pt x="659351" y="725940"/>
                </a:lnTo>
                <a:lnTo>
                  <a:pt x="685086" y="691659"/>
                </a:lnTo>
                <a:lnTo>
                  <a:pt x="705518" y="635078"/>
                </a:lnTo>
                <a:lnTo>
                  <a:pt x="720472" y="577460"/>
                </a:lnTo>
                <a:lnTo>
                  <a:pt x="733309" y="508391"/>
                </a:lnTo>
                <a:lnTo>
                  <a:pt x="741300" y="431700"/>
                </a:lnTo>
                <a:lnTo>
                  <a:pt x="742625" y="391692"/>
                </a:lnTo>
                <a:lnTo>
                  <a:pt x="741716" y="351214"/>
                </a:lnTo>
                <a:lnTo>
                  <a:pt x="738230" y="310745"/>
                </a:lnTo>
                <a:lnTo>
                  <a:pt x="731827" y="270764"/>
                </a:lnTo>
                <a:lnTo>
                  <a:pt x="722167" y="231748"/>
                </a:lnTo>
                <a:lnTo>
                  <a:pt x="708906" y="194177"/>
                </a:lnTo>
                <a:lnTo>
                  <a:pt x="691706" y="158528"/>
                </a:lnTo>
                <a:lnTo>
                  <a:pt x="670223" y="125281"/>
                </a:lnTo>
                <a:lnTo>
                  <a:pt x="644119" y="94915"/>
                </a:lnTo>
                <a:lnTo>
                  <a:pt x="613050" y="67907"/>
                </a:lnTo>
                <a:lnTo>
                  <a:pt x="576676" y="44737"/>
                </a:lnTo>
                <a:lnTo>
                  <a:pt x="534656" y="25882"/>
                </a:lnTo>
                <a:lnTo>
                  <a:pt x="486649" y="11822"/>
                </a:lnTo>
                <a:lnTo>
                  <a:pt x="432314" y="3035"/>
                </a:lnTo>
                <a:lnTo>
                  <a:pt x="371310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0716" y="4606683"/>
            <a:ext cx="327025" cy="138430"/>
          </a:xfrm>
          <a:custGeom>
            <a:avLst/>
            <a:gdLst/>
            <a:ahLst/>
            <a:cxnLst/>
            <a:rect l="l" t="t" r="r" b="b"/>
            <a:pathLst>
              <a:path w="327025" h="138429">
                <a:moveTo>
                  <a:pt x="0" y="0"/>
                </a:moveTo>
                <a:lnTo>
                  <a:pt x="33684" y="64587"/>
                </a:lnTo>
                <a:lnTo>
                  <a:pt x="68567" y="91558"/>
                </a:lnTo>
                <a:lnTo>
                  <a:pt x="111163" y="113508"/>
                </a:lnTo>
                <a:lnTo>
                  <a:pt x="158235" y="129335"/>
                </a:lnTo>
                <a:lnTo>
                  <a:pt x="206548" y="137935"/>
                </a:lnTo>
                <a:lnTo>
                  <a:pt x="252865" y="138203"/>
                </a:lnTo>
                <a:lnTo>
                  <a:pt x="293950" y="129038"/>
                </a:lnTo>
                <a:lnTo>
                  <a:pt x="326567" y="109334"/>
                </a:lnTo>
                <a:lnTo>
                  <a:pt x="272829" y="108710"/>
                </a:lnTo>
                <a:lnTo>
                  <a:pt x="220082" y="102221"/>
                </a:lnTo>
                <a:lnTo>
                  <a:pt x="169149" y="90386"/>
                </a:lnTo>
                <a:lnTo>
                  <a:pt x="120852" y="73727"/>
                </a:lnTo>
                <a:lnTo>
                  <a:pt x="76013" y="52763"/>
                </a:lnTo>
                <a:lnTo>
                  <a:pt x="35455" y="28014"/>
                </a:lnTo>
                <a:lnTo>
                  <a:pt x="0" y="0"/>
                </a:lnTo>
                <a:close/>
              </a:path>
            </a:pathLst>
          </a:custGeom>
          <a:solidFill>
            <a:srgbClr val="F7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6968" y="4595259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10">
                <a:moveTo>
                  <a:pt x="38167" y="0"/>
                </a:moveTo>
                <a:lnTo>
                  <a:pt x="18181" y="11871"/>
                </a:lnTo>
                <a:lnTo>
                  <a:pt x="3313" y="31957"/>
                </a:lnTo>
                <a:lnTo>
                  <a:pt x="0" y="54235"/>
                </a:lnTo>
                <a:lnTo>
                  <a:pt x="9133" y="38740"/>
                </a:lnTo>
                <a:lnTo>
                  <a:pt x="22082" y="24282"/>
                </a:lnTo>
                <a:lnTo>
                  <a:pt x="38197" y="11833"/>
                </a:lnTo>
                <a:lnTo>
                  <a:pt x="56832" y="2368"/>
                </a:lnTo>
                <a:lnTo>
                  <a:pt x="38167" y="0"/>
                </a:lnTo>
                <a:close/>
              </a:path>
            </a:pathLst>
          </a:custGeom>
          <a:solidFill>
            <a:srgbClr val="F7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2226" y="4360227"/>
            <a:ext cx="116681" cy="17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98156" y="4360240"/>
            <a:ext cx="116690" cy="176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82282" y="3967174"/>
            <a:ext cx="784225" cy="537210"/>
          </a:xfrm>
          <a:custGeom>
            <a:avLst/>
            <a:gdLst/>
            <a:ahLst/>
            <a:cxnLst/>
            <a:rect l="l" t="t" r="r" b="b"/>
            <a:pathLst>
              <a:path w="784225" h="537210">
                <a:moveTo>
                  <a:pt x="385701" y="0"/>
                </a:moveTo>
                <a:lnTo>
                  <a:pt x="333224" y="4687"/>
                </a:lnTo>
                <a:lnTo>
                  <a:pt x="284359" y="13827"/>
                </a:lnTo>
                <a:lnTo>
                  <a:pt x="239163" y="27202"/>
                </a:lnTo>
                <a:lnTo>
                  <a:pt x="197692" y="44591"/>
                </a:lnTo>
                <a:lnTo>
                  <a:pt x="159999" y="65779"/>
                </a:lnTo>
                <a:lnTo>
                  <a:pt x="126142" y="90546"/>
                </a:lnTo>
                <a:lnTo>
                  <a:pt x="96175" y="118674"/>
                </a:lnTo>
                <a:lnTo>
                  <a:pt x="70155" y="149946"/>
                </a:lnTo>
                <a:lnTo>
                  <a:pt x="48135" y="184142"/>
                </a:lnTo>
                <a:lnTo>
                  <a:pt x="30172" y="221045"/>
                </a:lnTo>
                <a:lnTo>
                  <a:pt x="16322" y="260437"/>
                </a:lnTo>
                <a:lnTo>
                  <a:pt x="6640" y="302099"/>
                </a:lnTo>
                <a:lnTo>
                  <a:pt x="1180" y="345813"/>
                </a:lnTo>
                <a:lnTo>
                  <a:pt x="0" y="391361"/>
                </a:lnTo>
                <a:lnTo>
                  <a:pt x="3153" y="438525"/>
                </a:lnTo>
                <a:lnTo>
                  <a:pt x="10696" y="487087"/>
                </a:lnTo>
                <a:lnTo>
                  <a:pt x="22684" y="536829"/>
                </a:lnTo>
                <a:lnTo>
                  <a:pt x="35569" y="463739"/>
                </a:lnTo>
                <a:lnTo>
                  <a:pt x="53431" y="401068"/>
                </a:lnTo>
                <a:lnTo>
                  <a:pt x="75257" y="348097"/>
                </a:lnTo>
                <a:lnTo>
                  <a:pt x="100034" y="304107"/>
                </a:lnTo>
                <a:lnTo>
                  <a:pt x="126748" y="268379"/>
                </a:lnTo>
                <a:lnTo>
                  <a:pt x="154385" y="240193"/>
                </a:lnTo>
                <a:lnTo>
                  <a:pt x="208378" y="203572"/>
                </a:lnTo>
                <a:lnTo>
                  <a:pt x="253905" y="188490"/>
                </a:lnTo>
                <a:lnTo>
                  <a:pt x="270961" y="187229"/>
                </a:lnTo>
                <a:lnTo>
                  <a:pt x="446435" y="187229"/>
                </a:lnTo>
                <a:lnTo>
                  <a:pt x="495694" y="163837"/>
                </a:lnTo>
                <a:lnTo>
                  <a:pt x="508538" y="162685"/>
                </a:lnTo>
                <a:lnTo>
                  <a:pt x="733776" y="162685"/>
                </a:lnTo>
                <a:lnTo>
                  <a:pt x="728201" y="152676"/>
                </a:lnTo>
                <a:lnTo>
                  <a:pt x="705283" y="121249"/>
                </a:lnTo>
                <a:lnTo>
                  <a:pt x="678512" y="92834"/>
                </a:lnTo>
                <a:lnTo>
                  <a:pt x="647918" y="67691"/>
                </a:lnTo>
                <a:lnTo>
                  <a:pt x="613530" y="46076"/>
                </a:lnTo>
                <a:lnTo>
                  <a:pt x="575377" y="28250"/>
                </a:lnTo>
                <a:lnTo>
                  <a:pt x="533489" y="14470"/>
                </a:lnTo>
                <a:lnTo>
                  <a:pt x="487894" y="4996"/>
                </a:lnTo>
                <a:lnTo>
                  <a:pt x="438622" y="86"/>
                </a:lnTo>
                <a:lnTo>
                  <a:pt x="385701" y="0"/>
                </a:lnTo>
                <a:close/>
              </a:path>
              <a:path w="784225" h="537210">
                <a:moveTo>
                  <a:pt x="752298" y="199123"/>
                </a:moveTo>
                <a:lnTo>
                  <a:pt x="655233" y="199123"/>
                </a:lnTo>
                <a:lnTo>
                  <a:pt x="683186" y="233159"/>
                </a:lnTo>
                <a:lnTo>
                  <a:pt x="706927" y="270699"/>
                </a:lnTo>
                <a:lnTo>
                  <a:pt x="726280" y="312240"/>
                </a:lnTo>
                <a:lnTo>
                  <a:pt x="741069" y="358280"/>
                </a:lnTo>
                <a:lnTo>
                  <a:pt x="751119" y="409317"/>
                </a:lnTo>
                <a:lnTo>
                  <a:pt x="756254" y="465848"/>
                </a:lnTo>
                <a:lnTo>
                  <a:pt x="756300" y="528370"/>
                </a:lnTo>
                <a:lnTo>
                  <a:pt x="769365" y="481477"/>
                </a:lnTo>
                <a:lnTo>
                  <a:pt x="778315" y="435268"/>
                </a:lnTo>
                <a:lnTo>
                  <a:pt x="783179" y="390001"/>
                </a:lnTo>
                <a:lnTo>
                  <a:pt x="783978" y="345813"/>
                </a:lnTo>
                <a:lnTo>
                  <a:pt x="780768" y="303328"/>
                </a:lnTo>
                <a:lnTo>
                  <a:pt x="773551" y="262441"/>
                </a:lnTo>
                <a:lnTo>
                  <a:pt x="762364" y="223530"/>
                </a:lnTo>
                <a:lnTo>
                  <a:pt x="752298" y="199123"/>
                </a:lnTo>
                <a:close/>
              </a:path>
              <a:path w="784225" h="537210">
                <a:moveTo>
                  <a:pt x="733776" y="162685"/>
                </a:moveTo>
                <a:lnTo>
                  <a:pt x="508538" y="162685"/>
                </a:lnTo>
                <a:lnTo>
                  <a:pt x="492165" y="185953"/>
                </a:lnTo>
                <a:lnTo>
                  <a:pt x="482565" y="208606"/>
                </a:lnTo>
                <a:lnTo>
                  <a:pt x="494110" y="224860"/>
                </a:lnTo>
                <a:lnTo>
                  <a:pt x="521974" y="233376"/>
                </a:lnTo>
                <a:lnTo>
                  <a:pt x="561332" y="232818"/>
                </a:lnTo>
                <a:lnTo>
                  <a:pt x="607360" y="221846"/>
                </a:lnTo>
                <a:lnTo>
                  <a:pt x="655233" y="199123"/>
                </a:lnTo>
                <a:lnTo>
                  <a:pt x="752298" y="199123"/>
                </a:lnTo>
                <a:lnTo>
                  <a:pt x="747238" y="186856"/>
                </a:lnTo>
                <a:lnTo>
                  <a:pt x="733776" y="162685"/>
                </a:lnTo>
                <a:close/>
              </a:path>
              <a:path w="784225" h="537210">
                <a:moveTo>
                  <a:pt x="446435" y="187229"/>
                </a:moveTo>
                <a:lnTo>
                  <a:pt x="270961" y="187229"/>
                </a:lnTo>
                <a:lnTo>
                  <a:pt x="282860" y="189194"/>
                </a:lnTo>
                <a:lnTo>
                  <a:pt x="288589" y="193668"/>
                </a:lnTo>
                <a:lnTo>
                  <a:pt x="287135" y="199931"/>
                </a:lnTo>
                <a:lnTo>
                  <a:pt x="277484" y="207264"/>
                </a:lnTo>
                <a:lnTo>
                  <a:pt x="260022" y="222959"/>
                </a:lnTo>
                <a:lnTo>
                  <a:pt x="271909" y="231720"/>
                </a:lnTo>
                <a:lnTo>
                  <a:pt x="305043" y="232678"/>
                </a:lnTo>
                <a:lnTo>
                  <a:pt x="351318" y="224968"/>
                </a:lnTo>
                <a:lnTo>
                  <a:pt x="402630" y="207721"/>
                </a:lnTo>
                <a:lnTo>
                  <a:pt x="446435" y="187229"/>
                </a:lnTo>
                <a:close/>
              </a:path>
            </a:pathLst>
          </a:custGeom>
          <a:solidFill>
            <a:srgbClr val="7F2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85535" y="4944897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13487" y="0"/>
                </a:moveTo>
                <a:lnTo>
                  <a:pt x="0" y="61429"/>
                </a:lnTo>
                <a:lnTo>
                  <a:pt x="164579" y="289560"/>
                </a:lnTo>
                <a:lnTo>
                  <a:pt x="289445" y="171107"/>
                </a:lnTo>
                <a:lnTo>
                  <a:pt x="1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4981" y="4944897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75933" y="0"/>
                </a:moveTo>
                <a:lnTo>
                  <a:pt x="0" y="171107"/>
                </a:lnTo>
                <a:lnTo>
                  <a:pt x="124866" y="289560"/>
                </a:lnTo>
                <a:lnTo>
                  <a:pt x="289445" y="61429"/>
                </a:lnTo>
                <a:lnTo>
                  <a:pt x="175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5435" y="5114340"/>
            <a:ext cx="137795" cy="125730"/>
          </a:xfrm>
          <a:custGeom>
            <a:avLst/>
            <a:gdLst/>
            <a:ahLst/>
            <a:cxnLst/>
            <a:rect l="l" t="t" r="r" b="b"/>
            <a:pathLst>
              <a:path w="137795" h="125729">
                <a:moveTo>
                  <a:pt x="69545" y="0"/>
                </a:moveTo>
                <a:lnTo>
                  <a:pt x="0" y="65354"/>
                </a:lnTo>
                <a:lnTo>
                  <a:pt x="38747" y="125399"/>
                </a:lnTo>
                <a:lnTo>
                  <a:pt x="98869" y="125399"/>
                </a:lnTo>
                <a:lnTo>
                  <a:pt x="137629" y="65354"/>
                </a:lnTo>
                <a:lnTo>
                  <a:pt x="6954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89002" y="5239740"/>
            <a:ext cx="170815" cy="386080"/>
          </a:xfrm>
          <a:custGeom>
            <a:avLst/>
            <a:gdLst/>
            <a:ahLst/>
            <a:cxnLst/>
            <a:rect l="l" t="t" r="r" b="b"/>
            <a:pathLst>
              <a:path w="170814" h="386079">
                <a:moveTo>
                  <a:pt x="115303" y="0"/>
                </a:moveTo>
                <a:lnTo>
                  <a:pt x="55181" y="0"/>
                </a:lnTo>
                <a:lnTo>
                  <a:pt x="0" y="385787"/>
                </a:lnTo>
                <a:lnTo>
                  <a:pt x="170497" y="385787"/>
                </a:lnTo>
                <a:lnTo>
                  <a:pt x="11530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2449" y="5430126"/>
            <a:ext cx="26034" cy="195580"/>
          </a:xfrm>
          <a:custGeom>
            <a:avLst/>
            <a:gdLst/>
            <a:ahLst/>
            <a:cxnLst/>
            <a:rect l="l" t="t" r="r" b="b"/>
            <a:pathLst>
              <a:path w="26035" h="195579">
                <a:moveTo>
                  <a:pt x="24409" y="0"/>
                </a:moveTo>
                <a:lnTo>
                  <a:pt x="17662" y="50894"/>
                </a:lnTo>
                <a:lnTo>
                  <a:pt x="12871" y="88214"/>
                </a:lnTo>
                <a:lnTo>
                  <a:pt x="7746" y="130277"/>
                </a:lnTo>
                <a:lnTo>
                  <a:pt x="0" y="195402"/>
                </a:lnTo>
                <a:lnTo>
                  <a:pt x="25552" y="195402"/>
                </a:lnTo>
                <a:lnTo>
                  <a:pt x="24891" y="116961"/>
                </a:lnTo>
                <a:lnTo>
                  <a:pt x="24552" y="55114"/>
                </a:lnTo>
                <a:lnTo>
                  <a:pt x="24427" y="14561"/>
                </a:lnTo>
                <a:lnTo>
                  <a:pt x="244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90486" y="5430126"/>
            <a:ext cx="26034" cy="195580"/>
          </a:xfrm>
          <a:custGeom>
            <a:avLst/>
            <a:gdLst/>
            <a:ahLst/>
            <a:cxnLst/>
            <a:rect l="l" t="t" r="r" b="b"/>
            <a:pathLst>
              <a:path w="26034" h="195579">
                <a:moveTo>
                  <a:pt x="1143" y="0"/>
                </a:moveTo>
                <a:lnTo>
                  <a:pt x="1125" y="14561"/>
                </a:lnTo>
                <a:lnTo>
                  <a:pt x="1000" y="55114"/>
                </a:lnTo>
                <a:lnTo>
                  <a:pt x="660" y="116961"/>
                </a:lnTo>
                <a:lnTo>
                  <a:pt x="0" y="195402"/>
                </a:lnTo>
                <a:lnTo>
                  <a:pt x="25552" y="195402"/>
                </a:lnTo>
                <a:lnTo>
                  <a:pt x="17805" y="130277"/>
                </a:lnTo>
                <a:lnTo>
                  <a:pt x="12680" y="88214"/>
                </a:lnTo>
                <a:lnTo>
                  <a:pt x="7889" y="50894"/>
                </a:lnTo>
                <a:lnTo>
                  <a:pt x="1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368030" y="7394286"/>
            <a:ext cx="106045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solidFill>
                  <a:srgbClr val="F2F2F2"/>
                </a:solidFill>
                <a:latin typeface="Arial"/>
                <a:cs typeface="Arial"/>
              </a:rPr>
              <a:t>GET</a:t>
            </a:r>
            <a:r>
              <a:rPr sz="1200" spc="-9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2F2F2"/>
                </a:solidFill>
                <a:latin typeface="Arial"/>
                <a:cs typeface="Arial"/>
              </a:rPr>
              <a:t>STARTED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132571" y="7336810"/>
            <a:ext cx="1456055" cy="276860"/>
          </a:xfrm>
          <a:custGeom>
            <a:avLst/>
            <a:gdLst/>
            <a:ahLst/>
            <a:cxnLst/>
            <a:rect l="l" t="t" r="r" b="b"/>
            <a:pathLst>
              <a:path w="1456054" h="276859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219442"/>
                </a:lnTo>
                <a:lnTo>
                  <a:pt x="892" y="252481"/>
                </a:lnTo>
                <a:lnTo>
                  <a:pt x="7143" y="269448"/>
                </a:lnTo>
                <a:lnTo>
                  <a:pt x="24110" y="275699"/>
                </a:lnTo>
                <a:lnTo>
                  <a:pt x="57150" y="276592"/>
                </a:lnTo>
                <a:lnTo>
                  <a:pt x="1398778" y="276592"/>
                </a:lnTo>
                <a:lnTo>
                  <a:pt x="1431817" y="275699"/>
                </a:lnTo>
                <a:lnTo>
                  <a:pt x="1448784" y="269448"/>
                </a:lnTo>
                <a:lnTo>
                  <a:pt x="1455035" y="252481"/>
                </a:lnTo>
                <a:lnTo>
                  <a:pt x="1455928" y="219442"/>
                </a:lnTo>
                <a:lnTo>
                  <a:pt x="1455928" y="57150"/>
                </a:lnTo>
                <a:lnTo>
                  <a:pt x="1455035" y="24110"/>
                </a:lnTo>
                <a:lnTo>
                  <a:pt x="1448784" y="7143"/>
                </a:lnTo>
                <a:lnTo>
                  <a:pt x="1431817" y="892"/>
                </a:lnTo>
                <a:lnTo>
                  <a:pt x="1398778" y="0"/>
                </a:lnTo>
                <a:lnTo>
                  <a:pt x="57150" y="0"/>
                </a:lnTo>
                <a:close/>
              </a:path>
            </a:pathLst>
          </a:custGeom>
          <a:ln w="25400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7200" y="1987550"/>
            <a:ext cx="303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08B8A"/>
                </a:solidFill>
                <a:latin typeface="Arial Rounded MT Bold"/>
                <a:cs typeface="Arial Rounded MT Bold"/>
              </a:rPr>
              <a:t>3.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UNCOVER</a:t>
            </a:r>
            <a:r>
              <a:rPr sz="1800" spc="-85" dirty="0">
                <a:solidFill>
                  <a:srgbClr val="908B8A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908B8A"/>
                </a:solidFill>
                <a:latin typeface="Arial Rounded MT Bold"/>
                <a:cs typeface="Arial Rounded MT Bold"/>
              </a:rPr>
              <a:t>PAIN-POINTS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7035800"/>
            <a:ext cx="10058400" cy="736600"/>
          </a:xfrm>
          <a:custGeom>
            <a:avLst/>
            <a:gdLst/>
            <a:ahLst/>
            <a:cxnLst/>
            <a:rect l="l" t="t" r="r" b="b"/>
            <a:pathLst>
              <a:path w="10058400" h="736600">
                <a:moveTo>
                  <a:pt x="0" y="736600"/>
                </a:moveTo>
                <a:lnTo>
                  <a:pt x="10058400" y="736600"/>
                </a:lnTo>
                <a:lnTo>
                  <a:pt x="10058400" y="0"/>
                </a:lnTo>
                <a:lnTo>
                  <a:pt x="0" y="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730" y="71723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57"/>
                </a:lnTo>
                <a:lnTo>
                  <a:pt x="0" y="9897"/>
                </a:lnTo>
                <a:lnTo>
                  <a:pt x="2842" y="12739"/>
                </a:lnTo>
                <a:lnTo>
                  <a:pt x="9892" y="12739"/>
                </a:lnTo>
                <a:lnTo>
                  <a:pt x="12725" y="9897"/>
                </a:lnTo>
                <a:lnTo>
                  <a:pt x="12725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7532" y="71924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30"/>
                </a:lnTo>
                <a:lnTo>
                  <a:pt x="9881" y="12730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532" y="72140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81" y="0"/>
                </a:moveTo>
                <a:lnTo>
                  <a:pt x="2847" y="0"/>
                </a:lnTo>
                <a:lnTo>
                  <a:pt x="0" y="2842"/>
                </a:lnTo>
                <a:lnTo>
                  <a:pt x="0" y="9881"/>
                </a:lnTo>
                <a:lnTo>
                  <a:pt x="2847" y="12715"/>
                </a:lnTo>
                <a:lnTo>
                  <a:pt x="9881" y="12715"/>
                </a:lnTo>
                <a:lnTo>
                  <a:pt x="12724" y="9881"/>
                </a:lnTo>
                <a:lnTo>
                  <a:pt x="12724" y="2842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101" y="7211455"/>
            <a:ext cx="1322625" cy="459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730" y="7235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2" y="0"/>
                </a:moveTo>
                <a:lnTo>
                  <a:pt x="2842" y="0"/>
                </a:lnTo>
                <a:lnTo>
                  <a:pt x="0" y="2816"/>
                </a:lnTo>
                <a:lnTo>
                  <a:pt x="0" y="9856"/>
                </a:lnTo>
                <a:lnTo>
                  <a:pt x="2842" y="12713"/>
                </a:lnTo>
                <a:lnTo>
                  <a:pt x="9892" y="12713"/>
                </a:lnTo>
                <a:lnTo>
                  <a:pt x="12725" y="9856"/>
                </a:lnTo>
                <a:lnTo>
                  <a:pt x="12725" y="2816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3896" y="72558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78" y="0"/>
                </a:moveTo>
                <a:lnTo>
                  <a:pt x="2843" y="0"/>
                </a:lnTo>
                <a:lnTo>
                  <a:pt x="0" y="2848"/>
                </a:lnTo>
                <a:lnTo>
                  <a:pt x="0" y="9883"/>
                </a:lnTo>
                <a:lnTo>
                  <a:pt x="2843" y="12715"/>
                </a:lnTo>
                <a:lnTo>
                  <a:pt x="9878" y="12715"/>
                </a:lnTo>
                <a:lnTo>
                  <a:pt x="12725" y="9883"/>
                </a:lnTo>
                <a:lnTo>
                  <a:pt x="12725" y="2848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245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893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76"/>
                </a:lnTo>
                <a:lnTo>
                  <a:pt x="2843" y="12724"/>
                </a:lnTo>
                <a:lnTo>
                  <a:pt x="9893" y="12724"/>
                </a:lnTo>
                <a:lnTo>
                  <a:pt x="12725" y="9876"/>
                </a:lnTo>
                <a:lnTo>
                  <a:pt x="12725" y="2857"/>
                </a:lnTo>
                <a:lnTo>
                  <a:pt x="9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1934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3" y="0"/>
                </a:lnTo>
                <a:lnTo>
                  <a:pt x="0" y="2833"/>
                </a:lnTo>
                <a:lnTo>
                  <a:pt x="0" y="9883"/>
                </a:lnTo>
                <a:lnTo>
                  <a:pt x="2843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4665" y="73122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32" y="0"/>
                </a:lnTo>
                <a:lnTo>
                  <a:pt x="0" y="2867"/>
                </a:lnTo>
                <a:lnTo>
                  <a:pt x="0" y="9892"/>
                </a:lnTo>
                <a:lnTo>
                  <a:pt x="2832" y="12749"/>
                </a:lnTo>
                <a:lnTo>
                  <a:pt x="9881" y="12749"/>
                </a:lnTo>
                <a:lnTo>
                  <a:pt x="12724" y="9892"/>
                </a:lnTo>
                <a:lnTo>
                  <a:pt x="12724" y="286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9348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24"/>
                </a:lnTo>
                <a:lnTo>
                  <a:pt x="9883" y="12724"/>
                </a:lnTo>
                <a:lnTo>
                  <a:pt x="12725" y="9881"/>
                </a:lnTo>
                <a:lnTo>
                  <a:pt x="12725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6975" y="733969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72"/>
                </a:lnTo>
                <a:lnTo>
                  <a:pt x="0" y="9881"/>
                </a:lnTo>
                <a:lnTo>
                  <a:pt x="2843" y="12749"/>
                </a:lnTo>
                <a:lnTo>
                  <a:pt x="9878" y="12749"/>
                </a:lnTo>
                <a:lnTo>
                  <a:pt x="12735" y="9881"/>
                </a:lnTo>
                <a:lnTo>
                  <a:pt x="12735" y="2872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7201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81"/>
                </a:lnTo>
                <a:lnTo>
                  <a:pt x="2857" y="12724"/>
                </a:lnTo>
                <a:lnTo>
                  <a:pt x="9881" y="12724"/>
                </a:lnTo>
                <a:lnTo>
                  <a:pt x="12739" y="9881"/>
                </a:lnTo>
                <a:lnTo>
                  <a:pt x="12739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8408" y="73487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52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52"/>
                </a:lnTo>
                <a:lnTo>
                  <a:pt x="12739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9964" y="7346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81"/>
                </a:lnTo>
                <a:lnTo>
                  <a:pt x="2847" y="12724"/>
                </a:lnTo>
                <a:lnTo>
                  <a:pt x="9881" y="12724"/>
                </a:lnTo>
                <a:lnTo>
                  <a:pt x="12724" y="9881"/>
                </a:lnTo>
                <a:lnTo>
                  <a:pt x="12724" y="284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0527" y="7342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7" y="0"/>
                </a:lnTo>
                <a:lnTo>
                  <a:pt x="0" y="2833"/>
                </a:lnTo>
                <a:lnTo>
                  <a:pt x="0" y="9883"/>
                </a:lnTo>
                <a:lnTo>
                  <a:pt x="2847" y="12730"/>
                </a:lnTo>
                <a:lnTo>
                  <a:pt x="9883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413" y="733596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2"/>
                </a:lnTo>
                <a:lnTo>
                  <a:pt x="0" y="9866"/>
                </a:lnTo>
                <a:lnTo>
                  <a:pt x="2857" y="12739"/>
                </a:lnTo>
                <a:lnTo>
                  <a:pt x="9892" y="12739"/>
                </a:lnTo>
                <a:lnTo>
                  <a:pt x="12724" y="9866"/>
                </a:lnTo>
                <a:lnTo>
                  <a:pt x="12724" y="2842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0031" y="73269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32" y="0"/>
                </a:lnTo>
                <a:lnTo>
                  <a:pt x="0" y="2857"/>
                </a:lnTo>
                <a:lnTo>
                  <a:pt x="0" y="9881"/>
                </a:lnTo>
                <a:lnTo>
                  <a:pt x="2832" y="12724"/>
                </a:lnTo>
                <a:lnTo>
                  <a:pt x="9866" y="12724"/>
                </a:lnTo>
                <a:lnTo>
                  <a:pt x="12724" y="9881"/>
                </a:lnTo>
                <a:lnTo>
                  <a:pt x="12724" y="285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8624" y="731588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3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81"/>
                </a:lnTo>
                <a:lnTo>
                  <a:pt x="2848" y="12739"/>
                </a:lnTo>
                <a:lnTo>
                  <a:pt x="9883" y="12739"/>
                </a:lnTo>
                <a:lnTo>
                  <a:pt x="12740" y="9881"/>
                </a:lnTo>
                <a:lnTo>
                  <a:pt x="12740" y="2857"/>
                </a:lnTo>
                <a:lnTo>
                  <a:pt x="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5923" y="730592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8" y="0"/>
                </a:moveTo>
                <a:lnTo>
                  <a:pt x="2843" y="0"/>
                </a:lnTo>
                <a:lnTo>
                  <a:pt x="0" y="2857"/>
                </a:lnTo>
                <a:lnTo>
                  <a:pt x="0" y="9881"/>
                </a:lnTo>
                <a:lnTo>
                  <a:pt x="2843" y="12739"/>
                </a:lnTo>
                <a:lnTo>
                  <a:pt x="9878" y="12739"/>
                </a:lnTo>
                <a:lnTo>
                  <a:pt x="12725" y="9881"/>
                </a:lnTo>
                <a:lnTo>
                  <a:pt x="12725" y="2857"/>
                </a:lnTo>
                <a:lnTo>
                  <a:pt x="9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3882" y="72940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33"/>
                </a:lnTo>
                <a:lnTo>
                  <a:pt x="0" y="9883"/>
                </a:lnTo>
                <a:lnTo>
                  <a:pt x="2842" y="12730"/>
                </a:lnTo>
                <a:lnTo>
                  <a:pt x="9876" y="12730"/>
                </a:lnTo>
                <a:lnTo>
                  <a:pt x="12725" y="9883"/>
                </a:lnTo>
                <a:lnTo>
                  <a:pt x="12725" y="2833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1826" y="72845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47" y="0"/>
                </a:lnTo>
                <a:lnTo>
                  <a:pt x="0" y="2857"/>
                </a:lnTo>
                <a:lnTo>
                  <a:pt x="0" y="9897"/>
                </a:lnTo>
                <a:lnTo>
                  <a:pt x="2847" y="12724"/>
                </a:lnTo>
                <a:lnTo>
                  <a:pt x="9881" y="12724"/>
                </a:lnTo>
                <a:lnTo>
                  <a:pt x="12725" y="9897"/>
                </a:lnTo>
                <a:lnTo>
                  <a:pt x="12725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1719" y="72757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76"/>
                </a:lnTo>
                <a:lnTo>
                  <a:pt x="2857" y="12724"/>
                </a:lnTo>
                <a:lnTo>
                  <a:pt x="9892" y="12724"/>
                </a:lnTo>
                <a:lnTo>
                  <a:pt x="12739" y="9876"/>
                </a:lnTo>
                <a:lnTo>
                  <a:pt x="12739" y="285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1643" y="7268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81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92"/>
                </a:lnTo>
                <a:lnTo>
                  <a:pt x="2857" y="12734"/>
                </a:lnTo>
                <a:lnTo>
                  <a:pt x="9881" y="12734"/>
                </a:lnTo>
                <a:lnTo>
                  <a:pt x="12724" y="9892"/>
                </a:lnTo>
                <a:lnTo>
                  <a:pt x="12724" y="2857"/>
                </a:lnTo>
                <a:lnTo>
                  <a:pt x="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1596" y="72630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76" y="0"/>
                </a:moveTo>
                <a:lnTo>
                  <a:pt x="2842" y="0"/>
                </a:lnTo>
                <a:lnTo>
                  <a:pt x="0" y="2848"/>
                </a:lnTo>
                <a:lnTo>
                  <a:pt x="0" y="9872"/>
                </a:lnTo>
                <a:lnTo>
                  <a:pt x="2842" y="12730"/>
                </a:lnTo>
                <a:lnTo>
                  <a:pt x="9876" y="12730"/>
                </a:lnTo>
                <a:lnTo>
                  <a:pt x="12724" y="9872"/>
                </a:lnTo>
                <a:lnTo>
                  <a:pt x="12724" y="2848"/>
                </a:lnTo>
                <a:lnTo>
                  <a:pt x="9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2148" y="72600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7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881"/>
                </a:lnTo>
                <a:lnTo>
                  <a:pt x="2857" y="12739"/>
                </a:lnTo>
                <a:lnTo>
                  <a:pt x="9897" y="12739"/>
                </a:lnTo>
                <a:lnTo>
                  <a:pt x="12739" y="9881"/>
                </a:lnTo>
                <a:lnTo>
                  <a:pt x="12739" y="2857"/>
                </a:lnTo>
                <a:lnTo>
                  <a:pt x="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3043" y="725873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92" y="0"/>
                </a:moveTo>
                <a:lnTo>
                  <a:pt x="2857" y="0"/>
                </a:lnTo>
                <a:lnTo>
                  <a:pt x="0" y="2847"/>
                </a:lnTo>
                <a:lnTo>
                  <a:pt x="0" y="9897"/>
                </a:lnTo>
                <a:lnTo>
                  <a:pt x="2857" y="12739"/>
                </a:lnTo>
                <a:lnTo>
                  <a:pt x="9892" y="12739"/>
                </a:lnTo>
                <a:lnTo>
                  <a:pt x="12735" y="9897"/>
                </a:lnTo>
                <a:lnTo>
                  <a:pt x="12735" y="2847"/>
                </a:lnTo>
                <a:lnTo>
                  <a:pt x="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3616" y="726215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7" y="0"/>
                </a:moveTo>
                <a:lnTo>
                  <a:pt x="2833" y="0"/>
                </a:lnTo>
                <a:lnTo>
                  <a:pt x="0" y="2848"/>
                </a:lnTo>
                <a:lnTo>
                  <a:pt x="0" y="9897"/>
                </a:lnTo>
                <a:lnTo>
                  <a:pt x="2833" y="12740"/>
                </a:lnTo>
                <a:lnTo>
                  <a:pt x="9867" y="12740"/>
                </a:lnTo>
                <a:lnTo>
                  <a:pt x="12725" y="9897"/>
                </a:lnTo>
                <a:lnTo>
                  <a:pt x="12725" y="2848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4503" y="72664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866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66"/>
                </a:lnTo>
                <a:lnTo>
                  <a:pt x="2847" y="12724"/>
                </a:lnTo>
                <a:lnTo>
                  <a:pt x="9866" y="12724"/>
                </a:lnTo>
                <a:lnTo>
                  <a:pt x="12724" y="9866"/>
                </a:lnTo>
                <a:lnTo>
                  <a:pt x="12724" y="2847"/>
                </a:lnTo>
                <a:lnTo>
                  <a:pt x="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31670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89"/>
                </a:moveTo>
                <a:lnTo>
                  <a:pt x="10140" y="191629"/>
                </a:lnTo>
                <a:lnTo>
                  <a:pt x="40589" y="236393"/>
                </a:lnTo>
                <a:lnTo>
                  <a:pt x="85350" y="266839"/>
                </a:lnTo>
                <a:lnTo>
                  <a:pt x="138493" y="276984"/>
                </a:lnTo>
                <a:lnTo>
                  <a:pt x="153908" y="276225"/>
                </a:lnTo>
                <a:lnTo>
                  <a:pt x="196392" y="264755"/>
                </a:lnTo>
                <a:lnTo>
                  <a:pt x="210388" y="257159"/>
                </a:lnTo>
                <a:lnTo>
                  <a:pt x="214668" y="254554"/>
                </a:lnTo>
                <a:lnTo>
                  <a:pt x="218821" y="251712"/>
                </a:lnTo>
                <a:lnTo>
                  <a:pt x="222859" y="248498"/>
                </a:lnTo>
                <a:lnTo>
                  <a:pt x="225463" y="246479"/>
                </a:lnTo>
                <a:lnTo>
                  <a:pt x="227965" y="244345"/>
                </a:lnTo>
                <a:lnTo>
                  <a:pt x="230454" y="242098"/>
                </a:lnTo>
                <a:lnTo>
                  <a:pt x="232473" y="240317"/>
                </a:lnTo>
                <a:lnTo>
                  <a:pt x="234378" y="238412"/>
                </a:lnTo>
                <a:lnTo>
                  <a:pt x="236397" y="236393"/>
                </a:lnTo>
                <a:lnTo>
                  <a:pt x="254144" y="215059"/>
                </a:lnTo>
                <a:lnTo>
                  <a:pt x="266825" y="191629"/>
                </a:lnTo>
                <a:lnTo>
                  <a:pt x="274436" y="166105"/>
                </a:lnTo>
                <a:lnTo>
                  <a:pt x="276974" y="138489"/>
                </a:lnTo>
                <a:lnTo>
                  <a:pt x="274436" y="110876"/>
                </a:lnTo>
                <a:lnTo>
                  <a:pt x="254144" y="61927"/>
                </a:lnTo>
                <a:lnTo>
                  <a:pt x="215051" y="22831"/>
                </a:lnTo>
                <a:lnTo>
                  <a:pt x="166105" y="2537"/>
                </a:lnTo>
                <a:lnTo>
                  <a:pt x="138493" y="0"/>
                </a:lnTo>
                <a:lnTo>
                  <a:pt x="110876" y="2537"/>
                </a:lnTo>
                <a:lnTo>
                  <a:pt x="61919" y="22831"/>
                </a:lnTo>
                <a:lnTo>
                  <a:pt x="22824" y="61927"/>
                </a:lnTo>
                <a:lnTo>
                  <a:pt x="2534" y="110876"/>
                </a:lnTo>
                <a:lnTo>
                  <a:pt x="0" y="138489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88280" y="7402404"/>
            <a:ext cx="165404" cy="116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20571" y="7400260"/>
            <a:ext cx="158115" cy="133350"/>
          </a:xfrm>
          <a:custGeom>
            <a:avLst/>
            <a:gdLst/>
            <a:ahLst/>
            <a:cxnLst/>
            <a:rect l="l" t="t" r="r" b="b"/>
            <a:pathLst>
              <a:path w="158115" h="133350">
                <a:moveTo>
                  <a:pt x="140982" y="20533"/>
                </a:moveTo>
                <a:lnTo>
                  <a:pt x="146202" y="15199"/>
                </a:lnTo>
                <a:lnTo>
                  <a:pt x="150355" y="10322"/>
                </a:lnTo>
                <a:lnTo>
                  <a:pt x="153441" y="5814"/>
                </a:lnTo>
                <a:lnTo>
                  <a:pt x="148577" y="7366"/>
                </a:lnTo>
                <a:lnTo>
                  <a:pt x="143598" y="8785"/>
                </a:lnTo>
                <a:lnTo>
                  <a:pt x="138366" y="10322"/>
                </a:lnTo>
                <a:lnTo>
                  <a:pt x="136588" y="10680"/>
                </a:lnTo>
                <a:lnTo>
                  <a:pt x="134696" y="11032"/>
                </a:lnTo>
                <a:lnTo>
                  <a:pt x="132918" y="11275"/>
                </a:lnTo>
                <a:lnTo>
                  <a:pt x="132435" y="10803"/>
                </a:lnTo>
                <a:lnTo>
                  <a:pt x="131965" y="10322"/>
                </a:lnTo>
                <a:lnTo>
                  <a:pt x="131483" y="9851"/>
                </a:lnTo>
                <a:lnTo>
                  <a:pt x="126327" y="5496"/>
                </a:lnTo>
                <a:lnTo>
                  <a:pt x="120634" y="2393"/>
                </a:lnTo>
                <a:lnTo>
                  <a:pt x="114402" y="557"/>
                </a:lnTo>
                <a:lnTo>
                  <a:pt x="107632" y="0"/>
                </a:lnTo>
                <a:lnTo>
                  <a:pt x="100869" y="557"/>
                </a:lnTo>
                <a:lnTo>
                  <a:pt x="73939" y="33704"/>
                </a:lnTo>
                <a:lnTo>
                  <a:pt x="73939" y="36203"/>
                </a:lnTo>
                <a:lnTo>
                  <a:pt x="74168" y="38571"/>
                </a:lnTo>
                <a:lnTo>
                  <a:pt x="74637" y="40942"/>
                </a:lnTo>
                <a:lnTo>
                  <a:pt x="54795" y="39030"/>
                </a:lnTo>
                <a:lnTo>
                  <a:pt x="36550" y="32757"/>
                </a:lnTo>
                <a:lnTo>
                  <a:pt x="19906" y="22122"/>
                </a:lnTo>
                <a:lnTo>
                  <a:pt x="4864" y="7123"/>
                </a:lnTo>
                <a:lnTo>
                  <a:pt x="1367" y="19008"/>
                </a:lnTo>
                <a:lnTo>
                  <a:pt x="1719" y="30458"/>
                </a:lnTo>
                <a:lnTo>
                  <a:pt x="5898" y="41487"/>
                </a:lnTo>
                <a:lnTo>
                  <a:pt x="13881" y="52109"/>
                </a:lnTo>
                <a:lnTo>
                  <a:pt x="8902" y="52223"/>
                </a:lnTo>
                <a:lnTo>
                  <a:pt x="4394" y="51027"/>
                </a:lnTo>
                <a:lnTo>
                  <a:pt x="355" y="48536"/>
                </a:lnTo>
                <a:lnTo>
                  <a:pt x="114" y="48422"/>
                </a:lnTo>
                <a:lnTo>
                  <a:pt x="114" y="50327"/>
                </a:lnTo>
                <a:lnTo>
                  <a:pt x="355" y="52223"/>
                </a:lnTo>
                <a:lnTo>
                  <a:pt x="26822" y="81775"/>
                </a:lnTo>
                <a:lnTo>
                  <a:pt x="19812" y="84861"/>
                </a:lnTo>
                <a:lnTo>
                  <a:pt x="13169" y="84731"/>
                </a:lnTo>
                <a:lnTo>
                  <a:pt x="7010" y="81418"/>
                </a:lnTo>
                <a:lnTo>
                  <a:pt x="12899" y="90471"/>
                </a:lnTo>
                <a:lnTo>
                  <a:pt x="20783" y="97536"/>
                </a:lnTo>
                <a:lnTo>
                  <a:pt x="30649" y="102621"/>
                </a:lnTo>
                <a:lnTo>
                  <a:pt x="42481" y="105736"/>
                </a:lnTo>
                <a:lnTo>
                  <a:pt x="33180" y="112033"/>
                </a:lnTo>
                <a:lnTo>
                  <a:pt x="23258" y="116495"/>
                </a:lnTo>
                <a:lnTo>
                  <a:pt x="12715" y="119108"/>
                </a:lnTo>
                <a:lnTo>
                  <a:pt x="1549" y="119860"/>
                </a:lnTo>
                <a:lnTo>
                  <a:pt x="12492" y="125537"/>
                </a:lnTo>
                <a:lnTo>
                  <a:pt x="24123" y="129580"/>
                </a:lnTo>
                <a:lnTo>
                  <a:pt x="36421" y="131999"/>
                </a:lnTo>
                <a:lnTo>
                  <a:pt x="49364" y="132803"/>
                </a:lnTo>
                <a:lnTo>
                  <a:pt x="53873" y="132674"/>
                </a:lnTo>
                <a:lnTo>
                  <a:pt x="101854" y="116624"/>
                </a:lnTo>
                <a:lnTo>
                  <a:pt x="135789" y="75243"/>
                </a:lnTo>
                <a:lnTo>
                  <a:pt x="142646" y="39409"/>
                </a:lnTo>
                <a:lnTo>
                  <a:pt x="142646" y="36675"/>
                </a:lnTo>
                <a:lnTo>
                  <a:pt x="142519" y="34061"/>
                </a:lnTo>
                <a:lnTo>
                  <a:pt x="142405" y="31456"/>
                </a:lnTo>
                <a:lnTo>
                  <a:pt x="148221" y="28242"/>
                </a:lnTo>
                <a:lnTo>
                  <a:pt x="153327" y="23266"/>
                </a:lnTo>
                <a:lnTo>
                  <a:pt x="157835" y="16623"/>
                </a:lnTo>
                <a:lnTo>
                  <a:pt x="152615" y="19113"/>
                </a:lnTo>
                <a:lnTo>
                  <a:pt x="147040" y="20419"/>
                </a:lnTo>
                <a:lnTo>
                  <a:pt x="140982" y="20533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61440" y="74207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114" y="0"/>
                </a:move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55179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138493" y="0"/>
                </a:moveTo>
                <a:lnTo>
                  <a:pt x="85359" y="10144"/>
                </a:lnTo>
                <a:lnTo>
                  <a:pt x="40589" y="40575"/>
                </a:lnTo>
                <a:lnTo>
                  <a:pt x="8277" y="90081"/>
                </a:lnTo>
                <a:lnTo>
                  <a:pt x="0" y="138484"/>
                </a:lnTo>
                <a:lnTo>
                  <a:pt x="2069" y="163542"/>
                </a:lnTo>
                <a:lnTo>
                  <a:pt x="18623" y="208529"/>
                </a:lnTo>
                <a:lnTo>
                  <a:pt x="61930" y="254146"/>
                </a:lnTo>
                <a:lnTo>
                  <a:pt x="110880" y="274438"/>
                </a:lnTo>
                <a:lnTo>
                  <a:pt x="138493" y="276974"/>
                </a:lnTo>
                <a:lnTo>
                  <a:pt x="166108" y="274438"/>
                </a:lnTo>
                <a:lnTo>
                  <a:pt x="215062" y="254146"/>
                </a:lnTo>
                <a:lnTo>
                  <a:pt x="254157" y="215052"/>
                </a:lnTo>
                <a:lnTo>
                  <a:pt x="274450" y="166099"/>
                </a:lnTo>
                <a:lnTo>
                  <a:pt x="276987" y="138484"/>
                </a:lnTo>
                <a:lnTo>
                  <a:pt x="274450" y="110868"/>
                </a:lnTo>
                <a:lnTo>
                  <a:pt x="254157" y="61918"/>
                </a:lnTo>
                <a:lnTo>
                  <a:pt x="215062" y="22824"/>
                </a:lnTo>
                <a:lnTo>
                  <a:pt x="166108" y="2536"/>
                </a:lnTo>
                <a:lnTo>
                  <a:pt x="138493" y="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63287" y="7357305"/>
            <a:ext cx="82346" cy="107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43418" y="73227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26783" y="31814"/>
                </a:moveTo>
                <a:lnTo>
                  <a:pt x="207184" y="17879"/>
                </a:lnTo>
                <a:lnTo>
                  <a:pt x="185934" y="7939"/>
                </a:lnTo>
                <a:lnTo>
                  <a:pt x="163036" y="1983"/>
                </a:lnTo>
                <a:lnTo>
                  <a:pt x="138493" y="0"/>
                </a:lnTo>
                <a:lnTo>
                  <a:pt x="110878" y="2538"/>
                </a:lnTo>
                <a:lnTo>
                  <a:pt x="61925" y="22835"/>
                </a:lnTo>
                <a:lnTo>
                  <a:pt x="22834" y="61931"/>
                </a:lnTo>
                <a:lnTo>
                  <a:pt x="2538" y="110881"/>
                </a:lnTo>
                <a:lnTo>
                  <a:pt x="0" y="138494"/>
                </a:lnTo>
                <a:lnTo>
                  <a:pt x="2538" y="166109"/>
                </a:lnTo>
                <a:lnTo>
                  <a:pt x="22834" y="215062"/>
                </a:lnTo>
                <a:lnTo>
                  <a:pt x="61925" y="254157"/>
                </a:lnTo>
                <a:lnTo>
                  <a:pt x="110878" y="274452"/>
                </a:lnTo>
                <a:lnTo>
                  <a:pt x="138493" y="276989"/>
                </a:lnTo>
                <a:lnTo>
                  <a:pt x="163036" y="275008"/>
                </a:lnTo>
                <a:lnTo>
                  <a:pt x="207184" y="259163"/>
                </a:lnTo>
                <a:lnTo>
                  <a:pt x="254157" y="215062"/>
                </a:lnTo>
                <a:lnTo>
                  <a:pt x="274450" y="166109"/>
                </a:lnTo>
                <a:lnTo>
                  <a:pt x="276987" y="138494"/>
                </a:lnTo>
                <a:lnTo>
                  <a:pt x="274450" y="110881"/>
                </a:lnTo>
                <a:lnTo>
                  <a:pt x="254157" y="61931"/>
                </a:lnTo>
                <a:lnTo>
                  <a:pt x="226783" y="3181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72894" y="74556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223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45475" y="745568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419" y="0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72894" y="745568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894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19896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97" y="40590"/>
                </a:moveTo>
                <a:lnTo>
                  <a:pt x="215056" y="22835"/>
                </a:lnTo>
                <a:lnTo>
                  <a:pt x="191627" y="10150"/>
                </a:lnTo>
                <a:lnTo>
                  <a:pt x="166106" y="2538"/>
                </a:lnTo>
                <a:lnTo>
                  <a:pt x="138493" y="0"/>
                </a:lnTo>
                <a:lnTo>
                  <a:pt x="113950" y="1983"/>
                </a:lnTo>
                <a:lnTo>
                  <a:pt x="69802" y="17879"/>
                </a:lnTo>
                <a:lnTo>
                  <a:pt x="22829" y="61926"/>
                </a:lnTo>
                <a:lnTo>
                  <a:pt x="2536" y="110879"/>
                </a:lnTo>
                <a:lnTo>
                  <a:pt x="0" y="138494"/>
                </a:lnTo>
                <a:lnTo>
                  <a:pt x="2536" y="166107"/>
                </a:lnTo>
                <a:lnTo>
                  <a:pt x="22829" y="215056"/>
                </a:lnTo>
                <a:lnTo>
                  <a:pt x="50203" y="245297"/>
                </a:lnTo>
                <a:lnTo>
                  <a:pt x="91052" y="269064"/>
                </a:lnTo>
                <a:lnTo>
                  <a:pt x="138493" y="276988"/>
                </a:lnTo>
                <a:lnTo>
                  <a:pt x="153918" y="276229"/>
                </a:lnTo>
                <a:lnTo>
                  <a:pt x="196405" y="264755"/>
                </a:lnTo>
                <a:lnTo>
                  <a:pt x="230166" y="242298"/>
                </a:lnTo>
                <a:lnTo>
                  <a:pt x="258363" y="208531"/>
                </a:lnTo>
                <a:lnTo>
                  <a:pt x="274917" y="163544"/>
                </a:lnTo>
                <a:lnTo>
                  <a:pt x="276987" y="138494"/>
                </a:lnTo>
                <a:lnTo>
                  <a:pt x="276987" y="136118"/>
                </a:lnTo>
                <a:lnTo>
                  <a:pt x="276987" y="133742"/>
                </a:lnTo>
                <a:lnTo>
                  <a:pt x="276860" y="131494"/>
                </a:lnTo>
                <a:lnTo>
                  <a:pt x="276745" y="129719"/>
                </a:lnTo>
                <a:lnTo>
                  <a:pt x="276631" y="127814"/>
                </a:lnTo>
                <a:lnTo>
                  <a:pt x="266553" y="84662"/>
                </a:lnTo>
                <a:lnTo>
                  <a:pt x="243878" y="48538"/>
                </a:lnTo>
                <a:lnTo>
                  <a:pt x="239014" y="43204"/>
                </a:lnTo>
                <a:lnTo>
                  <a:pt x="236397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91226" y="7388524"/>
            <a:ext cx="160204" cy="156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68884" y="7375700"/>
            <a:ext cx="137414" cy="1344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96362" y="732277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0" y="138494"/>
                </a:moveTo>
                <a:lnTo>
                  <a:pt x="10147" y="191628"/>
                </a:lnTo>
                <a:lnTo>
                  <a:pt x="40601" y="236397"/>
                </a:lnTo>
                <a:lnTo>
                  <a:pt x="85367" y="266830"/>
                </a:lnTo>
                <a:lnTo>
                  <a:pt x="138506" y="276974"/>
                </a:lnTo>
                <a:lnTo>
                  <a:pt x="153921" y="276217"/>
                </a:lnTo>
                <a:lnTo>
                  <a:pt x="196405" y="264755"/>
                </a:lnTo>
                <a:lnTo>
                  <a:pt x="230178" y="242296"/>
                </a:lnTo>
                <a:lnTo>
                  <a:pt x="266849" y="191628"/>
                </a:lnTo>
                <a:lnTo>
                  <a:pt x="276999" y="138494"/>
                </a:lnTo>
                <a:lnTo>
                  <a:pt x="274461" y="110873"/>
                </a:lnTo>
                <a:lnTo>
                  <a:pt x="254164" y="61924"/>
                </a:lnTo>
                <a:lnTo>
                  <a:pt x="215065" y="22829"/>
                </a:lnTo>
                <a:lnTo>
                  <a:pt x="166108" y="2535"/>
                </a:lnTo>
                <a:lnTo>
                  <a:pt x="138506" y="0"/>
                </a:lnTo>
                <a:lnTo>
                  <a:pt x="110891" y="2535"/>
                </a:lnTo>
                <a:lnTo>
                  <a:pt x="61937" y="22829"/>
                </a:lnTo>
                <a:lnTo>
                  <a:pt x="22834" y="61924"/>
                </a:lnTo>
                <a:lnTo>
                  <a:pt x="2536" y="110873"/>
                </a:lnTo>
                <a:lnTo>
                  <a:pt x="0" y="138494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18713" y="74607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4" y="708"/>
                </a:moveTo>
                <a:lnTo>
                  <a:pt x="114" y="481"/>
                </a:lnTo>
                <a:lnTo>
                  <a:pt x="114" y="237"/>
                </a:ln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518713" y="745865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2138"/>
                </a:moveTo>
                <a:lnTo>
                  <a:pt x="368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518967" y="745865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114" y="0"/>
                </a:moveTo>
                <a:lnTo>
                  <a:pt x="0" y="952"/>
                </a:lnTo>
                <a:lnTo>
                  <a:pt x="0" y="1905"/>
                </a:lnTo>
                <a:lnTo>
                  <a:pt x="0" y="2847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515761" y="7425897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2952" y="34890"/>
                </a:moveTo>
                <a:lnTo>
                  <a:pt x="0" y="19757"/>
                </a:lnTo>
                <a:lnTo>
                  <a:pt x="32" y="8900"/>
                </a:lnTo>
                <a:lnTo>
                  <a:pt x="3068" y="2315"/>
                </a:lnTo>
                <a:lnTo>
                  <a:pt x="9124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19081" y="7427207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442"/>
                </a:moveTo>
                <a:lnTo>
                  <a:pt x="5803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502685" y="7460788"/>
            <a:ext cx="16510" cy="86360"/>
          </a:xfrm>
          <a:custGeom>
            <a:avLst/>
            <a:gdLst/>
            <a:ahLst/>
            <a:cxnLst/>
            <a:rect l="l" t="t" r="r" b="b"/>
            <a:pathLst>
              <a:path w="16509" h="86359">
                <a:moveTo>
                  <a:pt x="0" y="86042"/>
                </a:moveTo>
                <a:lnTo>
                  <a:pt x="16027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80899" y="7381172"/>
            <a:ext cx="129324" cy="13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08135" y="732277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36385" y="40590"/>
                </a:moveTo>
                <a:lnTo>
                  <a:pt x="215049" y="22835"/>
                </a:lnTo>
                <a:lnTo>
                  <a:pt x="191619" y="10150"/>
                </a:lnTo>
                <a:lnTo>
                  <a:pt x="166095" y="2538"/>
                </a:lnTo>
                <a:lnTo>
                  <a:pt x="138480" y="0"/>
                </a:lnTo>
                <a:lnTo>
                  <a:pt x="110869" y="2538"/>
                </a:lnTo>
                <a:lnTo>
                  <a:pt x="61923" y="22835"/>
                </a:lnTo>
                <a:lnTo>
                  <a:pt x="22824" y="61930"/>
                </a:lnTo>
                <a:lnTo>
                  <a:pt x="2536" y="110881"/>
                </a:lnTo>
                <a:lnTo>
                  <a:pt x="0" y="138494"/>
                </a:lnTo>
                <a:lnTo>
                  <a:pt x="2536" y="166109"/>
                </a:lnTo>
                <a:lnTo>
                  <a:pt x="22824" y="215062"/>
                </a:lnTo>
                <a:lnTo>
                  <a:pt x="61923" y="254150"/>
                </a:lnTo>
                <a:lnTo>
                  <a:pt x="110869" y="274446"/>
                </a:lnTo>
                <a:lnTo>
                  <a:pt x="138480" y="276984"/>
                </a:lnTo>
                <a:lnTo>
                  <a:pt x="153905" y="276225"/>
                </a:lnTo>
                <a:lnTo>
                  <a:pt x="196392" y="264755"/>
                </a:lnTo>
                <a:lnTo>
                  <a:pt x="230158" y="242298"/>
                </a:lnTo>
                <a:lnTo>
                  <a:pt x="266828" y="191632"/>
                </a:lnTo>
                <a:lnTo>
                  <a:pt x="276974" y="138494"/>
                </a:lnTo>
                <a:lnTo>
                  <a:pt x="274438" y="110881"/>
                </a:lnTo>
                <a:lnTo>
                  <a:pt x="266828" y="85360"/>
                </a:lnTo>
                <a:lnTo>
                  <a:pt x="254144" y="61930"/>
                </a:lnTo>
                <a:lnTo>
                  <a:pt x="236385" y="40590"/>
                </a:lnTo>
                <a:close/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97136" y="74192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192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Call Danielle </a:t>
            </a:r>
            <a:r>
              <a:rPr dirty="0"/>
              <a:t>MacInnis </a:t>
            </a:r>
            <a:r>
              <a:rPr b="1" spc="60" dirty="0">
                <a:latin typeface="Arial"/>
                <a:cs typeface="Arial"/>
              </a:rPr>
              <a:t>0400 507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037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3678</Words>
  <Application>Microsoft Macintosh PowerPoint</Application>
  <PresentationFormat>Custom</PresentationFormat>
  <Paragraphs>309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Rounded MT Bold</vt:lpstr>
      <vt:lpstr>Calibri</vt:lpstr>
      <vt:lpstr>Times New Roman</vt:lpstr>
      <vt:lpstr>Office Theme</vt:lpstr>
      <vt:lpstr>Attracting your ideal buyer</vt:lpstr>
      <vt:lpstr>PowerPoint Presentation</vt:lpstr>
      <vt:lpstr>PowerPoint Presentation</vt:lpstr>
      <vt:lpstr>STEP 1: DEFINE WHO YOU’D LIKE TO ATTRACT</vt:lpstr>
      <vt:lpstr>PowerPoint Presentation</vt:lpstr>
      <vt:lpstr>IDENTIFY YOUR IDEAL BUYER</vt:lpstr>
      <vt:lpstr>IDENTIFY YOUR IDEAL BUYER</vt:lpstr>
      <vt:lpstr>IDENTIFY YOUR IDEAL BUYER</vt:lpstr>
      <vt:lpstr>IDENTIFY YOUR IDEAL BUYER</vt:lpstr>
      <vt:lpstr>IDENTIFY YOUR IDEAL BUYER</vt:lpstr>
      <vt:lpstr>MY IDEAL BUYER PERSONA</vt:lpstr>
      <vt:lpstr>PowerPoint Presentation</vt:lpstr>
      <vt:lpstr>STEP 2: ATTRACT YOUR TARGET BUYER</vt:lpstr>
      <vt:lpstr>PowerPoint Presentation</vt:lpstr>
      <vt:lpstr>ATTRACTING CUSTOMERS</vt:lpstr>
      <vt:lpstr>ATTRACTING CUSTOMERS</vt:lpstr>
      <vt:lpstr>ATTRACTING CUSTOMERS</vt:lpstr>
      <vt:lpstr>ATTRACTING CUSTOMERS</vt:lpstr>
      <vt:lpstr>ATTRACTING CUSTOMERS</vt:lpstr>
      <vt:lpstr>ATTRACTING CUSTOMERS</vt:lpstr>
      <vt:lpstr>ATTRACTING CUSTOMERS</vt:lpstr>
      <vt:lpstr>ATTRACTING CUSTOMERS</vt:lpstr>
      <vt:lpstr>ATTRACTING CUSTOMERS</vt:lpstr>
      <vt:lpstr>ATTRACTING CUSTOMERS</vt:lpstr>
      <vt:lpstr>ATTRACTING CUSTOMERS</vt:lpstr>
      <vt:lpstr>PowerPoint Presentation</vt:lpstr>
      <vt:lpstr>STEP 3: CONVERT LEADS INTO CUSTOMERS</vt:lpstr>
      <vt:lpstr>PowerPoint Presentation</vt:lpstr>
      <vt:lpstr>IINNCCRREEAASSEECCOONNVVEERRSSIOIONNSSININ22002109</vt:lpstr>
      <vt:lpstr>IINNCCRREEAASSEECCOONNVVEERRSSIOIONNSSININ22002109</vt:lpstr>
      <vt:lpstr>IINNCCRREEAASSEECCOONNVVEERRSSIOIONNSS IN 2019</vt:lpstr>
      <vt:lpstr>IINNCCRREEAASSEECCOONNVVEERRSSIOIONNSS IN 2019</vt:lpstr>
      <vt:lpstr>IINNCCRREEAASSEECCOONNVVEERRSSIOIONNSS IN 2019</vt:lpstr>
      <vt:lpstr>IINNCCRREEAASSEECCOONNVVEERRSSIOIONNSS IN 2019</vt:lpstr>
      <vt:lpstr>IINNCCRREEAASSEECCOONNVVEERRSSIOIONNSS IN 2019</vt:lpstr>
      <vt:lpstr>PowerPoint Presentation</vt:lpstr>
      <vt:lpstr>STEP 4: TURN CUSTOMERS INTO LOYAL,  RAVING FANS</vt:lpstr>
      <vt:lpstr>PowerPoint Presentation</vt:lpstr>
      <vt:lpstr>TURN CUSTOMERS INTO FANS</vt:lpstr>
      <vt:lpstr>TURN CUSTOMERS INTO FANS</vt:lpstr>
      <vt:lpstr>TURN CUSTOMERS INTO FANS</vt:lpstr>
      <vt:lpstr>TURN CUSTOMERS INTO FANS</vt:lpstr>
      <vt:lpstr>TURN CUSTOMERS INTO FANS</vt:lpstr>
      <vt:lpstr>TURN CUSTOMERS INTO FANS</vt:lpstr>
      <vt:lpstr>PowerPoint Presentation</vt:lpstr>
      <vt:lpstr>PowerPoint Presentation</vt:lpstr>
      <vt:lpstr>ABOUT MACINNIS MARKETING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 PLANNING GUIDE</dc:title>
  <dc:subject/>
  <dc:creator/>
  <cp:keywords/>
  <dc:description/>
  <cp:lastModifiedBy>Microsoft Office User</cp:lastModifiedBy>
  <cp:revision>2</cp:revision>
  <dcterms:created xsi:type="dcterms:W3CDTF">2019-12-22T19:54:47Z</dcterms:created>
  <dcterms:modified xsi:type="dcterms:W3CDTF">2020-04-20T05:20:02Z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2019-12-22T10:00:00Z</vt:filetime>
  </property>
  <property fmtid="{D5CDD505-2E9C-101B-9397-08002B2CF9AE}" pid="3" name="Creator">
    <vt:lpwstr>PDFfiller</vt:lpwstr>
  </property>
  <property fmtid="{D5CDD505-2E9C-101B-9397-08002B2CF9AE}" pid="4" name="LastSaved">
    <vt:filetime>2019-12-22T10:00:00Z</vt:filetime>
  </property>
</Properties>
</file>