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4" r:id="rId6"/>
    <p:sldId id="258" r:id="rId7"/>
    <p:sldId id="259" r:id="rId8"/>
    <p:sldId id="275" r:id="rId9"/>
    <p:sldId id="262" r:id="rId10"/>
    <p:sldId id="263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hyperlink" Target="https://www.linkedin.com/in/prof-john-martey-fcg-464007125/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rof-john-martey-fcg-464007125/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C1820-0E7C-4CC8-AF32-90D056649D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E85F2FF-B6E8-4C6F-928E-8676F29AEB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 Rounded MT Bold" panose="020F0704030504030204" pitchFamily="34" charset="0"/>
            </a:rPr>
            <a:t>The</a:t>
          </a:r>
          <a:r>
            <a:rPr lang="en-US" baseline="0" dirty="0">
              <a:latin typeface="Arial Rounded MT Bold" panose="020F0704030504030204" pitchFamily="34" charset="0"/>
            </a:rPr>
            <a:t> pastor’s style and skills must enable him or her touch more lives.</a:t>
          </a:r>
          <a:endParaRPr lang="en-US" dirty="0">
            <a:latin typeface="Arial Rounded MT Bold" panose="020F0704030504030204" pitchFamily="34" charset="0"/>
          </a:endParaRPr>
        </a:p>
      </dgm:t>
    </dgm:pt>
    <dgm:pt modelId="{08BFB3CB-D244-435D-AE47-8A5072F305AE}" type="parTrans" cxnId="{53551D18-90FD-46B9-A4E2-B081A0CD3FD8}">
      <dgm:prSet/>
      <dgm:spPr/>
      <dgm:t>
        <a:bodyPr/>
        <a:lstStyle/>
        <a:p>
          <a:endParaRPr lang="en-GH"/>
        </a:p>
      </dgm:t>
    </dgm:pt>
    <dgm:pt modelId="{54ABE4EC-A1BB-4B7B-A436-DD13D699276C}" type="sibTrans" cxnId="{53551D18-90FD-46B9-A4E2-B081A0CD3FD8}">
      <dgm:prSet/>
      <dgm:spPr/>
      <dgm:t>
        <a:bodyPr/>
        <a:lstStyle/>
        <a:p>
          <a:endParaRPr lang="en-GH"/>
        </a:p>
      </dgm:t>
    </dgm:pt>
    <dgm:pt modelId="{842526CD-00EE-4367-BBCC-60C6F3D151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 Rounded MT Bold" panose="020F0704030504030204" pitchFamily="34" charset="0"/>
            </a:rPr>
            <a:t>The way he or she behaves must result in influencing people. </a:t>
          </a:r>
          <a:endParaRPr lang="en-US" dirty="0">
            <a:solidFill>
              <a:schemeClr val="tx1"/>
            </a:solidFill>
          </a:endParaRPr>
        </a:p>
      </dgm:t>
    </dgm:pt>
    <dgm:pt modelId="{825D23F1-FE29-46BA-B91A-21B1C5727DCD}" type="parTrans" cxnId="{084A84B7-1194-4100-B962-4150E6CC8173}">
      <dgm:prSet/>
      <dgm:spPr/>
      <dgm:t>
        <a:bodyPr/>
        <a:lstStyle/>
        <a:p>
          <a:endParaRPr lang="en-GH"/>
        </a:p>
      </dgm:t>
    </dgm:pt>
    <dgm:pt modelId="{0EDAAB10-62B0-42C5-8CFB-50029D1ABFE9}" type="sibTrans" cxnId="{084A84B7-1194-4100-B962-4150E6CC8173}">
      <dgm:prSet/>
      <dgm:spPr/>
      <dgm:t>
        <a:bodyPr/>
        <a:lstStyle/>
        <a:p>
          <a:endParaRPr lang="en-GH"/>
        </a:p>
      </dgm:t>
    </dgm:pt>
    <dgm:pt modelId="{FC78F57E-D99F-480E-80FA-5D0DBB727E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 Rounded MT Bold" panose="020F0704030504030204" pitchFamily="34" charset="0"/>
            </a:rPr>
            <a:t>The</a:t>
          </a:r>
          <a:r>
            <a:rPr lang="en-US" baseline="0" dirty="0">
              <a:latin typeface="Arial Rounded MT Bold" panose="020F0704030504030204" pitchFamily="34" charset="0"/>
            </a:rPr>
            <a:t> leader’s behaviour must help change lives and achieve greatness.</a:t>
          </a:r>
          <a:endParaRPr lang="en-US" dirty="0">
            <a:latin typeface="Arial Rounded MT Bold" panose="020F0704030504030204" pitchFamily="34" charset="0"/>
          </a:endParaRPr>
        </a:p>
      </dgm:t>
    </dgm:pt>
    <dgm:pt modelId="{58886992-0F26-4CED-B7F5-7BAE153A453C}" type="parTrans" cxnId="{CBC0D61D-FE6F-477F-A690-3008231FA47F}">
      <dgm:prSet/>
      <dgm:spPr/>
      <dgm:t>
        <a:bodyPr/>
        <a:lstStyle/>
        <a:p>
          <a:endParaRPr lang="en-GH"/>
        </a:p>
      </dgm:t>
    </dgm:pt>
    <dgm:pt modelId="{C5E8403C-791F-4DEA-9172-B134496B3769}" type="sibTrans" cxnId="{CBC0D61D-FE6F-477F-A690-3008231FA47F}">
      <dgm:prSet/>
      <dgm:spPr/>
      <dgm:t>
        <a:bodyPr/>
        <a:lstStyle/>
        <a:p>
          <a:endParaRPr lang="en-GH"/>
        </a:p>
      </dgm:t>
    </dgm:pt>
    <dgm:pt modelId="{1F97B1FD-BA3A-48DC-A979-DF323D062A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Your successful completion of the module on Pastoral</a:t>
          </a:r>
          <a:r>
            <a:rPr lang="en-US" baseline="0" dirty="0"/>
            <a:t> </a:t>
          </a:r>
          <a:r>
            <a:rPr lang="en-US" dirty="0"/>
            <a:t>Leadership Styles, Skills and Behaviour will equip you with the skills needed for greatness.</a:t>
          </a:r>
          <a:endParaRPr lang="en-US" dirty="0">
            <a:latin typeface="Arial Rounded MT Bold" panose="020F0704030504030204" pitchFamily="34" charset="0"/>
          </a:endParaRPr>
        </a:p>
      </dgm:t>
    </dgm:pt>
    <dgm:pt modelId="{3BAAA30E-6FE2-46D4-BDCF-DF53CC82A062}" type="parTrans" cxnId="{8D7FB613-09FF-4396-B42A-6416AEF77178}">
      <dgm:prSet/>
      <dgm:spPr/>
      <dgm:t>
        <a:bodyPr/>
        <a:lstStyle/>
        <a:p>
          <a:endParaRPr lang="en-GH"/>
        </a:p>
      </dgm:t>
    </dgm:pt>
    <dgm:pt modelId="{A2D023D6-31FC-4023-938F-73363C1FCA2E}" type="sibTrans" cxnId="{8D7FB613-09FF-4396-B42A-6416AEF77178}">
      <dgm:prSet/>
      <dgm:spPr/>
      <dgm:t>
        <a:bodyPr/>
        <a:lstStyle/>
        <a:p>
          <a:endParaRPr lang="en-GH"/>
        </a:p>
      </dgm:t>
    </dgm:pt>
    <dgm:pt modelId="{62B988CA-B890-45A0-A09D-F938A17DC46E}" type="pres">
      <dgm:prSet presAssocID="{FEBC1820-0E7C-4CC8-AF32-90D056649DDF}" presName="root" presStyleCnt="0">
        <dgm:presLayoutVars>
          <dgm:dir/>
          <dgm:resizeHandles val="exact"/>
        </dgm:presLayoutVars>
      </dgm:prSet>
      <dgm:spPr/>
    </dgm:pt>
    <dgm:pt modelId="{3BB31B35-0D29-4C70-AC59-25C8E3E4F9AD}" type="pres">
      <dgm:prSet presAssocID="{842526CD-00EE-4367-BBCC-60C6F3D151EE}" presName="compNode" presStyleCnt="0"/>
      <dgm:spPr/>
    </dgm:pt>
    <dgm:pt modelId="{5EB7C1FB-A9DD-4E6C-A826-BFDE89148B92}" type="pres">
      <dgm:prSet presAssocID="{842526CD-00EE-4367-BBCC-60C6F3D151EE}" presName="bgRect" presStyleLbl="bgShp" presStyleIdx="0" presStyleCnt="4"/>
      <dgm:spPr/>
    </dgm:pt>
    <dgm:pt modelId="{E9C3D6EA-AF56-4293-A67E-E418D98933D7}" type="pres">
      <dgm:prSet presAssocID="{842526CD-00EE-4367-BBCC-60C6F3D151EE}" presName="iconRect" presStyleLbl="node1" presStyleIdx="0" presStyleCnt="4"/>
      <dgm:spPr/>
    </dgm:pt>
    <dgm:pt modelId="{8B64ECBC-E335-4398-8C99-EB64E0A82C46}" type="pres">
      <dgm:prSet presAssocID="{842526CD-00EE-4367-BBCC-60C6F3D151EE}" presName="spaceRect" presStyleCnt="0"/>
      <dgm:spPr/>
    </dgm:pt>
    <dgm:pt modelId="{73237070-D43E-42B3-B8AE-854CD82BA43B}" type="pres">
      <dgm:prSet presAssocID="{842526CD-00EE-4367-BBCC-60C6F3D151EE}" presName="parTx" presStyleLbl="revTx" presStyleIdx="0" presStyleCnt="4">
        <dgm:presLayoutVars>
          <dgm:chMax val="0"/>
          <dgm:chPref val="0"/>
        </dgm:presLayoutVars>
      </dgm:prSet>
      <dgm:spPr/>
    </dgm:pt>
    <dgm:pt modelId="{2E7AA57D-1527-4C20-8730-96803AB84587}" type="pres">
      <dgm:prSet presAssocID="{0EDAAB10-62B0-42C5-8CFB-50029D1ABFE9}" presName="sibTrans" presStyleCnt="0"/>
      <dgm:spPr/>
    </dgm:pt>
    <dgm:pt modelId="{DCDD679E-7E25-4916-995F-BC38A2BEBB3D}" type="pres">
      <dgm:prSet presAssocID="{FE85F2FF-B6E8-4C6F-928E-8676F29AEBD5}" presName="compNode" presStyleCnt="0"/>
      <dgm:spPr/>
    </dgm:pt>
    <dgm:pt modelId="{66F8B1FE-F02F-4DE3-BB22-4E9D7881B00C}" type="pres">
      <dgm:prSet presAssocID="{FE85F2FF-B6E8-4C6F-928E-8676F29AEBD5}" presName="bgRect" presStyleLbl="bgShp" presStyleIdx="1" presStyleCnt="4"/>
      <dgm:spPr/>
    </dgm:pt>
    <dgm:pt modelId="{6539CD22-54D0-4F20-9249-82EF3EEF326D}" type="pres">
      <dgm:prSet presAssocID="{FE85F2FF-B6E8-4C6F-928E-8676F29AEBD5}" presName="iconRect" presStyleLbl="node1" presStyleIdx="1" presStyleCnt="4"/>
      <dgm:spPr/>
    </dgm:pt>
    <dgm:pt modelId="{987BC0E7-3B0E-4EFF-92A3-DBC76654CAC1}" type="pres">
      <dgm:prSet presAssocID="{FE85F2FF-B6E8-4C6F-928E-8676F29AEBD5}" presName="spaceRect" presStyleCnt="0"/>
      <dgm:spPr/>
    </dgm:pt>
    <dgm:pt modelId="{ACED673C-715F-4F67-883E-94F7065D4FD7}" type="pres">
      <dgm:prSet presAssocID="{FE85F2FF-B6E8-4C6F-928E-8676F29AEBD5}" presName="parTx" presStyleLbl="revTx" presStyleIdx="1" presStyleCnt="4">
        <dgm:presLayoutVars>
          <dgm:chMax val="0"/>
          <dgm:chPref val="0"/>
        </dgm:presLayoutVars>
      </dgm:prSet>
      <dgm:spPr/>
    </dgm:pt>
    <dgm:pt modelId="{D1428EE6-BC09-4FA1-B578-65EC38D2C665}" type="pres">
      <dgm:prSet presAssocID="{54ABE4EC-A1BB-4B7B-A436-DD13D699276C}" presName="sibTrans" presStyleCnt="0"/>
      <dgm:spPr/>
    </dgm:pt>
    <dgm:pt modelId="{E25C55F5-28A7-468C-B6AC-3FB0E8B4042A}" type="pres">
      <dgm:prSet presAssocID="{FC78F57E-D99F-480E-80FA-5D0DBB727E85}" presName="compNode" presStyleCnt="0"/>
      <dgm:spPr/>
    </dgm:pt>
    <dgm:pt modelId="{96103DF8-36F2-42D4-A32A-3192106B9E3F}" type="pres">
      <dgm:prSet presAssocID="{FC78F57E-D99F-480E-80FA-5D0DBB727E85}" presName="bgRect" presStyleLbl="bgShp" presStyleIdx="2" presStyleCnt="4"/>
      <dgm:spPr/>
    </dgm:pt>
    <dgm:pt modelId="{4A2783E7-674A-4D57-A01A-9EF6931768C9}" type="pres">
      <dgm:prSet presAssocID="{FC78F57E-D99F-480E-80FA-5D0DBB727E85}" presName="iconRect" presStyleLbl="node1" presStyleIdx="2" presStyleCnt="4"/>
      <dgm:spPr/>
    </dgm:pt>
    <dgm:pt modelId="{85E412C4-64D0-4DDB-AB55-9448A47EA87B}" type="pres">
      <dgm:prSet presAssocID="{FC78F57E-D99F-480E-80FA-5D0DBB727E85}" presName="spaceRect" presStyleCnt="0"/>
      <dgm:spPr/>
    </dgm:pt>
    <dgm:pt modelId="{133D5257-2309-4392-91B2-87C6DE92364A}" type="pres">
      <dgm:prSet presAssocID="{FC78F57E-D99F-480E-80FA-5D0DBB727E85}" presName="parTx" presStyleLbl="revTx" presStyleIdx="2" presStyleCnt="4">
        <dgm:presLayoutVars>
          <dgm:chMax val="0"/>
          <dgm:chPref val="0"/>
        </dgm:presLayoutVars>
      </dgm:prSet>
      <dgm:spPr/>
    </dgm:pt>
    <dgm:pt modelId="{1EA57E54-0058-44FC-A958-C7B0B6950744}" type="pres">
      <dgm:prSet presAssocID="{C5E8403C-791F-4DEA-9172-B134496B3769}" presName="sibTrans" presStyleCnt="0"/>
      <dgm:spPr/>
    </dgm:pt>
    <dgm:pt modelId="{4E4FA845-C3DD-470A-A7BD-89E361E78DB1}" type="pres">
      <dgm:prSet presAssocID="{1F97B1FD-BA3A-48DC-A979-DF323D062A75}" presName="compNode" presStyleCnt="0"/>
      <dgm:spPr/>
    </dgm:pt>
    <dgm:pt modelId="{3338E54A-936D-41CF-B3E0-7D7C0459AC4D}" type="pres">
      <dgm:prSet presAssocID="{1F97B1FD-BA3A-48DC-A979-DF323D062A75}" presName="bgRect" presStyleLbl="bgShp" presStyleIdx="3" presStyleCnt="4"/>
      <dgm:spPr/>
    </dgm:pt>
    <dgm:pt modelId="{A7B4D202-4ADE-4D02-9A59-30165E7FC4F3}" type="pres">
      <dgm:prSet presAssocID="{1F97B1FD-BA3A-48DC-A979-DF323D062A75}" presName="iconRect" presStyleLbl="node1" presStyleIdx="3" presStyleCnt="4"/>
      <dgm:spPr/>
    </dgm:pt>
    <dgm:pt modelId="{4BD86685-9D4C-4D03-B583-9E2F8360E78B}" type="pres">
      <dgm:prSet presAssocID="{1F97B1FD-BA3A-48DC-A979-DF323D062A75}" presName="spaceRect" presStyleCnt="0"/>
      <dgm:spPr/>
    </dgm:pt>
    <dgm:pt modelId="{F4C5087D-2AFC-4534-98BD-C2FEA1C928DF}" type="pres">
      <dgm:prSet presAssocID="{1F97B1FD-BA3A-48DC-A979-DF323D062A7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D7FB613-09FF-4396-B42A-6416AEF77178}" srcId="{FEBC1820-0E7C-4CC8-AF32-90D056649DDF}" destId="{1F97B1FD-BA3A-48DC-A979-DF323D062A75}" srcOrd="3" destOrd="0" parTransId="{3BAAA30E-6FE2-46D4-BDCF-DF53CC82A062}" sibTransId="{A2D023D6-31FC-4023-938F-73363C1FCA2E}"/>
    <dgm:cxn modelId="{53551D18-90FD-46B9-A4E2-B081A0CD3FD8}" srcId="{FEBC1820-0E7C-4CC8-AF32-90D056649DDF}" destId="{FE85F2FF-B6E8-4C6F-928E-8676F29AEBD5}" srcOrd="1" destOrd="0" parTransId="{08BFB3CB-D244-435D-AE47-8A5072F305AE}" sibTransId="{54ABE4EC-A1BB-4B7B-A436-DD13D699276C}"/>
    <dgm:cxn modelId="{CBC0D61D-FE6F-477F-A690-3008231FA47F}" srcId="{FEBC1820-0E7C-4CC8-AF32-90D056649DDF}" destId="{FC78F57E-D99F-480E-80FA-5D0DBB727E85}" srcOrd="2" destOrd="0" parTransId="{58886992-0F26-4CED-B7F5-7BAE153A453C}" sibTransId="{C5E8403C-791F-4DEA-9172-B134496B3769}"/>
    <dgm:cxn modelId="{084A84B7-1194-4100-B962-4150E6CC8173}" srcId="{FEBC1820-0E7C-4CC8-AF32-90D056649DDF}" destId="{842526CD-00EE-4367-BBCC-60C6F3D151EE}" srcOrd="0" destOrd="0" parTransId="{825D23F1-FE29-46BA-B91A-21B1C5727DCD}" sibTransId="{0EDAAB10-62B0-42C5-8CFB-50029D1ABFE9}"/>
    <dgm:cxn modelId="{621746B9-CCBD-46DD-8E5B-CA5E19DE7AE9}" type="presOf" srcId="{1F97B1FD-BA3A-48DC-A979-DF323D062A75}" destId="{F4C5087D-2AFC-4534-98BD-C2FEA1C928DF}" srcOrd="0" destOrd="0" presId="urn:microsoft.com/office/officeart/2018/2/layout/IconVerticalSolidList"/>
    <dgm:cxn modelId="{C87B56BA-86EC-4295-A63F-2C5C93347D76}" type="presOf" srcId="{FE85F2FF-B6E8-4C6F-928E-8676F29AEBD5}" destId="{ACED673C-715F-4F67-883E-94F7065D4FD7}" srcOrd="0" destOrd="0" presId="urn:microsoft.com/office/officeart/2018/2/layout/IconVerticalSolidList"/>
    <dgm:cxn modelId="{A9D4B0D1-957E-461A-9574-C69442037F1C}" type="presOf" srcId="{842526CD-00EE-4367-BBCC-60C6F3D151EE}" destId="{73237070-D43E-42B3-B8AE-854CD82BA43B}" srcOrd="0" destOrd="0" presId="urn:microsoft.com/office/officeart/2018/2/layout/IconVerticalSolidList"/>
    <dgm:cxn modelId="{8FE42DE5-84D1-46F5-AEAC-E2DCCFBF887C}" type="presOf" srcId="{FC78F57E-D99F-480E-80FA-5D0DBB727E85}" destId="{133D5257-2309-4392-91B2-87C6DE92364A}" srcOrd="0" destOrd="0" presId="urn:microsoft.com/office/officeart/2018/2/layout/IconVerticalSolidList"/>
    <dgm:cxn modelId="{1ABD34FB-5C70-4EF9-A5D8-322B9B4207E4}" type="presOf" srcId="{FEBC1820-0E7C-4CC8-AF32-90D056649DDF}" destId="{62B988CA-B890-45A0-A09D-F938A17DC46E}" srcOrd="0" destOrd="0" presId="urn:microsoft.com/office/officeart/2018/2/layout/IconVerticalSolidList"/>
    <dgm:cxn modelId="{77144C82-63F5-41A4-BD20-CDEEDF0BC2F1}" type="presParOf" srcId="{62B988CA-B890-45A0-A09D-F938A17DC46E}" destId="{3BB31B35-0D29-4C70-AC59-25C8E3E4F9AD}" srcOrd="0" destOrd="0" presId="urn:microsoft.com/office/officeart/2018/2/layout/IconVerticalSolidList"/>
    <dgm:cxn modelId="{151E96C8-DE73-4636-A544-5AF2DECAB8D6}" type="presParOf" srcId="{3BB31B35-0D29-4C70-AC59-25C8E3E4F9AD}" destId="{5EB7C1FB-A9DD-4E6C-A826-BFDE89148B92}" srcOrd="0" destOrd="0" presId="urn:microsoft.com/office/officeart/2018/2/layout/IconVerticalSolidList"/>
    <dgm:cxn modelId="{BCF5F967-9FEE-4157-80F0-E6CCA96E5586}" type="presParOf" srcId="{3BB31B35-0D29-4C70-AC59-25C8E3E4F9AD}" destId="{E9C3D6EA-AF56-4293-A67E-E418D98933D7}" srcOrd="1" destOrd="0" presId="urn:microsoft.com/office/officeart/2018/2/layout/IconVerticalSolidList"/>
    <dgm:cxn modelId="{30F56AEE-3011-4E68-ACE8-40626D4723B0}" type="presParOf" srcId="{3BB31B35-0D29-4C70-AC59-25C8E3E4F9AD}" destId="{8B64ECBC-E335-4398-8C99-EB64E0A82C46}" srcOrd="2" destOrd="0" presId="urn:microsoft.com/office/officeart/2018/2/layout/IconVerticalSolidList"/>
    <dgm:cxn modelId="{8B096AEB-1896-4F1B-9F71-542155D8675F}" type="presParOf" srcId="{3BB31B35-0D29-4C70-AC59-25C8E3E4F9AD}" destId="{73237070-D43E-42B3-B8AE-854CD82BA43B}" srcOrd="3" destOrd="0" presId="urn:microsoft.com/office/officeart/2018/2/layout/IconVerticalSolidList"/>
    <dgm:cxn modelId="{0F863D3D-78D0-4CF2-9654-136F0073083C}" type="presParOf" srcId="{62B988CA-B890-45A0-A09D-F938A17DC46E}" destId="{2E7AA57D-1527-4C20-8730-96803AB84587}" srcOrd="1" destOrd="0" presId="urn:microsoft.com/office/officeart/2018/2/layout/IconVerticalSolidList"/>
    <dgm:cxn modelId="{33FE6D2A-8C89-4EF2-8912-AB510C00BD63}" type="presParOf" srcId="{62B988CA-B890-45A0-A09D-F938A17DC46E}" destId="{DCDD679E-7E25-4916-995F-BC38A2BEBB3D}" srcOrd="2" destOrd="0" presId="urn:microsoft.com/office/officeart/2018/2/layout/IconVerticalSolidList"/>
    <dgm:cxn modelId="{77C57B59-FC16-41AE-B535-679114385F8B}" type="presParOf" srcId="{DCDD679E-7E25-4916-995F-BC38A2BEBB3D}" destId="{66F8B1FE-F02F-4DE3-BB22-4E9D7881B00C}" srcOrd="0" destOrd="0" presId="urn:microsoft.com/office/officeart/2018/2/layout/IconVerticalSolidList"/>
    <dgm:cxn modelId="{A755434B-69ED-405D-A426-BB6F218D0154}" type="presParOf" srcId="{DCDD679E-7E25-4916-995F-BC38A2BEBB3D}" destId="{6539CD22-54D0-4F20-9249-82EF3EEF326D}" srcOrd="1" destOrd="0" presId="urn:microsoft.com/office/officeart/2018/2/layout/IconVerticalSolidList"/>
    <dgm:cxn modelId="{ACE48CA3-F4AF-43B2-821E-8F531CC4C27F}" type="presParOf" srcId="{DCDD679E-7E25-4916-995F-BC38A2BEBB3D}" destId="{987BC0E7-3B0E-4EFF-92A3-DBC76654CAC1}" srcOrd="2" destOrd="0" presId="urn:microsoft.com/office/officeart/2018/2/layout/IconVerticalSolidList"/>
    <dgm:cxn modelId="{31A6A250-92CD-411C-B524-A4B9B3CCB625}" type="presParOf" srcId="{DCDD679E-7E25-4916-995F-BC38A2BEBB3D}" destId="{ACED673C-715F-4F67-883E-94F7065D4FD7}" srcOrd="3" destOrd="0" presId="urn:microsoft.com/office/officeart/2018/2/layout/IconVerticalSolidList"/>
    <dgm:cxn modelId="{FD42D2A2-5C65-4E16-92FD-70AE678829C6}" type="presParOf" srcId="{62B988CA-B890-45A0-A09D-F938A17DC46E}" destId="{D1428EE6-BC09-4FA1-B578-65EC38D2C665}" srcOrd="3" destOrd="0" presId="urn:microsoft.com/office/officeart/2018/2/layout/IconVerticalSolidList"/>
    <dgm:cxn modelId="{CFF29ECE-20D0-49E4-A6E4-FD59CE9EC88B}" type="presParOf" srcId="{62B988CA-B890-45A0-A09D-F938A17DC46E}" destId="{E25C55F5-28A7-468C-B6AC-3FB0E8B4042A}" srcOrd="4" destOrd="0" presId="urn:microsoft.com/office/officeart/2018/2/layout/IconVerticalSolidList"/>
    <dgm:cxn modelId="{E56213AC-2074-49D6-B063-9CFFE801F5D6}" type="presParOf" srcId="{E25C55F5-28A7-468C-B6AC-3FB0E8B4042A}" destId="{96103DF8-36F2-42D4-A32A-3192106B9E3F}" srcOrd="0" destOrd="0" presId="urn:microsoft.com/office/officeart/2018/2/layout/IconVerticalSolidList"/>
    <dgm:cxn modelId="{33FABFC5-97F4-44FE-A78E-04C99075A576}" type="presParOf" srcId="{E25C55F5-28A7-468C-B6AC-3FB0E8B4042A}" destId="{4A2783E7-674A-4D57-A01A-9EF6931768C9}" srcOrd="1" destOrd="0" presId="urn:microsoft.com/office/officeart/2018/2/layout/IconVerticalSolidList"/>
    <dgm:cxn modelId="{EA3BC926-3867-42B0-AEAB-CACA30FB2859}" type="presParOf" srcId="{E25C55F5-28A7-468C-B6AC-3FB0E8B4042A}" destId="{85E412C4-64D0-4DDB-AB55-9448A47EA87B}" srcOrd="2" destOrd="0" presId="urn:microsoft.com/office/officeart/2018/2/layout/IconVerticalSolidList"/>
    <dgm:cxn modelId="{1EAF0F05-A080-43EB-AB1B-367A1A0A180E}" type="presParOf" srcId="{E25C55F5-28A7-468C-B6AC-3FB0E8B4042A}" destId="{133D5257-2309-4392-91B2-87C6DE92364A}" srcOrd="3" destOrd="0" presId="urn:microsoft.com/office/officeart/2018/2/layout/IconVerticalSolidList"/>
    <dgm:cxn modelId="{320F489C-53A2-42C0-8B9C-BFF7269ACE11}" type="presParOf" srcId="{62B988CA-B890-45A0-A09D-F938A17DC46E}" destId="{1EA57E54-0058-44FC-A958-C7B0B6950744}" srcOrd="5" destOrd="0" presId="urn:microsoft.com/office/officeart/2018/2/layout/IconVerticalSolidList"/>
    <dgm:cxn modelId="{7F216E4C-C44A-4BA4-9DC4-7C84DF2F3ED4}" type="presParOf" srcId="{62B988CA-B890-45A0-A09D-F938A17DC46E}" destId="{4E4FA845-C3DD-470A-A7BD-89E361E78DB1}" srcOrd="6" destOrd="0" presId="urn:microsoft.com/office/officeart/2018/2/layout/IconVerticalSolidList"/>
    <dgm:cxn modelId="{62AC8E90-CE4A-49C3-99CB-2D5833BD493A}" type="presParOf" srcId="{4E4FA845-C3DD-470A-A7BD-89E361E78DB1}" destId="{3338E54A-936D-41CF-B3E0-7D7C0459AC4D}" srcOrd="0" destOrd="0" presId="urn:microsoft.com/office/officeart/2018/2/layout/IconVerticalSolidList"/>
    <dgm:cxn modelId="{D59B0346-4E7A-4ECF-AF86-ABE925E246F7}" type="presParOf" srcId="{4E4FA845-C3DD-470A-A7BD-89E361E78DB1}" destId="{A7B4D202-4ADE-4D02-9A59-30165E7FC4F3}" srcOrd="1" destOrd="0" presId="urn:microsoft.com/office/officeart/2018/2/layout/IconVerticalSolidList"/>
    <dgm:cxn modelId="{6DA0F793-0D3E-45DD-9DE0-9C392BC76E89}" type="presParOf" srcId="{4E4FA845-C3DD-470A-A7BD-89E361E78DB1}" destId="{4BD86685-9D4C-4D03-B583-9E2F8360E78B}" srcOrd="2" destOrd="0" presId="urn:microsoft.com/office/officeart/2018/2/layout/IconVerticalSolidList"/>
    <dgm:cxn modelId="{143C9853-949A-4841-8CE8-A6B71A528DBA}" type="presParOf" srcId="{4E4FA845-C3DD-470A-A7BD-89E361E78DB1}" destId="{F4C5087D-2AFC-4534-98BD-C2FEA1C928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B3944D-D926-4D0F-A305-F574000074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i="0" dirty="0">
              <a:solidFill>
                <a:schemeClr val="bg1"/>
              </a:solidFill>
            </a:rPr>
            <a:t>L</a:t>
          </a:r>
          <a:r>
            <a:rPr lang="en-GB" sz="2100" dirty="0">
              <a:hlinkClick xmlns:r="http://schemas.openxmlformats.org/officeDocument/2006/relationships" r:id="rId1"/>
            </a:rPr>
            <a:t>(9) Prof John Martey FCG | LinkedIn</a:t>
          </a:r>
          <a:endParaRPr lang="en-US" sz="1800" dirty="0">
            <a:solidFill>
              <a:schemeClr val="bg1"/>
            </a:solidFill>
          </a:endParaRPr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/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/>
        </a:p>
      </dgm:t>
    </dgm:pt>
    <dgm:pt modelId="{BC68B812-A325-41D8-A08E-C2392666DF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i="0" dirty="0">
              <a:solidFill>
                <a:schemeClr val="bg1"/>
              </a:solidFill>
            </a:rPr>
            <a:t>Email</a:t>
          </a:r>
          <a:br>
            <a:rPr lang="en-US" sz="2200" dirty="0">
              <a:solidFill>
                <a:schemeClr val="bg1"/>
              </a:solidFill>
            </a:rPr>
          </a:br>
          <a:r>
            <a:rPr lang="en-US" sz="2200" dirty="0">
              <a:solidFill>
                <a:schemeClr val="bg1"/>
              </a:solidFill>
            </a:rPr>
            <a:t>corpdevconsult@yahoo.co.uk</a:t>
          </a:r>
          <a:endParaRPr lang="en-US" sz="1800" dirty="0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/>
        </a:p>
      </dgm:t>
    </dgm:pt>
    <dgm:pt modelId="{7D1766B6-66CF-40CE-9693-BD20AFFFA3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i="0" dirty="0">
              <a:solidFill>
                <a:schemeClr val="bg1"/>
              </a:solidFill>
            </a:rPr>
            <a:t>Phone</a:t>
          </a:r>
          <a:br>
            <a:rPr lang="en-US" sz="2200" dirty="0">
              <a:solidFill>
                <a:schemeClr val="bg1"/>
              </a:solidFill>
            </a:rPr>
          </a:br>
          <a:r>
            <a:rPr lang="en-US" sz="2200" dirty="0">
              <a:solidFill>
                <a:schemeClr val="bg1"/>
              </a:solidFill>
            </a:rPr>
            <a:t>(+233) 500077596</a:t>
          </a:r>
          <a:endParaRPr lang="en-US" sz="1800" b="0" dirty="0">
            <a:solidFill>
              <a:schemeClr val="bg1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/>
        </a:p>
      </dgm:t>
    </dgm:pt>
    <dgm:pt modelId="{4B815A9D-FB22-40A7-AD9D-94050B2170E8}">
      <dgm:prSet custT="1"/>
      <dgm:spPr/>
      <dgm:t>
        <a:bodyPr/>
        <a:lstStyle/>
        <a:p>
          <a:pPr>
            <a:lnSpc>
              <a:spcPct val="100000"/>
            </a:lnSpc>
          </a:pPr>
          <a:br>
            <a:rPr lang="en-US" sz="2100" dirty="0">
              <a:solidFill>
                <a:schemeClr val="bg1"/>
              </a:solidFill>
            </a:rPr>
          </a:br>
          <a:r>
            <a:rPr lang="en-US" sz="2200" i="0" dirty="0">
              <a:solidFill>
                <a:schemeClr val="bg1"/>
              </a:solidFill>
            </a:rPr>
            <a:t>Twitter</a:t>
          </a:r>
          <a:r>
            <a:rPr lang="en-GB" sz="1800" dirty="0"/>
            <a:t>(1) Corporate Developments Consultants Limited (@CorporateDeve11) </a:t>
          </a:r>
          <a:endParaRPr lang="en-US" sz="1800" dirty="0">
            <a:solidFill>
              <a:schemeClr val="bg1"/>
            </a:solidFill>
          </a:endParaRPr>
        </a:p>
      </dgm:t>
    </dgm:pt>
    <dgm:pt modelId="{69C530F6-3B11-4B32-B176-24B1B1644903}" type="parTrans" cxnId="{CA740231-20BF-47D9-A871-212D75E8A38F}">
      <dgm:prSet/>
      <dgm:spPr/>
      <dgm:t>
        <a:bodyPr/>
        <a:lstStyle/>
        <a:p>
          <a:endParaRPr lang="en-GH"/>
        </a:p>
      </dgm:t>
    </dgm:pt>
    <dgm:pt modelId="{6A6A3E9E-898A-406A-85FF-FD52FDC1AD9B}" type="sibTrans" cxnId="{CA740231-20BF-47D9-A871-212D75E8A38F}">
      <dgm:prSet/>
      <dgm:spPr/>
      <dgm:t>
        <a:bodyPr/>
        <a:lstStyle/>
        <a:p>
          <a:endParaRPr lang="en-GH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0B2DA89F-77E4-4246-8E45-2C95A9BD880F}" type="pres">
      <dgm:prSet presAssocID="{4B815A9D-FB22-40A7-AD9D-94050B2170E8}" presName="compNode" presStyleCnt="0"/>
      <dgm:spPr/>
    </dgm:pt>
    <dgm:pt modelId="{2D63FE21-E53C-4046-9582-973E0DB453CC}" type="pres">
      <dgm:prSet presAssocID="{4B815A9D-FB22-40A7-AD9D-94050B2170E8}" presName="bgRect" presStyleLbl="bgShp" presStyleIdx="1" presStyleCnt="4"/>
      <dgm:spPr/>
    </dgm:pt>
    <dgm:pt modelId="{F6BA0407-383E-4705-B9F3-33244DFC3B33}" type="pres">
      <dgm:prSet presAssocID="{4B815A9D-FB22-40A7-AD9D-94050B2170E8}" presName="iconRect" presStyleLbl="node1" presStyleIdx="1" presStyleCnt="4"/>
      <dgm:spPr/>
    </dgm:pt>
    <dgm:pt modelId="{2E1AA124-2075-48A0-A5C6-81D7C74B0F1E}" type="pres">
      <dgm:prSet presAssocID="{4B815A9D-FB22-40A7-AD9D-94050B2170E8}" presName="spaceRect" presStyleCnt="0"/>
      <dgm:spPr/>
    </dgm:pt>
    <dgm:pt modelId="{6339518E-A7EE-49AF-A9C6-B37C1EFC5EC8}" type="pres">
      <dgm:prSet presAssocID="{4B815A9D-FB22-40A7-AD9D-94050B2170E8}" presName="parTx" presStyleLbl="revTx" presStyleIdx="1" presStyleCnt="4">
        <dgm:presLayoutVars>
          <dgm:chMax val="0"/>
          <dgm:chPref val="0"/>
        </dgm:presLayoutVars>
      </dgm:prSet>
      <dgm:spPr/>
    </dgm:pt>
    <dgm:pt modelId="{B77E2722-B447-4A63-86B4-4FFC4F523559}" type="pres">
      <dgm:prSet presAssocID="{6A6A3E9E-898A-406A-85FF-FD52FDC1AD9B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A740231-20BF-47D9-A871-212D75E8A38F}" srcId="{D7951F77-4E36-4893-91C6-3151A6D51694}" destId="{4B815A9D-FB22-40A7-AD9D-94050B2170E8}" srcOrd="1" destOrd="0" parTransId="{69C530F6-3B11-4B32-B176-24B1B1644903}" sibTransId="{6A6A3E9E-898A-406A-85FF-FD52FDC1AD9B}"/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"/>
    <dgm:cxn modelId="{0F061FDC-40A3-4CB9-AB3B-AACBFC983534}" type="presOf" srcId="{4B815A9D-FB22-40A7-AD9D-94050B2170E8}" destId="{6339518E-A7EE-49AF-A9C6-B37C1EFC5EC8}" srcOrd="0" destOrd="0" presId="urn:microsoft.com/office/officeart/2018/2/layout/IconVerticalSolidList"/>
    <dgm:cxn modelId="{30F222E0-DF1F-4484-B140-6B7C6520EA89}" type="presParOf" srcId="{F61FEBF0-CB2F-4364-8F44-722FB7578D18}" destId="{F50C455E-839B-4494-8D06-326978CB28A7}" srcOrd="0" destOrd="0" presId="urn:microsoft.com/office/officeart/2018/2/layout/IconVerticalSolidList"/>
    <dgm:cxn modelId="{4FA9135E-4FFF-4848-9413-1BF026DB0BED}" type="presParOf" srcId="{F50C455E-839B-4494-8D06-326978CB28A7}" destId="{1DA8A0A9-929F-455B-B8BD-92EC86B6A862}" srcOrd="0" destOrd="0" presId="urn:microsoft.com/office/officeart/2018/2/layout/IconVerticalSolidList"/>
    <dgm:cxn modelId="{D16731A0-71A2-43AF-BF53-727392BD9F51}" type="presParOf" srcId="{F50C455E-839B-4494-8D06-326978CB28A7}" destId="{70C56EED-B0B5-4180-A100-474B69DE81C3}" srcOrd="1" destOrd="0" presId="urn:microsoft.com/office/officeart/2018/2/layout/IconVerticalSolidList"/>
    <dgm:cxn modelId="{4A8AA9B9-F7DD-4A1D-B570-4456CEC74161}" type="presParOf" srcId="{F50C455E-839B-4494-8D06-326978CB28A7}" destId="{1827E2BA-EA13-4751-82F2-976CBDED6C82}" srcOrd="2" destOrd="0" presId="urn:microsoft.com/office/officeart/2018/2/layout/IconVerticalSolidList"/>
    <dgm:cxn modelId="{DDE1A35C-0892-4749-9900-354FF724E1E5}" type="presParOf" srcId="{F50C455E-839B-4494-8D06-326978CB28A7}" destId="{C38A5A37-0883-4EE3-9002-010A6D324785}" srcOrd="3" destOrd="0" presId="urn:microsoft.com/office/officeart/2018/2/layout/IconVerticalSolidList"/>
    <dgm:cxn modelId="{D3D3D519-863B-49A0-9C3F-051416EA153D}" type="presParOf" srcId="{F61FEBF0-CB2F-4364-8F44-722FB7578D18}" destId="{21CE6EA1-CB92-41CD-8FAE-4CFF03E26BE6}" srcOrd="1" destOrd="0" presId="urn:microsoft.com/office/officeart/2018/2/layout/IconVerticalSolidList"/>
    <dgm:cxn modelId="{1E3E96C6-55DD-43DA-A363-8691B2C2B574}" type="presParOf" srcId="{F61FEBF0-CB2F-4364-8F44-722FB7578D18}" destId="{0B2DA89F-77E4-4246-8E45-2C95A9BD880F}" srcOrd="2" destOrd="0" presId="urn:microsoft.com/office/officeart/2018/2/layout/IconVerticalSolidList"/>
    <dgm:cxn modelId="{6D0D58B4-ECBC-484C-A2A5-E38BBBE84F1A}" type="presParOf" srcId="{0B2DA89F-77E4-4246-8E45-2C95A9BD880F}" destId="{2D63FE21-E53C-4046-9582-973E0DB453CC}" srcOrd="0" destOrd="0" presId="urn:microsoft.com/office/officeart/2018/2/layout/IconVerticalSolidList"/>
    <dgm:cxn modelId="{63C08F12-3B39-43AA-B57C-450E3C76749E}" type="presParOf" srcId="{0B2DA89F-77E4-4246-8E45-2C95A9BD880F}" destId="{F6BA0407-383E-4705-B9F3-33244DFC3B33}" srcOrd="1" destOrd="0" presId="urn:microsoft.com/office/officeart/2018/2/layout/IconVerticalSolidList"/>
    <dgm:cxn modelId="{32E32CE4-70DB-453E-B37E-E2A2E6544632}" type="presParOf" srcId="{0B2DA89F-77E4-4246-8E45-2C95A9BD880F}" destId="{2E1AA124-2075-48A0-A5C6-81D7C74B0F1E}" srcOrd="2" destOrd="0" presId="urn:microsoft.com/office/officeart/2018/2/layout/IconVerticalSolidList"/>
    <dgm:cxn modelId="{0FC15862-4D8A-4A76-BDE0-559AB233A3CD}" type="presParOf" srcId="{0B2DA89F-77E4-4246-8E45-2C95A9BD880F}" destId="{6339518E-A7EE-49AF-A9C6-B37C1EFC5EC8}" srcOrd="3" destOrd="0" presId="urn:microsoft.com/office/officeart/2018/2/layout/IconVerticalSolidList"/>
    <dgm:cxn modelId="{3E83DEA9-D63B-4DA9-9C40-F052AF9C2559}" type="presParOf" srcId="{F61FEBF0-CB2F-4364-8F44-722FB7578D18}" destId="{B77E2722-B447-4A63-86B4-4FFC4F523559}" srcOrd="3" destOrd="0" presId="urn:microsoft.com/office/officeart/2018/2/layout/IconVerticalSolidList"/>
    <dgm:cxn modelId="{AC8A67FF-09EA-4C04-AE25-5A9F33A57654}" type="presParOf" srcId="{F61FEBF0-CB2F-4364-8F44-722FB7578D18}" destId="{763367BB-4527-4646-8015-D79C10A337E8}" srcOrd="4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5" destOrd="0" presId="urn:microsoft.com/office/officeart/2018/2/layout/IconVerticalSolidList"/>
    <dgm:cxn modelId="{69E1E3B7-31C1-4B29-966A-E5A8BB0D531A}" type="presParOf" srcId="{F61FEBF0-CB2F-4364-8F44-722FB7578D18}" destId="{DD57C002-1714-4E12-872A-FCE88CC043FE}" srcOrd="6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7C1FB-A9DD-4E6C-A826-BFDE89148B92}">
      <dsp:nvSpPr>
        <dsp:cNvPr id="0" name=""/>
        <dsp:cNvSpPr/>
      </dsp:nvSpPr>
      <dsp:spPr>
        <a:xfrm>
          <a:off x="0" y="2248"/>
          <a:ext cx="4944403" cy="11396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3D6EA-AF56-4293-A67E-E418D98933D7}">
      <dsp:nvSpPr>
        <dsp:cNvPr id="0" name=""/>
        <dsp:cNvSpPr/>
      </dsp:nvSpPr>
      <dsp:spPr>
        <a:xfrm>
          <a:off x="344754" y="258677"/>
          <a:ext cx="626826" cy="6268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37070-D43E-42B3-B8AE-854CD82BA43B}">
      <dsp:nvSpPr>
        <dsp:cNvPr id="0" name=""/>
        <dsp:cNvSpPr/>
      </dsp:nvSpPr>
      <dsp:spPr>
        <a:xfrm>
          <a:off x="1316336" y="2248"/>
          <a:ext cx="3628066" cy="113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7" tIns="120617" rIns="120617" bIns="1206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Rounded MT Bold" panose="020F0704030504030204" pitchFamily="34" charset="0"/>
            </a:rPr>
            <a:t>The way he or she behaves must result in influencing people.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316336" y="2248"/>
        <a:ext cx="3628066" cy="1139684"/>
      </dsp:txXfrm>
    </dsp:sp>
    <dsp:sp modelId="{66F8B1FE-F02F-4DE3-BB22-4E9D7881B00C}">
      <dsp:nvSpPr>
        <dsp:cNvPr id="0" name=""/>
        <dsp:cNvSpPr/>
      </dsp:nvSpPr>
      <dsp:spPr>
        <a:xfrm>
          <a:off x="0" y="1426854"/>
          <a:ext cx="4944403" cy="11396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9CD22-54D0-4F20-9249-82EF3EEF326D}">
      <dsp:nvSpPr>
        <dsp:cNvPr id="0" name=""/>
        <dsp:cNvSpPr/>
      </dsp:nvSpPr>
      <dsp:spPr>
        <a:xfrm>
          <a:off x="344754" y="1683284"/>
          <a:ext cx="626826" cy="6268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D673C-715F-4F67-883E-94F7065D4FD7}">
      <dsp:nvSpPr>
        <dsp:cNvPr id="0" name=""/>
        <dsp:cNvSpPr/>
      </dsp:nvSpPr>
      <dsp:spPr>
        <a:xfrm>
          <a:off x="1316336" y="1426854"/>
          <a:ext cx="3628066" cy="113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7" tIns="120617" rIns="120617" bIns="1206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Rounded MT Bold" panose="020F0704030504030204" pitchFamily="34" charset="0"/>
            </a:rPr>
            <a:t>The</a:t>
          </a:r>
          <a:r>
            <a:rPr lang="en-US" sz="1500" kern="1200" baseline="0" dirty="0">
              <a:latin typeface="Arial Rounded MT Bold" panose="020F0704030504030204" pitchFamily="34" charset="0"/>
            </a:rPr>
            <a:t> pastor’s style and skills must enable him or her touch more lives.</a:t>
          </a:r>
          <a:endParaRPr lang="en-US" sz="1500" kern="1200" dirty="0">
            <a:latin typeface="Arial Rounded MT Bold" panose="020F0704030504030204" pitchFamily="34" charset="0"/>
          </a:endParaRPr>
        </a:p>
      </dsp:txBody>
      <dsp:txXfrm>
        <a:off x="1316336" y="1426854"/>
        <a:ext cx="3628066" cy="1139684"/>
      </dsp:txXfrm>
    </dsp:sp>
    <dsp:sp modelId="{96103DF8-36F2-42D4-A32A-3192106B9E3F}">
      <dsp:nvSpPr>
        <dsp:cNvPr id="0" name=""/>
        <dsp:cNvSpPr/>
      </dsp:nvSpPr>
      <dsp:spPr>
        <a:xfrm>
          <a:off x="0" y="2851461"/>
          <a:ext cx="4944403" cy="11396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783E7-674A-4D57-A01A-9EF6931768C9}">
      <dsp:nvSpPr>
        <dsp:cNvPr id="0" name=""/>
        <dsp:cNvSpPr/>
      </dsp:nvSpPr>
      <dsp:spPr>
        <a:xfrm>
          <a:off x="344754" y="3107890"/>
          <a:ext cx="626826" cy="6268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D5257-2309-4392-91B2-87C6DE92364A}">
      <dsp:nvSpPr>
        <dsp:cNvPr id="0" name=""/>
        <dsp:cNvSpPr/>
      </dsp:nvSpPr>
      <dsp:spPr>
        <a:xfrm>
          <a:off x="1316336" y="2851461"/>
          <a:ext cx="3628066" cy="113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7" tIns="120617" rIns="120617" bIns="1206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 Rounded MT Bold" panose="020F0704030504030204" pitchFamily="34" charset="0"/>
            </a:rPr>
            <a:t>The</a:t>
          </a:r>
          <a:r>
            <a:rPr lang="en-US" sz="1500" kern="1200" baseline="0" dirty="0">
              <a:latin typeface="Arial Rounded MT Bold" panose="020F0704030504030204" pitchFamily="34" charset="0"/>
            </a:rPr>
            <a:t> leader’s behaviour must help change lives and achieve greatness.</a:t>
          </a:r>
          <a:endParaRPr lang="en-US" sz="1500" kern="1200" dirty="0">
            <a:latin typeface="Arial Rounded MT Bold" panose="020F0704030504030204" pitchFamily="34" charset="0"/>
          </a:endParaRPr>
        </a:p>
      </dsp:txBody>
      <dsp:txXfrm>
        <a:off x="1316336" y="2851461"/>
        <a:ext cx="3628066" cy="1139684"/>
      </dsp:txXfrm>
    </dsp:sp>
    <dsp:sp modelId="{3338E54A-936D-41CF-B3E0-7D7C0459AC4D}">
      <dsp:nvSpPr>
        <dsp:cNvPr id="0" name=""/>
        <dsp:cNvSpPr/>
      </dsp:nvSpPr>
      <dsp:spPr>
        <a:xfrm>
          <a:off x="0" y="4276067"/>
          <a:ext cx="4944403" cy="11396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4D202-4ADE-4D02-9A59-30165E7FC4F3}">
      <dsp:nvSpPr>
        <dsp:cNvPr id="0" name=""/>
        <dsp:cNvSpPr/>
      </dsp:nvSpPr>
      <dsp:spPr>
        <a:xfrm>
          <a:off x="344754" y="4532496"/>
          <a:ext cx="626826" cy="6268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5087D-2AFC-4534-98BD-C2FEA1C928DF}">
      <dsp:nvSpPr>
        <dsp:cNvPr id="0" name=""/>
        <dsp:cNvSpPr/>
      </dsp:nvSpPr>
      <dsp:spPr>
        <a:xfrm>
          <a:off x="1316336" y="4276067"/>
          <a:ext cx="3628066" cy="113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7" tIns="120617" rIns="120617" bIns="120617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Your successful completion of the module on Pastoral</a:t>
          </a:r>
          <a:r>
            <a:rPr lang="en-US" sz="1500" kern="1200" baseline="0" dirty="0"/>
            <a:t> </a:t>
          </a:r>
          <a:r>
            <a:rPr lang="en-US" sz="1500" kern="1200" dirty="0"/>
            <a:t>Leadership Styles, Skills and Behaviour will equip you with the skills needed for greatness.</a:t>
          </a:r>
          <a:endParaRPr lang="en-US" sz="1500" kern="1200" dirty="0">
            <a:latin typeface="Arial Rounded MT Bold" panose="020F0704030504030204" pitchFamily="34" charset="0"/>
          </a:endParaRPr>
        </a:p>
      </dsp:txBody>
      <dsp:txXfrm>
        <a:off x="1316336" y="4276067"/>
        <a:ext cx="3628066" cy="1139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3250"/>
          <a:ext cx="4491257" cy="963552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91474" y="220049"/>
          <a:ext cx="530472" cy="5299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113421" y="3250"/>
          <a:ext cx="2930983" cy="96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6" tIns="102076" rIns="102076" bIns="10207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dirty="0">
              <a:solidFill>
                <a:schemeClr val="bg1"/>
              </a:solidFill>
            </a:rPr>
            <a:t>L</a:t>
          </a:r>
          <a:r>
            <a:rPr lang="en-GB" sz="2100" kern="1200" dirty="0">
              <a:hlinkClick xmlns:r="http://schemas.openxmlformats.org/officeDocument/2006/relationships" r:id="rId3"/>
            </a:rPr>
            <a:t>(9) Prof John Martey FCG | LinkedIn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113421" y="3250"/>
        <a:ext cx="2930983" cy="964494"/>
      </dsp:txXfrm>
    </dsp:sp>
    <dsp:sp modelId="{2D63FE21-E53C-4046-9582-973E0DB453CC}">
      <dsp:nvSpPr>
        <dsp:cNvPr id="0" name=""/>
        <dsp:cNvSpPr/>
      </dsp:nvSpPr>
      <dsp:spPr>
        <a:xfrm>
          <a:off x="0" y="1147186"/>
          <a:ext cx="4491257" cy="9635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A0407-383E-4705-B9F3-33244DFC3B33}">
      <dsp:nvSpPr>
        <dsp:cNvPr id="0" name=""/>
        <dsp:cNvSpPr/>
      </dsp:nvSpPr>
      <dsp:spPr>
        <a:xfrm>
          <a:off x="291474" y="1363985"/>
          <a:ext cx="530472" cy="5299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9518E-A7EE-49AF-A9C6-B37C1EFC5EC8}">
      <dsp:nvSpPr>
        <dsp:cNvPr id="0" name=""/>
        <dsp:cNvSpPr/>
      </dsp:nvSpPr>
      <dsp:spPr>
        <a:xfrm>
          <a:off x="1113421" y="1147186"/>
          <a:ext cx="2930983" cy="96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6" tIns="102076" rIns="102076" bIns="10207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100" kern="1200" dirty="0">
              <a:solidFill>
                <a:schemeClr val="bg1"/>
              </a:solidFill>
            </a:rPr>
          </a:br>
          <a:r>
            <a:rPr lang="en-US" sz="2200" i="0" kern="1200" dirty="0">
              <a:solidFill>
                <a:schemeClr val="bg1"/>
              </a:solidFill>
            </a:rPr>
            <a:t>Twitter</a:t>
          </a:r>
          <a:r>
            <a:rPr lang="en-GB" sz="1800" kern="1200" dirty="0"/>
            <a:t>(1) Corporate Developments Consultants Limited (@CorporateDeve11)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113421" y="1147186"/>
        <a:ext cx="2930983" cy="964494"/>
      </dsp:txXfrm>
    </dsp:sp>
    <dsp:sp modelId="{712D2B29-4977-4B70-ABE9-215A9E804015}">
      <dsp:nvSpPr>
        <dsp:cNvPr id="0" name=""/>
        <dsp:cNvSpPr/>
      </dsp:nvSpPr>
      <dsp:spPr>
        <a:xfrm>
          <a:off x="0" y="2291121"/>
          <a:ext cx="4491257" cy="963552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91474" y="2507921"/>
          <a:ext cx="530472" cy="52995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113421" y="2291121"/>
          <a:ext cx="2930983" cy="96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6" tIns="102076" rIns="102076" bIns="1020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>
              <a:solidFill>
                <a:schemeClr val="bg1"/>
              </a:solidFill>
            </a:rPr>
            <a:t>Email</a:t>
          </a:r>
          <a:br>
            <a:rPr lang="en-US" sz="2200" kern="1200" dirty="0">
              <a:solidFill>
                <a:schemeClr val="bg1"/>
              </a:solidFill>
            </a:rPr>
          </a:br>
          <a:r>
            <a:rPr lang="en-US" sz="2200" kern="1200" dirty="0">
              <a:solidFill>
                <a:schemeClr val="bg1"/>
              </a:solidFill>
            </a:rPr>
            <a:t>corpdevconsult@yahoo.co.uk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113421" y="2291121"/>
        <a:ext cx="2930983" cy="964494"/>
      </dsp:txXfrm>
    </dsp:sp>
    <dsp:sp modelId="{59534EC1-7FD9-454B-8378-AACE14683CA9}">
      <dsp:nvSpPr>
        <dsp:cNvPr id="0" name=""/>
        <dsp:cNvSpPr/>
      </dsp:nvSpPr>
      <dsp:spPr>
        <a:xfrm>
          <a:off x="0" y="3435057"/>
          <a:ext cx="4491257" cy="963552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91474" y="3651857"/>
          <a:ext cx="530472" cy="52995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113421" y="3435057"/>
          <a:ext cx="2930983" cy="96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6" tIns="102076" rIns="102076" bIns="1020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>
              <a:solidFill>
                <a:schemeClr val="bg1"/>
              </a:solidFill>
            </a:rPr>
            <a:t>Phone</a:t>
          </a:r>
          <a:br>
            <a:rPr lang="en-US" sz="2200" kern="1200" dirty="0">
              <a:solidFill>
                <a:schemeClr val="bg1"/>
              </a:solidFill>
            </a:rPr>
          </a:br>
          <a:r>
            <a:rPr lang="en-US" sz="2200" kern="1200" dirty="0">
              <a:solidFill>
                <a:schemeClr val="bg1"/>
              </a:solidFill>
            </a:rPr>
            <a:t>(+233) 500077596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1113421" y="3435057"/>
        <a:ext cx="2930983" cy="964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DEA4-367D-4080-83F2-8D3D2CA6B32A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541-035C-4B65-9610-76D15F8A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E602-17AB-462D-97EB-415C7E6D4A8D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F3A1-9863-43A3-B39B-8E6FEFD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5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1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1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3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59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6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3ED610-C66B-4824-A437-94E15AA5FF81}"/>
              </a:ext>
            </a:extLst>
          </p:cNvPr>
          <p:cNvSpPr/>
          <p:nvPr userDrawn="1"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6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Top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096F10-4648-48FC-B20E-41DB833A838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C63F9B-C252-4EF8-A01A-4BA6640780A5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052014-F3D5-4680-A8B9-D47134B2BB0F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0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Ligh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8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Right L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5400000" flipH="1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accent4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CF587A-B161-455A-8783-631E82DF3D52}"/>
              </a:ext>
            </a:extLst>
          </p:cNvPr>
          <p:cNvSpPr/>
          <p:nvPr userDrawn="1"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Left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07A34A-1BB3-4673-8E88-53D27CCD8A14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DF43FB-5D85-4CAC-94B0-3E2C9D518297}"/>
              </a:ext>
            </a:extLst>
          </p:cNvPr>
          <p:cNvSpPr/>
          <p:nvPr userDrawn="1"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F3112-D486-4882-BC48-3F763332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</p:spPr>
        <p:txBody>
          <a:bodyPr anchor="b"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3C519-9032-4600-BB7F-55E3FE850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F790-447F-4F64-BFC2-EE7CB51D0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DE010-77BA-4E35-97A1-A032049D87CB}"/>
              </a:ext>
            </a:extLst>
          </p:cNvPr>
          <p:cNvSpPr/>
          <p:nvPr userDrawn="1"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A9AB89-FE71-4487-BE1F-7DA75DEB7CC3}"/>
              </a:ext>
            </a:extLst>
          </p:cNvPr>
          <p:cNvSpPr/>
          <p:nvPr userDrawn="1"/>
        </p:nvSpPr>
        <p:spPr>
          <a:xfrm rot="16200000">
            <a:off x="3387001" y="-1960199"/>
            <a:ext cx="5418000" cy="10778400"/>
          </a:xfrm>
          <a:custGeom>
            <a:avLst/>
            <a:gdLst>
              <a:gd name="connsiteX0" fmla="*/ 0 w 10767616"/>
              <a:gd name="connsiteY0" fmla="*/ 0 h 5418000"/>
              <a:gd name="connsiteX1" fmla="*/ 2921260 w 10767616"/>
              <a:gd name="connsiteY1" fmla="*/ 0 h 5418000"/>
              <a:gd name="connsiteX2" fmla="*/ 2921260 w 10767616"/>
              <a:gd name="connsiteY2" fmla="*/ 246371 h 5418000"/>
              <a:gd name="connsiteX3" fmla="*/ 7861969 w 10767616"/>
              <a:gd name="connsiteY3" fmla="*/ 246371 h 5418000"/>
              <a:gd name="connsiteX4" fmla="*/ 7861969 w 10767616"/>
              <a:gd name="connsiteY4" fmla="*/ 0 h 5418000"/>
              <a:gd name="connsiteX5" fmla="*/ 10767616 w 10767616"/>
              <a:gd name="connsiteY5" fmla="*/ 0 h 5418000"/>
              <a:gd name="connsiteX6" fmla="*/ 10767616 w 10767616"/>
              <a:gd name="connsiteY6" fmla="*/ 5418000 h 5418000"/>
              <a:gd name="connsiteX7" fmla="*/ 0 w 10767616"/>
              <a:gd name="connsiteY7" fmla="*/ 5418000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8" fmla="*/ 7953409 w 10767616"/>
              <a:gd name="connsiteY8" fmla="*/ 337811 h 5418000"/>
              <a:gd name="connsiteX0" fmla="*/ 7861969 w 10767616"/>
              <a:gd name="connsiteY0" fmla="*/ 246371 h 5418000"/>
              <a:gd name="connsiteX1" fmla="*/ 7861969 w 10767616"/>
              <a:gd name="connsiteY1" fmla="*/ 0 h 5418000"/>
              <a:gd name="connsiteX2" fmla="*/ 10767616 w 10767616"/>
              <a:gd name="connsiteY2" fmla="*/ 0 h 5418000"/>
              <a:gd name="connsiteX3" fmla="*/ 10767616 w 10767616"/>
              <a:gd name="connsiteY3" fmla="*/ 5418000 h 5418000"/>
              <a:gd name="connsiteX4" fmla="*/ 0 w 10767616"/>
              <a:gd name="connsiteY4" fmla="*/ 5418000 h 5418000"/>
              <a:gd name="connsiteX5" fmla="*/ 0 w 10767616"/>
              <a:gd name="connsiteY5" fmla="*/ 0 h 5418000"/>
              <a:gd name="connsiteX6" fmla="*/ 2921260 w 10767616"/>
              <a:gd name="connsiteY6" fmla="*/ 0 h 5418000"/>
              <a:gd name="connsiteX7" fmla="*/ 2921260 w 10767616"/>
              <a:gd name="connsiteY7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  <a:gd name="connsiteX6" fmla="*/ 2921260 w 10767616"/>
              <a:gd name="connsiteY6" fmla="*/ 246371 h 5418000"/>
              <a:gd name="connsiteX0" fmla="*/ 7861969 w 10767616"/>
              <a:gd name="connsiteY0" fmla="*/ 0 h 5418000"/>
              <a:gd name="connsiteX1" fmla="*/ 10767616 w 10767616"/>
              <a:gd name="connsiteY1" fmla="*/ 0 h 5418000"/>
              <a:gd name="connsiteX2" fmla="*/ 10767616 w 10767616"/>
              <a:gd name="connsiteY2" fmla="*/ 5418000 h 5418000"/>
              <a:gd name="connsiteX3" fmla="*/ 0 w 10767616"/>
              <a:gd name="connsiteY3" fmla="*/ 5418000 h 5418000"/>
              <a:gd name="connsiteX4" fmla="*/ 0 w 10767616"/>
              <a:gd name="connsiteY4" fmla="*/ 0 h 5418000"/>
              <a:gd name="connsiteX5" fmla="*/ 2921260 w 10767616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7616" h="541800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B0C100-97B0-4EEE-B661-715650D5E826}"/>
              </a:ext>
            </a:extLst>
          </p:cNvPr>
          <p:cNvSpPr/>
          <p:nvPr userDrawn="1"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4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1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373E7-96AD-4D3A-89FC-75B37BB2C87B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1CD27-564C-4C36-AFC8-1DAB684F65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8FFDF-C113-4368-A9BD-F6D9A296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268F6-10A6-447E-9928-37CC0D5A4B0A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280A-DD18-47F6-A3B4-3B0571BE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5BB1-64FB-4BD8-95CC-0516CA7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4E89-A8EE-406F-81DD-C6357B15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C719C-3F6B-4A74-BAD7-C48CE3BB0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FE0CD-5513-4A5E-9C88-11D165C6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87440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41F296-3DCB-4C9E-952C-F67314DAE035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70D7B-44ED-404A-AE13-9736DF7B3B33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41035-2FD8-4902-B929-588169F22676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932B8-FAA6-4A87-B8F7-68ED82F755E7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6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3856383"/>
            <a:ext cx="2577548" cy="2107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F11B5-8838-43F4-B445-480FB80FCC73}"/>
              </a:ext>
            </a:extLst>
          </p:cNvPr>
          <p:cNvSpPr/>
          <p:nvPr userDrawn="1"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0" y="2304000"/>
            <a:ext cx="2520000" cy="345435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2A558-A752-4F84-96CD-9C73D34C3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3563" y="2674144"/>
            <a:ext cx="6529387" cy="1509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Write something memorable…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1E4597-9A31-4A37-A907-D3F61EB7F82E}"/>
              </a:ext>
            </a:extLst>
          </p:cNvPr>
          <p:cNvSpPr/>
          <p:nvPr userDrawn="1"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246D3C-862F-4C73-8928-347E381A9763}"/>
              </a:ext>
            </a:extLst>
          </p:cNvPr>
          <p:cNvSpPr/>
          <p:nvPr userDrawn="1"/>
        </p:nvSpPr>
        <p:spPr>
          <a:xfrm>
            <a:off x="704386" y="713698"/>
            <a:ext cx="10767616" cy="5418000"/>
          </a:xfrm>
          <a:custGeom>
            <a:avLst/>
            <a:gdLst>
              <a:gd name="connsiteX0" fmla="*/ 0 w 10783231"/>
              <a:gd name="connsiteY0" fmla="*/ 0 h 5418000"/>
              <a:gd name="connsiteX1" fmla="*/ 97696 w 10783231"/>
              <a:gd name="connsiteY1" fmla="*/ 0 h 5418000"/>
              <a:gd name="connsiteX2" fmla="*/ 97696 w 10783231"/>
              <a:gd name="connsiteY2" fmla="*/ 1578240 h 5418000"/>
              <a:gd name="connsiteX3" fmla="*/ 3148264 w 10783231"/>
              <a:gd name="connsiteY3" fmla="*/ 1578240 h 5418000"/>
              <a:gd name="connsiteX4" fmla="*/ 3148264 w 10783231"/>
              <a:gd name="connsiteY4" fmla="*/ 0 h 5418000"/>
              <a:gd name="connsiteX5" fmla="*/ 10783231 w 10783231"/>
              <a:gd name="connsiteY5" fmla="*/ 0 h 5418000"/>
              <a:gd name="connsiteX6" fmla="*/ 10783231 w 10783231"/>
              <a:gd name="connsiteY6" fmla="*/ 5418000 h 5418000"/>
              <a:gd name="connsiteX7" fmla="*/ 0 w 10783231"/>
              <a:gd name="connsiteY7" fmla="*/ 541800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8" fmla="*/ 3239704 w 10783231"/>
              <a:gd name="connsiteY8" fmla="*/ 1669680 h 5418000"/>
              <a:gd name="connsiteX0" fmla="*/ 3148264 w 10783231"/>
              <a:gd name="connsiteY0" fmla="*/ 1578240 h 5418000"/>
              <a:gd name="connsiteX1" fmla="*/ 3148264 w 10783231"/>
              <a:gd name="connsiteY1" fmla="*/ 0 h 5418000"/>
              <a:gd name="connsiteX2" fmla="*/ 10783231 w 10783231"/>
              <a:gd name="connsiteY2" fmla="*/ 0 h 5418000"/>
              <a:gd name="connsiteX3" fmla="*/ 10783231 w 10783231"/>
              <a:gd name="connsiteY3" fmla="*/ 5418000 h 5418000"/>
              <a:gd name="connsiteX4" fmla="*/ 0 w 10783231"/>
              <a:gd name="connsiteY4" fmla="*/ 5418000 h 5418000"/>
              <a:gd name="connsiteX5" fmla="*/ 0 w 10783231"/>
              <a:gd name="connsiteY5" fmla="*/ 0 h 5418000"/>
              <a:gd name="connsiteX6" fmla="*/ 97696 w 10783231"/>
              <a:gd name="connsiteY6" fmla="*/ 0 h 5418000"/>
              <a:gd name="connsiteX7" fmla="*/ 97696 w 10783231"/>
              <a:gd name="connsiteY7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6" fmla="*/ 97696 w 10783231"/>
              <a:gd name="connsiteY6" fmla="*/ 157824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  <a:gd name="connsiteX5" fmla="*/ 97696 w 10783231"/>
              <a:gd name="connsiteY5" fmla="*/ 0 h 5418000"/>
              <a:gd name="connsiteX0" fmla="*/ 3148264 w 10783231"/>
              <a:gd name="connsiteY0" fmla="*/ 0 h 5418000"/>
              <a:gd name="connsiteX1" fmla="*/ 10783231 w 10783231"/>
              <a:gd name="connsiteY1" fmla="*/ 0 h 5418000"/>
              <a:gd name="connsiteX2" fmla="*/ 10783231 w 10783231"/>
              <a:gd name="connsiteY2" fmla="*/ 5418000 h 5418000"/>
              <a:gd name="connsiteX3" fmla="*/ 0 w 10783231"/>
              <a:gd name="connsiteY3" fmla="*/ 5418000 h 5418000"/>
              <a:gd name="connsiteX4" fmla="*/ 0 w 10783231"/>
              <a:gd name="connsiteY4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3231" h="541800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A351EC-2A75-45E3-AAA9-061FE77125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7752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7752000 w 10753200"/>
              <a:gd name="connsiteY3" fmla="*/ 5382000 h 5382000"/>
              <a:gd name="connsiteX4" fmla="*/ 0 w 10753200"/>
              <a:gd name="connsiteY4" fmla="*/ 0 h 5382000"/>
              <a:gd name="connsiteX5" fmla="*/ 3000000 w 10753200"/>
              <a:gd name="connsiteY5" fmla="*/ 0 h 5382000"/>
              <a:gd name="connsiteX6" fmla="*/ 3000000 w 10753200"/>
              <a:gd name="connsiteY6" fmla="*/ 5382000 h 5382000"/>
              <a:gd name="connsiteX7" fmla="*/ 0 w 10753200"/>
              <a:gd name="connsiteY7" fmla="*/ 538200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200" h="5382000">
                <a:moveTo>
                  <a:pt x="7752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7752000" y="5382000"/>
                </a:lnTo>
                <a:close/>
                <a:moveTo>
                  <a:pt x="0" y="0"/>
                </a:moveTo>
                <a:lnTo>
                  <a:pt x="3000000" y="0"/>
                </a:lnTo>
                <a:lnTo>
                  <a:pt x="3000000" y="5382000"/>
                </a:lnTo>
                <a:lnTo>
                  <a:pt x="0" y="5382000"/>
                </a:lnTo>
                <a:close/>
              </a:path>
            </a:pathLst>
          </a:custGeom>
        </p:spPr>
        <p:txBody>
          <a:bodyPr wrap="square" lIns="360000" anchor="ctr">
            <a:noAutofit/>
          </a:bodyPr>
          <a:lstStyle>
            <a:lvl1pPr marL="0" indent="0" algn="l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12000" y="924339"/>
            <a:ext cx="3168000" cy="350558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00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1200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29B8-590B-4709-B45D-CCE1274F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8399-AFEE-4A79-9D20-853B4475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60140-2A2E-4503-8278-0345FDE31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D2181E-D15A-4350-A32F-D47DCEDEF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DDFAA-3A73-4B3E-B81D-B1D2C1818390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C2B09-A978-456B-A8F2-C766DA7A81D8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7E81-20CC-4C8C-BB1D-A38B4DAD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7CDCC-7A8F-411F-AD9C-3B24B058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33D20-35D1-490A-BD78-47D062FB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B6B5F-82CD-40A1-8FD6-717BF4D10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430C2-A8FB-4210-A7D3-AB7A97B87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7873"/>
            <a:ext cx="5183188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45207B-6715-4F5E-9B3F-D1BC499956E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80D37-79E5-4C07-986A-D7B39C10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D4B9F-5853-4E4D-875D-99C8E8CA4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2154-E8DC-43D0-914D-21ADE126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5EC2-DEC6-4324-B094-081B721F8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B6CB50-3B36-4CE9-A038-847D2A6D1A5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4" r:id="rId6"/>
    <p:sldLayoutId id="2147483651" r:id="rId7"/>
    <p:sldLayoutId id="2147483652" r:id="rId8"/>
    <p:sldLayoutId id="2147483653" r:id="rId9"/>
    <p:sldLayoutId id="2147483654" r:id="rId10"/>
    <p:sldLayoutId id="2147483661" r:id="rId11"/>
    <p:sldLayoutId id="2147483665" r:id="rId12"/>
    <p:sldLayoutId id="2147483666" r:id="rId13"/>
    <p:sldLayoutId id="2147483668" r:id="rId14"/>
    <p:sldLayoutId id="2147483655" r:id="rId15"/>
    <p:sldLayoutId id="2147483667" r:id="rId16"/>
    <p:sldLayoutId id="2147483656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15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Garamond" panose="02020404030301010803" pitchFamily="18" charset="0"/>
        <a:buChar char="°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From the Professor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 John Martey FCG</a:t>
            </a:r>
          </a:p>
          <a:p>
            <a:r>
              <a:rPr lang="en-US" dirty="0"/>
              <a:t>4 October 2021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E1D3972-2DD0-4391-858D-59E2607DB4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0222" b="10222"/>
          <a:stretch/>
        </p:blipFill>
        <p:spPr>
          <a:xfrm>
            <a:off x="720000" y="720000"/>
            <a:ext cx="6818300" cy="53820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1A9C86-86CF-48E7-B696-0C2FE52551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B1D033-71B4-4248-B92E-1029EDE34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4029-BA70-4DDB-91C5-B87D7FB3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Welcome </a:t>
            </a:r>
            <a:endParaRPr lang="en-G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7DC07-6325-4118-B3E4-54E7D77B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0" y="3101009"/>
            <a:ext cx="2577550" cy="28624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Thanks for your interest in studying this course.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You will be taken through very exciting and interesting topics that will build your capacity as a pastor. </a:t>
            </a:r>
          </a:p>
          <a:p>
            <a:pPr>
              <a:lnSpc>
                <a:spcPct val="100000"/>
              </a:lnSpc>
            </a:pPr>
            <a:endParaRPr lang="en-GH" sz="2000" dirty="0"/>
          </a:p>
        </p:txBody>
      </p:sp>
      <p:pic>
        <p:nvPicPr>
          <p:cNvPr id="6" name="Picture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5A9A749-F19E-4F71-9CA3-76B3882B0D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0813" r="10813"/>
          <a:stretch/>
        </p:blipFill>
        <p:spPr>
          <a:xfrm>
            <a:off x="720000" y="720000"/>
            <a:ext cx="7498800" cy="5382000"/>
          </a:xfrm>
          <a:noFill/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1B529-F9C0-444C-AD0A-01DB353A4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E55828-EEC0-4DD1-A26F-9F95116E1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E75E-855B-4072-A692-9E0F1841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</p:spPr>
        <p:txBody>
          <a:bodyPr anchor="b">
            <a:normAutofit/>
          </a:bodyPr>
          <a:lstStyle/>
          <a:p>
            <a:r>
              <a:rPr lang="en-US"/>
              <a:t>Prof John Martey FCG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E68D43-B12F-411C-9252-7F873D0B91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r="5566" b="1"/>
          <a:stretch/>
        </p:blipFill>
        <p:spPr>
          <a:xfrm>
            <a:off x="1080000" y="2304000"/>
            <a:ext cx="2520000" cy="345435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CB90-4661-43C5-878C-28211940D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2687" y="1857830"/>
            <a:ext cx="6650264" cy="232602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Rev Canon Professor John J M Martey FCG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is a Professor of Management,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Fellow, Chartered Governance Institute,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Consultant and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Priest.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50FC0-842F-4BB0-8F98-862BE0F45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DCBE2-BA0C-4378-8A73-12978E6A5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2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D1B8-6082-40D7-BC80-25D75796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pic>
        <p:nvPicPr>
          <p:cNvPr id="6" name="Picture Placeholder 5" descr="Bunch of people listening attentively">
            <a:extLst>
              <a:ext uri="{FF2B5EF4-FFF2-40B4-BE49-F238E27FC236}">
                <a16:creationId xmlns:a16="http://schemas.microsoft.com/office/drawing/2014/main" id="{52F4DC80-D765-443C-B33E-22490DDF5A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80000" y="2304000"/>
            <a:ext cx="2520000" cy="34543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044F1-332E-408F-8155-362F9997C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Leading is influencing people towards the achievement of goals.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3D0A3-BDE4-4229-AE51-D055CA304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A5F47-D2F8-4037-AC30-89D5A9E0A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B40D03-C5EF-4CF1-AE23-F9C9143D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</p:spPr>
        <p:txBody>
          <a:bodyPr anchor="ctr">
            <a:normAutofit/>
          </a:bodyPr>
          <a:lstStyle/>
          <a:p>
            <a:r>
              <a:rPr lang="en-US" dirty="0"/>
              <a:t>Influence and Questions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B953B5F-B584-4178-A7B9-1B852FB66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46914"/>
              </p:ext>
            </p:extLst>
          </p:nvPr>
        </p:nvGraphicFramePr>
        <p:xfrm>
          <a:off x="838200" y="2039059"/>
          <a:ext cx="10515602" cy="3710987"/>
        </p:xfrm>
        <a:graphic>
          <a:graphicData uri="http://schemas.openxmlformats.org/drawingml/2006/table">
            <a:tbl>
              <a:tblPr firstRow="1" bandRow="1">
                <a:noFill/>
                <a:tableStyleId>{21E4AEA4-8DFA-4A89-87EB-49C32662AFE0}</a:tableStyleId>
              </a:tblPr>
              <a:tblGrid>
                <a:gridCol w="2158009">
                  <a:extLst>
                    <a:ext uri="{9D8B030D-6E8A-4147-A177-3AD203B41FA5}">
                      <a16:colId xmlns:a16="http://schemas.microsoft.com/office/drawing/2014/main" val="1103665258"/>
                    </a:ext>
                  </a:extLst>
                </a:gridCol>
                <a:gridCol w="1918798">
                  <a:extLst>
                    <a:ext uri="{9D8B030D-6E8A-4147-A177-3AD203B41FA5}">
                      <a16:colId xmlns:a16="http://schemas.microsoft.com/office/drawing/2014/main" val="2110048024"/>
                    </a:ext>
                  </a:extLst>
                </a:gridCol>
                <a:gridCol w="1954031">
                  <a:extLst>
                    <a:ext uri="{9D8B030D-6E8A-4147-A177-3AD203B41FA5}">
                      <a16:colId xmlns:a16="http://schemas.microsoft.com/office/drawing/2014/main" val="2832296361"/>
                    </a:ext>
                  </a:extLst>
                </a:gridCol>
                <a:gridCol w="2239601">
                  <a:extLst>
                    <a:ext uri="{9D8B030D-6E8A-4147-A177-3AD203B41FA5}">
                      <a16:colId xmlns:a16="http://schemas.microsoft.com/office/drawing/2014/main" val="2461178333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1097128631"/>
                    </a:ext>
                  </a:extLst>
                </a:gridCol>
              </a:tblGrid>
              <a:tr h="502563">
                <a:tc>
                  <a:txBody>
                    <a:bodyPr/>
                    <a:lstStyle/>
                    <a:p>
                      <a:pPr algn="ctr"/>
                      <a:r>
                        <a:rPr lang="en-GB" sz="1900" b="0" cap="none" spc="6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Influence </a:t>
                      </a:r>
                      <a:endParaRPr lang="en-GH" sz="1900" b="0" cap="none" spc="6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" marT="106810" marB="68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cap="none" spc="6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Question </a:t>
                      </a:r>
                      <a:endParaRPr lang="en-GH" sz="1900" b="0" cap="none" spc="6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" marT="106810" marB="68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cap="none" spc="6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Question </a:t>
                      </a:r>
                      <a:endParaRPr lang="en-GH" sz="1900" b="0" cap="none" spc="6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" marT="106810" marB="68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cap="none" spc="6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Answers </a:t>
                      </a:r>
                      <a:endParaRPr lang="en-GH" sz="1900" b="0" cap="none" spc="6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" marT="106810" marB="68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cap="none" spc="6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Style </a:t>
                      </a:r>
                      <a:endParaRPr lang="en-GH" sz="1900" b="0" cap="none" spc="6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" marT="106810" marB="68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09512"/>
                  </a:ext>
                </a:extLst>
              </a:tr>
              <a:tr h="3208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 good pastor must be able to influence others to understand and agree about what needs to be done</a:t>
                      </a:r>
                      <a:endParaRPr lang="en-GH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H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0" marT="106810" marB="68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What accounts for the fact that some leaders rise to positions of great power.  </a:t>
                      </a:r>
                      <a:endParaRPr lang="en-GH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H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0" marT="106810" marB="68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Why do some followers remain so loyal. </a:t>
                      </a:r>
                    </a:p>
                    <a:p>
                      <a:endParaRPr lang="en-GH" sz="1600" cap="none" spc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0" marT="106810" marB="68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Answers to these questions will be found from the knowledge that you will gain in studying this course</a:t>
                      </a:r>
                      <a:endParaRPr lang="en-GH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GH" sz="1600" cap="none" spc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0" marT="106810" marB="68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cap="none" spc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His or her style  must result in influencing people. </a:t>
                      </a:r>
                    </a:p>
                    <a:p>
                      <a:endParaRPr lang="en-GH" sz="1600" cap="none" spc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0" marR="136400" marT="106810" marB="68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01595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13D7C-08E6-47EA-8A2E-3F4E861B4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1C8CB-B997-45C5-94FA-B911E5C25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5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01FB13-2650-4060-8E7D-1FC00B2F6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The pastor must have the capacity to enable him or her apply appropriate leadership style, skills and behaviour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250915-F951-46A6-946A-64AF796FD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Person overlooking the horizon from the top of a mountain">
            <a:extLst>
              <a:ext uri="{FF2B5EF4-FFF2-40B4-BE49-F238E27FC236}">
                <a16:creationId xmlns:a16="http://schemas.microsoft.com/office/drawing/2014/main" id="{42F1E451-4432-414C-8016-DC76C94EF2F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9324" b="9324"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BEDDE7-495E-4CB6-A807-3382DF6634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514EE-1F08-4FF3-9CD0-428362B3C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7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6670-A1DF-408E-808E-859CB931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Style, Skills and Behaviour</a:t>
            </a:r>
          </a:p>
        </p:txBody>
      </p:sp>
      <p:graphicFrame>
        <p:nvGraphicFramePr>
          <p:cNvPr id="3" name="Content Placeholder 2" descr="SmartArt Placeholder - 2 X Icons Vertical">
            <a:extLst>
              <a:ext uri="{FF2B5EF4-FFF2-40B4-BE49-F238E27FC236}">
                <a16:creationId xmlns:a16="http://schemas.microsoft.com/office/drawing/2014/main" id="{129FD583-1749-4B4D-9F2A-15FCF7DDF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134825"/>
              </p:ext>
            </p:extLst>
          </p:nvPr>
        </p:nvGraphicFramePr>
        <p:xfrm>
          <a:off x="5808437" y="719998"/>
          <a:ext cx="4944403" cy="541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9C4C8-A49D-4942-A371-950BB62C4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2D8B6-D279-4AB6-BDC7-0602F10D90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1566-D35C-4338-904C-A8705BE41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1790" y="1116871"/>
            <a:ext cx="3168000" cy="2387600"/>
          </a:xfrm>
        </p:spPr>
        <p:txBody>
          <a:bodyPr/>
          <a:lstStyle/>
          <a:p>
            <a:r>
              <a:rPr lang="en-US" dirty="0"/>
              <a:t>Register 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FD967-DF54-47BC-AF75-0AAC031E3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790" y="3771900"/>
            <a:ext cx="3168000" cy="2161761"/>
          </a:xfrm>
        </p:spPr>
        <p:txBody>
          <a:bodyPr>
            <a:normAutofit/>
          </a:bodyPr>
          <a:lstStyle/>
          <a:p>
            <a:endParaRPr lang="en-GB" b="0" i="0" dirty="0">
              <a:solidFill>
                <a:srgbClr val="6F7282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dirty="0">
                <a:solidFill>
                  <a:srgbClr val="6F7282"/>
                </a:solidFill>
                <a:latin typeface="Source Sans Pro" panose="020B0503030403020204" pitchFamily="34" charset="0"/>
              </a:rPr>
              <a:t>Click </a:t>
            </a:r>
          </a:p>
          <a:p>
            <a:r>
              <a:rPr lang="en-GB" dirty="0">
                <a:solidFill>
                  <a:srgbClr val="6F7282"/>
                </a:solidFill>
                <a:latin typeface="Source Sans Pro" panose="020B0503030403020204" pitchFamily="34" charset="0"/>
              </a:rPr>
              <a:t>holy-spirit-on-line.teachable.com/p/pastoral-leadership-styles-skills-and-behaviour-for-greatness</a:t>
            </a:r>
          </a:p>
        </p:txBody>
      </p:sp>
      <p:pic>
        <p:nvPicPr>
          <p:cNvPr id="8" name="Picture Placeholder 7" descr="Inside of a shell">
            <a:extLst>
              <a:ext uri="{FF2B5EF4-FFF2-40B4-BE49-F238E27FC236}">
                <a16:creationId xmlns:a16="http://schemas.microsoft.com/office/drawing/2014/main" id="{D8FE157F-2A15-4EB8-81A7-C957105F36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BB8C1-FF72-44EE-9683-D305D9C52D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6EBC4-7AD5-40AD-9C5E-BBC30E6E6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6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graphicFrame>
        <p:nvGraphicFramePr>
          <p:cNvPr id="3" name="Content Placeholder 2" descr="SmartArt Placeholder - Contact List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818297"/>
              </p:ext>
            </p:extLst>
          </p:nvPr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1F1E4-6EAE-4C94-ABE0-00996CE548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MESSAGE FROM THE PROFESSOR PALSSB PASTORAL LEADERSHIP STYLES SKILLS AND BEHAVIOUR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B5C00-BBDA-4A40-A0AE-DDD2B0A04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22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-Theme-Wat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Wat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nference Presentation_Win32_SB v2" id="{BC88B365-8E38-4ABB-98F4-3EC291BC7C6D}" vid="{68186960-B69F-4045-8CE0-AF496D95D6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94B7CA-1290-47DA-A8FD-EC74EF42B4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08899-44E9-47BE-97CD-9D5D01FB7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conference presentation</Template>
  <TotalTime>426</TotalTime>
  <Words>410</Words>
  <Application>Microsoft Office PowerPoint</Application>
  <PresentationFormat>Widescreen</PresentationFormat>
  <Paragraphs>80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Garamond</vt:lpstr>
      <vt:lpstr>Source Sans Pro</vt:lpstr>
      <vt:lpstr>Office Theme</vt:lpstr>
      <vt:lpstr>Message From the Professor</vt:lpstr>
      <vt:lpstr>Welcome </vt:lpstr>
      <vt:lpstr>Prof John Martey FCG</vt:lpstr>
      <vt:lpstr>My Story</vt:lpstr>
      <vt:lpstr>Influence and Questions</vt:lpstr>
      <vt:lpstr>The pastor must have the capacity to enable him or her apply appropriate leadership style, skills and behaviour </vt:lpstr>
      <vt:lpstr>Style, Skills and Behaviour</vt:lpstr>
      <vt:lpstr>Register Now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From the Professor</dc:title>
  <dc:creator>John Martey</dc:creator>
  <cp:lastModifiedBy>John Martey</cp:lastModifiedBy>
  <cp:revision>3</cp:revision>
  <dcterms:created xsi:type="dcterms:W3CDTF">2021-10-04T04:39:25Z</dcterms:created>
  <dcterms:modified xsi:type="dcterms:W3CDTF">2021-10-04T11:45:42Z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