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D7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6"/>
    <p:restoredTop sz="94746"/>
  </p:normalViewPr>
  <p:slideViewPr>
    <p:cSldViewPr snapToGrid="0" snapToObjects="1">
      <p:cViewPr varScale="1">
        <p:scale>
          <a:sx n="101" d="100"/>
          <a:sy n="101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D295-3EF3-D246-8691-133C1AB50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DF7080-9C4E-2E4C-B6CC-5180D71C4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D77A7-9D8C-B24E-9345-54C13657A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47806-C53F-CD44-BAB4-E8034501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39C6C-0E32-7744-A590-CE70C3141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46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B52A-B644-AE4A-9C79-0ACD24D50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F065D-6856-6945-9B1F-9A505313D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4C223-FAAC-6046-BF62-12220D6B3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BFE74-F5B8-6842-B4DE-36741EDC6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5AEE5-514B-3E4C-A222-600723AA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8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8AE696-6A7E-F341-B029-BFB4CF9F16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0F65C-1A05-A14A-9380-3E0814D56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583CE-5B9B-804E-8B68-28737315E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C2F-9BBC-9B47-85AD-908D2CFC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E6A7B-5A92-3E41-8AEA-DF56432D8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6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53437-75F9-104F-9909-0B6636E1A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771D4-3C41-BA44-8C1B-8E7D029DD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57000-C77E-4943-B9F1-73EEB5BC0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1141D-4FF4-4B49-B4E0-BE378B59C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ECAB2-2674-3545-9E5C-49952B53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5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A3F24-B63F-B64F-A292-6FD097536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6AAE3-DDF8-324A-9252-14CF85764B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32FDA-F027-3A4E-A658-F852A867C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ABA96-0EAE-0F40-B4AC-BB72325FE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D94EB-FD47-EE47-AD8A-6468C65F8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33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953A-C335-2447-8CBA-6815CFD68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53CF2-2552-7846-B417-E38808CA4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75C569-AFD5-6942-8AF8-3E1E90F42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25CCE-B80F-1C4F-8B14-89B27BDC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9CD70-074B-A148-8FCE-6B557C0F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1ACB6A-C58E-864E-99F7-D2EE7F469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4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81201-944C-6144-AB95-E20BB5122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261E53-C83E-294B-AD40-EEC3BE093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1E60F-DA60-244D-B45F-8C9BD16950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D5EC39-1D1D-5141-BDC8-CE2C25EB28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F0654E-61EF-EC44-AE1B-05D09960B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147BFE-76CC-374B-9F35-C9F73799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C04436-92D2-6C46-93BE-E9BDDA5CF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532376-2022-8D4B-ABE3-B2F78A63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7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5A223-B973-F149-957D-F577D08A4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6FFE7F-9D35-8B46-B0C2-1C45B17D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0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814A3F-792C-F440-83E4-AA09EA8EB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8035F-7D3D-2142-9416-A793806F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EF2A2-7211-B343-BAC7-1B2083322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9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FFCA9-5B8A-424A-B9F1-D62EB6DD2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62EF5-4A80-584B-8FA3-6B77CBB48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16F0BE-1796-CE49-A561-A530353BE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4E313-0E1E-8047-85F8-8C679CF36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DC675-CC09-3B42-A58C-499E02C9A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5349EC-119F-1F49-AA4D-DCBF7A478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clipart&#10;&#10;Description automatically generated">
            <a:extLst>
              <a:ext uri="{FF2B5EF4-FFF2-40B4-BE49-F238E27FC236}">
                <a16:creationId xmlns:a16="http://schemas.microsoft.com/office/drawing/2014/main" id="{FD462FE0-F8FC-B841-BC47-EBDB5062803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0267" y="443654"/>
            <a:ext cx="4944533" cy="7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214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D55D9-642B-3743-BCA6-086DBD7F4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D77D33-54B4-7442-AC1E-B3C1D7F7F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C5926-3790-824A-BCB2-907BA482F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F0391-B633-7848-8435-E59402A97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2F818-AB34-B544-ADF8-6A7028EB9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F7A26-B7A3-9D4D-9AB6-4295354B8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4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37987B-CE56-384D-B680-1EC4AF647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A5914-C4D9-5E49-B302-629F37BC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7D4FA-0054-564C-B45C-3604E7B07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D6E50-CF2E-8A4A-AB7D-492724213D52}" type="datetimeFigureOut">
              <a:rPr lang="en-US" smtClean="0"/>
              <a:t>8/9/19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CD967-1F65-7345-A3B8-50C51C37E8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FE9DDC-4E4F-6947-872B-1C492FA88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7FB01-B98C-304B-B8A7-7D0464A2D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A4E0EB-93E9-0A4E-B94A-EA86ACF8F843}"/>
              </a:ext>
            </a:extLst>
          </p:cNvPr>
          <p:cNvSpPr txBox="1"/>
          <p:nvPr userDrawn="1"/>
        </p:nvSpPr>
        <p:spPr>
          <a:xfrm>
            <a:off x="381000" y="6184520"/>
            <a:ext cx="1594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Presented by:</a:t>
            </a:r>
          </a:p>
          <a:p>
            <a:r>
              <a:rPr lang="en-US" sz="1200" dirty="0" err="1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sweedacademy.com</a:t>
            </a:r>
            <a:endParaRPr lang="en-US" sz="1200" dirty="0">
              <a:solidFill>
                <a:schemeClr val="bg1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C08499-A272-E442-A37C-687CEDB203C0}"/>
              </a:ext>
            </a:extLst>
          </p:cNvPr>
          <p:cNvSpPr txBox="1"/>
          <p:nvPr userDrawn="1"/>
        </p:nvSpPr>
        <p:spPr>
          <a:xfrm>
            <a:off x="10171270" y="6356350"/>
            <a:ext cx="14852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#</a:t>
            </a:r>
            <a:r>
              <a:rPr lang="en-US" sz="1200" dirty="0" err="1">
                <a:solidFill>
                  <a:schemeClr val="bg1"/>
                </a:solidFill>
                <a:latin typeface="Futura Medium" panose="020B0602020204020303" pitchFamily="34" charset="-79"/>
                <a:cs typeface="Futura Medium" panose="020B0602020204020303" pitchFamily="34" charset="-79"/>
              </a:rPr>
              <a:t>MoreThanEnglish</a:t>
            </a:r>
            <a:endParaRPr lang="en-US" sz="1200" dirty="0">
              <a:solidFill>
                <a:schemeClr val="bg1"/>
              </a:solidFill>
              <a:latin typeface="Futura Medium" panose="020B0602020204020303" pitchFamily="34" charset="-79"/>
              <a:cs typeface="Futura Medium" panose="020B06020202040203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782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C5617-CD9B-AA43-9F3C-9975B4B60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Pronunciation Test</a:t>
            </a:r>
          </a:p>
        </p:txBody>
      </p:sp>
    </p:spTree>
    <p:extLst>
      <p:ext uri="{BB962C8B-B14F-4D97-AF65-F5344CB8AC3E}">
        <p14:creationId xmlns:p14="http://schemas.microsoft.com/office/powerpoint/2010/main" val="55471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479DBD-9BE7-CF46-90A0-165637FB2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26"/>
            <a:ext cx="10515600" cy="78622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Pronunciation Practice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5960FA-9621-E84C-893F-B9CB7EEFF388}"/>
              </a:ext>
            </a:extLst>
          </p:cNvPr>
          <p:cNvCxnSpPr>
            <a:cxnSpLocks/>
          </p:cNvCxnSpPr>
          <p:nvPr/>
        </p:nvCxnSpPr>
        <p:spPr>
          <a:xfrm>
            <a:off x="4519750" y="919476"/>
            <a:ext cx="0" cy="4336869"/>
          </a:xfrm>
          <a:prstGeom prst="line">
            <a:avLst/>
          </a:prstGeom>
          <a:ln w="57150">
            <a:solidFill>
              <a:srgbClr val="05D7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B2C8E3-B6E8-684A-8BE4-F4BD57796938}"/>
              </a:ext>
            </a:extLst>
          </p:cNvPr>
          <p:cNvCxnSpPr>
            <a:cxnSpLocks/>
          </p:cNvCxnSpPr>
          <p:nvPr/>
        </p:nvCxnSpPr>
        <p:spPr>
          <a:xfrm>
            <a:off x="7180218" y="919476"/>
            <a:ext cx="0" cy="4336869"/>
          </a:xfrm>
          <a:prstGeom prst="line">
            <a:avLst/>
          </a:prstGeom>
          <a:ln w="57150">
            <a:solidFill>
              <a:srgbClr val="05D7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78CCB9-283B-044D-A614-750A3C97242F}"/>
              </a:ext>
            </a:extLst>
          </p:cNvPr>
          <p:cNvCxnSpPr>
            <a:cxnSpLocks/>
          </p:cNvCxnSpPr>
          <p:nvPr/>
        </p:nvCxnSpPr>
        <p:spPr>
          <a:xfrm flipH="1">
            <a:off x="2717075" y="1990630"/>
            <a:ext cx="6400801" cy="0"/>
          </a:xfrm>
          <a:prstGeom prst="line">
            <a:avLst/>
          </a:prstGeom>
          <a:ln w="57150">
            <a:solidFill>
              <a:srgbClr val="05D7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A2360A5-F2A9-D844-BAFC-28447C0B7F5D}"/>
              </a:ext>
            </a:extLst>
          </p:cNvPr>
          <p:cNvCxnSpPr>
            <a:cxnSpLocks/>
          </p:cNvCxnSpPr>
          <p:nvPr/>
        </p:nvCxnSpPr>
        <p:spPr>
          <a:xfrm flipH="1">
            <a:off x="2717075" y="3710573"/>
            <a:ext cx="6400801" cy="0"/>
          </a:xfrm>
          <a:prstGeom prst="line">
            <a:avLst/>
          </a:prstGeom>
          <a:ln w="57150">
            <a:solidFill>
              <a:srgbClr val="05D7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E0F4B65-BE72-304F-9862-AD5300C264D7}"/>
              </a:ext>
            </a:extLst>
          </p:cNvPr>
          <p:cNvSpPr txBox="1"/>
          <p:nvPr/>
        </p:nvSpPr>
        <p:spPr>
          <a:xfrm>
            <a:off x="3425961" y="919476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9932C7-8432-3F4A-A4E1-FFDE91A75C66}"/>
              </a:ext>
            </a:extLst>
          </p:cNvPr>
          <p:cNvSpPr txBox="1"/>
          <p:nvPr/>
        </p:nvSpPr>
        <p:spPr>
          <a:xfrm>
            <a:off x="7798096" y="2280526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CEE80D-D48F-E949-BF60-66F8E77459BA}"/>
              </a:ext>
            </a:extLst>
          </p:cNvPr>
          <p:cNvSpPr txBox="1"/>
          <p:nvPr/>
        </p:nvSpPr>
        <p:spPr>
          <a:xfrm>
            <a:off x="5668849" y="2380744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A5F320B-B485-C944-BE4F-9391BE186E60}"/>
              </a:ext>
            </a:extLst>
          </p:cNvPr>
          <p:cNvSpPr txBox="1"/>
          <p:nvPr/>
        </p:nvSpPr>
        <p:spPr>
          <a:xfrm>
            <a:off x="3425961" y="2430748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8BF5F4-272A-9F44-83B0-23D35CC01EAC}"/>
              </a:ext>
            </a:extLst>
          </p:cNvPr>
          <p:cNvSpPr txBox="1"/>
          <p:nvPr/>
        </p:nvSpPr>
        <p:spPr>
          <a:xfrm>
            <a:off x="5601358" y="912127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94033E2-DE89-1740-A340-BA1DB55A97C0}"/>
              </a:ext>
            </a:extLst>
          </p:cNvPr>
          <p:cNvSpPr txBox="1"/>
          <p:nvPr/>
        </p:nvSpPr>
        <p:spPr>
          <a:xfrm>
            <a:off x="7764575" y="919476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632E931-C04E-694A-BB21-72AD2F88D7DC}"/>
              </a:ext>
            </a:extLst>
          </p:cNvPr>
          <p:cNvSpPr txBox="1"/>
          <p:nvPr/>
        </p:nvSpPr>
        <p:spPr>
          <a:xfrm>
            <a:off x="7798096" y="4029161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9AA458E-B697-AE4B-8351-5FA6EE97A1BA}"/>
              </a:ext>
            </a:extLst>
          </p:cNvPr>
          <p:cNvSpPr txBox="1"/>
          <p:nvPr/>
        </p:nvSpPr>
        <p:spPr>
          <a:xfrm>
            <a:off x="5672989" y="5218380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A72D3ED-448D-364E-A6A6-9431F2E32939}"/>
              </a:ext>
            </a:extLst>
          </p:cNvPr>
          <p:cNvSpPr txBox="1"/>
          <p:nvPr/>
        </p:nvSpPr>
        <p:spPr>
          <a:xfrm>
            <a:off x="3425961" y="4045517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BB3C88A-EF6D-AB46-88E7-040791D73BF6}"/>
              </a:ext>
            </a:extLst>
          </p:cNvPr>
          <p:cNvSpPr txBox="1"/>
          <p:nvPr/>
        </p:nvSpPr>
        <p:spPr>
          <a:xfrm>
            <a:off x="5669282" y="4048366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2026A03-2E07-7542-98A2-8C5F1CA589FB}"/>
              </a:ext>
            </a:extLst>
          </p:cNvPr>
          <p:cNvSpPr txBox="1"/>
          <p:nvPr/>
        </p:nvSpPr>
        <p:spPr>
          <a:xfrm>
            <a:off x="3375145" y="1572503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SHIP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56AE0BA-B546-E047-BA16-666FE7A47264}"/>
              </a:ext>
            </a:extLst>
          </p:cNvPr>
          <p:cNvSpPr txBox="1"/>
          <p:nvPr/>
        </p:nvSpPr>
        <p:spPr>
          <a:xfrm>
            <a:off x="7657833" y="3218272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SHEEP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1D364C2-8000-2A47-A83B-46B381FAB9B7}"/>
              </a:ext>
            </a:extLst>
          </p:cNvPr>
          <p:cNvSpPr txBox="1"/>
          <p:nvPr/>
        </p:nvSpPr>
        <p:spPr>
          <a:xfrm>
            <a:off x="5672692" y="1544793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BF08561-2C18-B640-8387-19DB80E7B37C}"/>
              </a:ext>
            </a:extLst>
          </p:cNvPr>
          <p:cNvSpPr txBox="1"/>
          <p:nvPr/>
        </p:nvSpPr>
        <p:spPr>
          <a:xfrm>
            <a:off x="5656666" y="4924193"/>
            <a:ext cx="521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EAT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E35ECF9-9B2C-1C4B-9F92-E860C9D45579}"/>
              </a:ext>
            </a:extLst>
          </p:cNvPr>
          <p:cNvSpPr txBox="1"/>
          <p:nvPr/>
        </p:nvSpPr>
        <p:spPr>
          <a:xfrm>
            <a:off x="7704430" y="1544793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SINCE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7F8E99B-BBD0-0C40-A40D-A6E91BFDA14E}"/>
              </a:ext>
            </a:extLst>
          </p:cNvPr>
          <p:cNvSpPr txBox="1"/>
          <p:nvPr/>
        </p:nvSpPr>
        <p:spPr>
          <a:xfrm>
            <a:off x="5365717" y="3194547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SCIENCE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4EA67E-E7D8-844E-ACA7-D1A16424C197}"/>
              </a:ext>
            </a:extLst>
          </p:cNvPr>
          <p:cNvSpPr txBox="1"/>
          <p:nvPr/>
        </p:nvSpPr>
        <p:spPr>
          <a:xfrm>
            <a:off x="3239417" y="3244551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E75D698-109E-974B-BC4E-7AD267DEF6CF}"/>
              </a:ext>
            </a:extLst>
          </p:cNvPr>
          <p:cNvSpPr txBox="1"/>
          <p:nvPr/>
        </p:nvSpPr>
        <p:spPr>
          <a:xfrm>
            <a:off x="5506749" y="6017678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2DBC30E-DE88-BD40-8DD8-DAFA99BDFA29}"/>
              </a:ext>
            </a:extLst>
          </p:cNvPr>
          <p:cNvSpPr txBox="1"/>
          <p:nvPr/>
        </p:nvSpPr>
        <p:spPr>
          <a:xfrm>
            <a:off x="3354023" y="4956459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A10EEE-8786-9449-A389-862CE5C88EA5}"/>
              </a:ext>
            </a:extLst>
          </p:cNvPr>
          <p:cNvSpPr txBox="1"/>
          <p:nvPr/>
        </p:nvSpPr>
        <p:spPr>
          <a:xfrm>
            <a:off x="7707974" y="4851953"/>
            <a:ext cx="677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BEAR</a:t>
            </a:r>
          </a:p>
        </p:txBody>
      </p:sp>
    </p:spTree>
    <p:extLst>
      <p:ext uri="{BB962C8B-B14F-4D97-AF65-F5344CB8AC3E}">
        <p14:creationId xmlns:p14="http://schemas.microsoft.com/office/powerpoint/2010/main" val="78251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C4B1E7E-5C09-6646-90DA-63052574D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Task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90C42-6383-8F48-B080-971867433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Write down your phone number.</a:t>
            </a:r>
          </a:p>
          <a:p>
            <a:r>
              <a:rPr lang="en-US" dirty="0">
                <a:solidFill>
                  <a:schemeClr val="bg1"/>
                </a:solidFill>
              </a:rPr>
              <a:t>Find a partner</a:t>
            </a:r>
          </a:p>
          <a:p>
            <a:r>
              <a:rPr lang="en-US" dirty="0">
                <a:solidFill>
                  <a:schemeClr val="bg1"/>
                </a:solidFill>
              </a:rPr>
              <a:t>Tell them your phone number with the given words</a:t>
            </a:r>
          </a:p>
          <a:p>
            <a:r>
              <a:rPr lang="en-US" dirty="0">
                <a:solidFill>
                  <a:schemeClr val="bg1"/>
                </a:solidFill>
              </a:rPr>
              <a:t>Don’t look at what your partner writes.</a:t>
            </a:r>
          </a:p>
        </p:txBody>
      </p:sp>
    </p:spTree>
    <p:extLst>
      <p:ext uri="{BB962C8B-B14F-4D97-AF65-F5344CB8AC3E}">
        <p14:creationId xmlns:p14="http://schemas.microsoft.com/office/powerpoint/2010/main" val="170995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3364</TotalTime>
  <Words>51</Words>
  <Application>Microsoft Macintosh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Futura Medium</vt:lpstr>
      <vt:lpstr>Office Theme</vt:lpstr>
      <vt:lpstr>Pronunciation Test</vt:lpstr>
      <vt:lpstr>Pronunciation Practice</vt:lpstr>
      <vt:lpstr>Task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Jesse Sweed</dc:creator>
  <cp:lastModifiedBy>Jesse Sweed</cp:lastModifiedBy>
  <cp:revision>9</cp:revision>
  <dcterms:created xsi:type="dcterms:W3CDTF">2019-03-02T00:22:55Z</dcterms:created>
  <dcterms:modified xsi:type="dcterms:W3CDTF">2019-08-09T11:48:45Z</dcterms:modified>
</cp:coreProperties>
</file>