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5"/>
  </p:normalViewPr>
  <p:slideViewPr>
    <p:cSldViewPr snapToGrid="0">
      <p:cViewPr varScale="1">
        <p:scale>
          <a:sx n="107" d="100"/>
          <a:sy n="107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659440-0D05-49AD-8FFF-0D774074553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2B47B90-0B6C-46BB-81BA-13AB59D680F0}">
      <dgm:prSet/>
      <dgm:spPr/>
      <dgm:t>
        <a:bodyPr/>
        <a:lstStyle/>
        <a:p>
          <a:r>
            <a:rPr lang="en-US"/>
            <a:t>that you emerge confident in your knowledge of nidrā (specifically the philosophical/biological context)</a:t>
          </a:r>
        </a:p>
      </dgm:t>
    </dgm:pt>
    <dgm:pt modelId="{04A770E3-8C78-4E37-9891-746F27FF73CA}" type="parTrans" cxnId="{32E19313-2C06-4E13-BD0F-0B36CFDC2BA8}">
      <dgm:prSet/>
      <dgm:spPr/>
      <dgm:t>
        <a:bodyPr/>
        <a:lstStyle/>
        <a:p>
          <a:endParaRPr lang="en-US"/>
        </a:p>
      </dgm:t>
    </dgm:pt>
    <dgm:pt modelId="{362E28E9-49EA-4227-A5F9-6E0AFF753216}" type="sibTrans" cxnId="{32E19313-2C06-4E13-BD0F-0B36CFDC2BA8}">
      <dgm:prSet/>
      <dgm:spPr/>
      <dgm:t>
        <a:bodyPr/>
        <a:lstStyle/>
        <a:p>
          <a:endParaRPr lang="en-US"/>
        </a:p>
      </dgm:t>
    </dgm:pt>
    <dgm:pt modelId="{68DC170A-6A77-486C-BA24-366D5226B85C}">
      <dgm:prSet/>
      <dgm:spPr/>
      <dgm:t>
        <a:bodyPr/>
        <a:lstStyle/>
        <a:p>
          <a:r>
            <a:rPr lang="en-US"/>
            <a:t>that you find your own voice and unique approach towards offering this modality</a:t>
          </a:r>
        </a:p>
      </dgm:t>
    </dgm:pt>
    <dgm:pt modelId="{75A3CD0E-8015-4259-A36E-B69D6D604D70}" type="parTrans" cxnId="{62A5A9FC-D819-447B-B302-9E1F3E228613}">
      <dgm:prSet/>
      <dgm:spPr/>
      <dgm:t>
        <a:bodyPr/>
        <a:lstStyle/>
        <a:p>
          <a:endParaRPr lang="en-US"/>
        </a:p>
      </dgm:t>
    </dgm:pt>
    <dgm:pt modelId="{6484AB4E-9963-4036-9505-EFB727C62F60}" type="sibTrans" cxnId="{62A5A9FC-D819-447B-B302-9E1F3E228613}">
      <dgm:prSet/>
      <dgm:spPr/>
      <dgm:t>
        <a:bodyPr/>
        <a:lstStyle/>
        <a:p>
          <a:endParaRPr lang="en-US"/>
        </a:p>
      </dgm:t>
    </dgm:pt>
    <dgm:pt modelId="{A03E5091-429D-7B43-9107-D405CAFD694F}" type="pres">
      <dgm:prSet presAssocID="{30659440-0D05-49AD-8FFF-0D774074553F}" presName="linear" presStyleCnt="0">
        <dgm:presLayoutVars>
          <dgm:animLvl val="lvl"/>
          <dgm:resizeHandles val="exact"/>
        </dgm:presLayoutVars>
      </dgm:prSet>
      <dgm:spPr/>
    </dgm:pt>
    <dgm:pt modelId="{B53A1557-DEBC-8844-837F-ED345CB22DA9}" type="pres">
      <dgm:prSet presAssocID="{02B47B90-0B6C-46BB-81BA-13AB59D680F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4B07A1E-4DE1-B649-910C-5D709B22D5A9}" type="pres">
      <dgm:prSet presAssocID="{362E28E9-49EA-4227-A5F9-6E0AFF753216}" presName="spacer" presStyleCnt="0"/>
      <dgm:spPr/>
    </dgm:pt>
    <dgm:pt modelId="{1E520D3B-7F1C-E148-B586-BA09D8B32295}" type="pres">
      <dgm:prSet presAssocID="{68DC170A-6A77-486C-BA24-366D5226B85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2E19313-2C06-4E13-BD0F-0B36CFDC2BA8}" srcId="{30659440-0D05-49AD-8FFF-0D774074553F}" destId="{02B47B90-0B6C-46BB-81BA-13AB59D680F0}" srcOrd="0" destOrd="0" parTransId="{04A770E3-8C78-4E37-9891-746F27FF73CA}" sibTransId="{362E28E9-49EA-4227-A5F9-6E0AFF753216}"/>
    <dgm:cxn modelId="{5E6D1520-D65D-CB45-B4FA-E5A32794F811}" type="presOf" srcId="{02B47B90-0B6C-46BB-81BA-13AB59D680F0}" destId="{B53A1557-DEBC-8844-837F-ED345CB22DA9}" srcOrd="0" destOrd="0" presId="urn:microsoft.com/office/officeart/2005/8/layout/vList2"/>
    <dgm:cxn modelId="{65E8D5BD-84EB-A642-9E9D-45B3EB1D92A1}" type="presOf" srcId="{68DC170A-6A77-486C-BA24-366D5226B85C}" destId="{1E520D3B-7F1C-E148-B586-BA09D8B32295}" srcOrd="0" destOrd="0" presId="urn:microsoft.com/office/officeart/2005/8/layout/vList2"/>
    <dgm:cxn modelId="{F91F2ED5-844B-0642-BD86-5592CDC8DC85}" type="presOf" srcId="{30659440-0D05-49AD-8FFF-0D774074553F}" destId="{A03E5091-429D-7B43-9107-D405CAFD694F}" srcOrd="0" destOrd="0" presId="urn:microsoft.com/office/officeart/2005/8/layout/vList2"/>
    <dgm:cxn modelId="{62A5A9FC-D819-447B-B302-9E1F3E228613}" srcId="{30659440-0D05-49AD-8FFF-0D774074553F}" destId="{68DC170A-6A77-486C-BA24-366D5226B85C}" srcOrd="1" destOrd="0" parTransId="{75A3CD0E-8015-4259-A36E-B69D6D604D70}" sibTransId="{6484AB4E-9963-4036-9505-EFB727C62F60}"/>
    <dgm:cxn modelId="{3D252639-EC85-0346-B543-375F0FE55E7A}" type="presParOf" srcId="{A03E5091-429D-7B43-9107-D405CAFD694F}" destId="{B53A1557-DEBC-8844-837F-ED345CB22DA9}" srcOrd="0" destOrd="0" presId="urn:microsoft.com/office/officeart/2005/8/layout/vList2"/>
    <dgm:cxn modelId="{A52F32CF-0162-AD42-95B4-85D589893655}" type="presParOf" srcId="{A03E5091-429D-7B43-9107-D405CAFD694F}" destId="{74B07A1E-4DE1-B649-910C-5D709B22D5A9}" srcOrd="1" destOrd="0" presId="urn:microsoft.com/office/officeart/2005/8/layout/vList2"/>
    <dgm:cxn modelId="{0C78973A-FE3C-614A-A93B-B2E8F2C607C6}" type="presParOf" srcId="{A03E5091-429D-7B43-9107-D405CAFD694F}" destId="{1E520D3B-7F1C-E148-B586-BA09D8B3229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0AF7F9-8D49-4392-BCE6-EB02FB1C5D4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79C86E2-AF55-4F14-BC99-36EDB377E969}">
      <dgm:prSet/>
      <dgm:spPr/>
      <dgm:t>
        <a:bodyPr/>
        <a:lstStyle/>
        <a:p>
          <a:r>
            <a:rPr lang="en-US"/>
            <a:t>Context setting:</a:t>
          </a:r>
        </a:p>
      </dgm:t>
    </dgm:pt>
    <dgm:pt modelId="{D8C72B41-EC43-4F60-8945-F08E8EE72C7C}" type="parTrans" cxnId="{0BE2DFA6-70EE-4D88-9E91-D20E124F9BDC}">
      <dgm:prSet/>
      <dgm:spPr/>
      <dgm:t>
        <a:bodyPr/>
        <a:lstStyle/>
        <a:p>
          <a:endParaRPr lang="en-US"/>
        </a:p>
      </dgm:t>
    </dgm:pt>
    <dgm:pt modelId="{A3220995-FFEE-4955-B1AD-DDC0B42D8444}" type="sibTrans" cxnId="{0BE2DFA6-70EE-4D88-9E91-D20E124F9BDC}">
      <dgm:prSet/>
      <dgm:spPr/>
      <dgm:t>
        <a:bodyPr/>
        <a:lstStyle/>
        <a:p>
          <a:endParaRPr lang="en-US"/>
        </a:p>
      </dgm:t>
    </dgm:pt>
    <dgm:pt modelId="{B1296900-27FA-4B0C-B2CB-4B4C389ACA28}">
      <dgm:prSet/>
      <dgm:spPr/>
      <dgm:t>
        <a:bodyPr/>
        <a:lstStyle/>
        <a:p>
          <a:r>
            <a:rPr lang="en-US" dirty="0"/>
            <a:t>program logistics, including</a:t>
          </a:r>
        </a:p>
      </dgm:t>
    </dgm:pt>
    <dgm:pt modelId="{1FC7930F-D95D-44C9-B930-FBAFD9AA466A}" type="parTrans" cxnId="{106FC3A7-03A1-477C-A105-002A3CD9FD0D}">
      <dgm:prSet/>
      <dgm:spPr/>
      <dgm:t>
        <a:bodyPr/>
        <a:lstStyle/>
        <a:p>
          <a:endParaRPr lang="en-US"/>
        </a:p>
      </dgm:t>
    </dgm:pt>
    <dgm:pt modelId="{04617819-83E8-464C-A36D-8D687BEF815C}" type="sibTrans" cxnId="{106FC3A7-03A1-477C-A105-002A3CD9FD0D}">
      <dgm:prSet/>
      <dgm:spPr/>
      <dgm:t>
        <a:bodyPr/>
        <a:lstStyle/>
        <a:p>
          <a:endParaRPr lang="en-US"/>
        </a:p>
      </dgm:t>
    </dgm:pt>
    <dgm:pt modelId="{FB50AC5D-E2F2-426B-9562-298FA37B2BDF}">
      <dgm:prSet/>
      <dgm:spPr/>
      <dgm:t>
        <a:bodyPr/>
        <a:lstStyle/>
        <a:p>
          <a:r>
            <a:rPr lang="en-US"/>
            <a:t>best practices for learning; </a:t>
          </a:r>
        </a:p>
      </dgm:t>
    </dgm:pt>
    <dgm:pt modelId="{0B072204-BB19-4523-AAC1-ED10DB1B23B4}" type="parTrans" cxnId="{BE389B19-91A1-4D43-A6A0-B1703139475B}">
      <dgm:prSet/>
      <dgm:spPr/>
      <dgm:t>
        <a:bodyPr/>
        <a:lstStyle/>
        <a:p>
          <a:endParaRPr lang="en-US"/>
        </a:p>
      </dgm:t>
    </dgm:pt>
    <dgm:pt modelId="{B868E038-5BAA-4D2D-9EAD-98903032D177}" type="sibTrans" cxnId="{BE389B19-91A1-4D43-A6A0-B1703139475B}">
      <dgm:prSet/>
      <dgm:spPr/>
      <dgm:t>
        <a:bodyPr/>
        <a:lstStyle/>
        <a:p>
          <a:endParaRPr lang="en-US"/>
        </a:p>
      </dgm:t>
    </dgm:pt>
    <dgm:pt modelId="{614B2342-B5BC-4E2A-9DE6-5367BA586C72}">
      <dgm:prSet/>
      <dgm:spPr/>
      <dgm:t>
        <a:bodyPr/>
        <a:lstStyle/>
        <a:p>
          <a:r>
            <a:rPr lang="en-US"/>
            <a:t>the program manual; </a:t>
          </a:r>
        </a:p>
      </dgm:t>
    </dgm:pt>
    <dgm:pt modelId="{A84FCB56-9D79-4B1E-B835-F8958F8F95C2}" type="parTrans" cxnId="{3E0E6A7C-9909-4253-AC50-35979FE5055B}">
      <dgm:prSet/>
      <dgm:spPr/>
      <dgm:t>
        <a:bodyPr/>
        <a:lstStyle/>
        <a:p>
          <a:endParaRPr lang="en-US"/>
        </a:p>
      </dgm:t>
    </dgm:pt>
    <dgm:pt modelId="{65C34DD5-2794-4C7F-8896-32CA6F78C9F1}" type="sibTrans" cxnId="{3E0E6A7C-9909-4253-AC50-35979FE5055B}">
      <dgm:prSet/>
      <dgm:spPr/>
      <dgm:t>
        <a:bodyPr/>
        <a:lstStyle/>
        <a:p>
          <a:endParaRPr lang="en-US"/>
        </a:p>
      </dgm:t>
    </dgm:pt>
    <dgm:pt modelId="{04BFDB78-9CD2-47B8-9F71-AC923CA0F0CE}">
      <dgm:prSet/>
      <dgm:spPr/>
      <dgm:t>
        <a:bodyPr/>
        <a:lstStyle/>
        <a:p>
          <a:r>
            <a:rPr lang="en-US"/>
            <a:t>+ program requirements</a:t>
          </a:r>
        </a:p>
      </dgm:t>
    </dgm:pt>
    <dgm:pt modelId="{099ABC8B-3111-4846-B0E7-E1B33DA4121C}" type="parTrans" cxnId="{FB8AC9D3-D1C1-4586-AA9B-437FB4B582EA}">
      <dgm:prSet/>
      <dgm:spPr/>
      <dgm:t>
        <a:bodyPr/>
        <a:lstStyle/>
        <a:p>
          <a:endParaRPr lang="en-US"/>
        </a:p>
      </dgm:t>
    </dgm:pt>
    <dgm:pt modelId="{3BFC372C-4336-441D-9110-72AFBC689141}" type="sibTrans" cxnId="{FB8AC9D3-D1C1-4586-AA9B-437FB4B582EA}">
      <dgm:prSet/>
      <dgm:spPr/>
      <dgm:t>
        <a:bodyPr/>
        <a:lstStyle/>
        <a:p>
          <a:endParaRPr lang="en-US"/>
        </a:p>
      </dgm:t>
    </dgm:pt>
    <dgm:pt modelId="{E975BCC0-0130-43F5-A27A-AB92104B0EE8}">
      <dgm:prSet/>
      <dgm:spPr/>
      <dgm:t>
        <a:bodyPr/>
        <a:lstStyle/>
        <a:p>
          <a:r>
            <a:rPr lang="en-US" dirty="0"/>
            <a:t>framing our understanding of nidrā, including </a:t>
          </a:r>
        </a:p>
      </dgm:t>
    </dgm:pt>
    <dgm:pt modelId="{3878330C-F524-4E29-BFE3-FCE2444217CC}" type="parTrans" cxnId="{83A9C57C-0A48-4B34-9990-B74061589DED}">
      <dgm:prSet/>
      <dgm:spPr/>
      <dgm:t>
        <a:bodyPr/>
        <a:lstStyle/>
        <a:p>
          <a:endParaRPr lang="en-US"/>
        </a:p>
      </dgm:t>
    </dgm:pt>
    <dgm:pt modelId="{6C12E325-E220-4EB9-BDD6-2404A6B61500}" type="sibTrans" cxnId="{83A9C57C-0A48-4B34-9990-B74061589DED}">
      <dgm:prSet/>
      <dgm:spPr/>
      <dgm:t>
        <a:bodyPr/>
        <a:lstStyle/>
        <a:p>
          <a:endParaRPr lang="en-US"/>
        </a:p>
      </dgm:t>
    </dgm:pt>
    <dgm:pt modelId="{DBCFF2CC-6242-487B-A0E3-7A5C5A1343CA}">
      <dgm:prSet/>
      <dgm:spPr/>
      <dgm:t>
        <a:bodyPr/>
        <a:lstStyle/>
        <a:p>
          <a:r>
            <a:rPr lang="en-US"/>
            <a:t>its history; </a:t>
          </a:r>
        </a:p>
      </dgm:t>
    </dgm:pt>
    <dgm:pt modelId="{595C1ED0-C6C6-4EFA-B510-06B62725D334}" type="parTrans" cxnId="{EBC26467-2F52-44FD-8FD0-50C4C6049E88}">
      <dgm:prSet/>
      <dgm:spPr/>
      <dgm:t>
        <a:bodyPr/>
        <a:lstStyle/>
        <a:p>
          <a:endParaRPr lang="en-US"/>
        </a:p>
      </dgm:t>
    </dgm:pt>
    <dgm:pt modelId="{3697D257-53AE-4D48-86EF-A4EB07D6BD6F}" type="sibTrans" cxnId="{EBC26467-2F52-44FD-8FD0-50C4C6049E88}">
      <dgm:prSet/>
      <dgm:spPr/>
      <dgm:t>
        <a:bodyPr/>
        <a:lstStyle/>
        <a:p>
          <a:endParaRPr lang="en-US"/>
        </a:p>
      </dgm:t>
    </dgm:pt>
    <dgm:pt modelId="{98929739-E58C-438B-B4AC-D62296B18BE9}">
      <dgm:prSet/>
      <dgm:spPr/>
      <dgm:t>
        <a:bodyPr/>
        <a:lstStyle/>
        <a:p>
          <a:r>
            <a:rPr lang="en-US"/>
            <a:t>modern applications;</a:t>
          </a:r>
        </a:p>
      </dgm:t>
    </dgm:pt>
    <dgm:pt modelId="{E4BD1E05-53DF-4F8B-B112-F3E8B875585F}" type="parTrans" cxnId="{1F5A9DF5-3E69-44F3-9DE7-CE75E0F2C3EB}">
      <dgm:prSet/>
      <dgm:spPr/>
      <dgm:t>
        <a:bodyPr/>
        <a:lstStyle/>
        <a:p>
          <a:endParaRPr lang="en-US"/>
        </a:p>
      </dgm:t>
    </dgm:pt>
    <dgm:pt modelId="{8E930860-1F79-42FD-972B-4CF128B1217E}" type="sibTrans" cxnId="{1F5A9DF5-3E69-44F3-9DE7-CE75E0F2C3EB}">
      <dgm:prSet/>
      <dgm:spPr/>
      <dgm:t>
        <a:bodyPr/>
        <a:lstStyle/>
        <a:p>
          <a:endParaRPr lang="en-US"/>
        </a:p>
      </dgm:t>
    </dgm:pt>
    <dgm:pt modelId="{F38831F4-32E0-41B8-AE71-E2251F76F8AC}">
      <dgm:prSet/>
      <dgm:spPr/>
      <dgm:t>
        <a:bodyPr/>
        <a:lstStyle/>
        <a:p>
          <a:r>
            <a:rPr lang="en-US"/>
            <a:t>+ lineages</a:t>
          </a:r>
        </a:p>
      </dgm:t>
    </dgm:pt>
    <dgm:pt modelId="{93E9DB34-2FEC-4FFC-8F96-BF7366051F04}" type="parTrans" cxnId="{2C1E83E8-4B40-4C1A-83B9-162E6BF031CB}">
      <dgm:prSet/>
      <dgm:spPr/>
      <dgm:t>
        <a:bodyPr/>
        <a:lstStyle/>
        <a:p>
          <a:endParaRPr lang="en-US"/>
        </a:p>
      </dgm:t>
    </dgm:pt>
    <dgm:pt modelId="{831F740A-66A3-45CC-8D1F-995E03F67605}" type="sibTrans" cxnId="{2C1E83E8-4B40-4C1A-83B9-162E6BF031CB}">
      <dgm:prSet/>
      <dgm:spPr/>
      <dgm:t>
        <a:bodyPr/>
        <a:lstStyle/>
        <a:p>
          <a:endParaRPr lang="en-US"/>
        </a:p>
      </dgm:t>
    </dgm:pt>
    <dgm:pt modelId="{4480152B-BBEB-7143-9D9B-66F3287B9442}" type="pres">
      <dgm:prSet presAssocID="{A60AF7F9-8D49-4392-BCE6-EB02FB1C5D4B}" presName="linear" presStyleCnt="0">
        <dgm:presLayoutVars>
          <dgm:animLvl val="lvl"/>
          <dgm:resizeHandles val="exact"/>
        </dgm:presLayoutVars>
      </dgm:prSet>
      <dgm:spPr/>
    </dgm:pt>
    <dgm:pt modelId="{15A73C0A-D9AA-284A-A526-6AF90497FE63}" type="pres">
      <dgm:prSet presAssocID="{979C86E2-AF55-4F14-BC99-36EDB377E96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0512438-C159-8C4F-B7DA-F6A5EAFDA610}" type="pres">
      <dgm:prSet presAssocID="{A3220995-FFEE-4955-B1AD-DDC0B42D8444}" presName="spacer" presStyleCnt="0"/>
      <dgm:spPr/>
    </dgm:pt>
    <dgm:pt modelId="{C75E50B0-0C97-EB44-9E92-46905D0CB715}" type="pres">
      <dgm:prSet presAssocID="{B1296900-27FA-4B0C-B2CB-4B4C389ACA2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58679EF-6002-1B49-9F39-55CFB1EA5119}" type="pres">
      <dgm:prSet presAssocID="{B1296900-27FA-4B0C-B2CB-4B4C389ACA28}" presName="childText" presStyleLbl="revTx" presStyleIdx="0" presStyleCnt="2">
        <dgm:presLayoutVars>
          <dgm:bulletEnabled val="1"/>
        </dgm:presLayoutVars>
      </dgm:prSet>
      <dgm:spPr/>
    </dgm:pt>
    <dgm:pt modelId="{7265CBD2-633C-664D-8139-292FC3EBF352}" type="pres">
      <dgm:prSet presAssocID="{E975BCC0-0130-43F5-A27A-AB92104B0EE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2276F9B-24A7-FD4F-AE30-0B56F1191F0E}" type="pres">
      <dgm:prSet presAssocID="{E975BCC0-0130-43F5-A27A-AB92104B0EE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9E24014-4DA2-0849-B3FF-20C557B8D918}" type="presOf" srcId="{F38831F4-32E0-41B8-AE71-E2251F76F8AC}" destId="{D2276F9B-24A7-FD4F-AE30-0B56F1191F0E}" srcOrd="0" destOrd="2" presId="urn:microsoft.com/office/officeart/2005/8/layout/vList2"/>
    <dgm:cxn modelId="{BE389B19-91A1-4D43-A6A0-B1703139475B}" srcId="{B1296900-27FA-4B0C-B2CB-4B4C389ACA28}" destId="{FB50AC5D-E2F2-426B-9562-298FA37B2BDF}" srcOrd="0" destOrd="0" parTransId="{0B072204-BB19-4523-AAC1-ED10DB1B23B4}" sibTransId="{B868E038-5BAA-4D2D-9EAD-98903032D177}"/>
    <dgm:cxn modelId="{EBC26467-2F52-44FD-8FD0-50C4C6049E88}" srcId="{E975BCC0-0130-43F5-A27A-AB92104B0EE8}" destId="{DBCFF2CC-6242-487B-A0E3-7A5C5A1343CA}" srcOrd="0" destOrd="0" parTransId="{595C1ED0-C6C6-4EFA-B510-06B62725D334}" sibTransId="{3697D257-53AE-4D48-86EF-A4EB07D6BD6F}"/>
    <dgm:cxn modelId="{99B6E169-67D1-2543-9399-3D926798423C}" type="presOf" srcId="{DBCFF2CC-6242-487B-A0E3-7A5C5A1343CA}" destId="{D2276F9B-24A7-FD4F-AE30-0B56F1191F0E}" srcOrd="0" destOrd="0" presId="urn:microsoft.com/office/officeart/2005/8/layout/vList2"/>
    <dgm:cxn modelId="{3E0E6A7C-9909-4253-AC50-35979FE5055B}" srcId="{B1296900-27FA-4B0C-B2CB-4B4C389ACA28}" destId="{614B2342-B5BC-4E2A-9DE6-5367BA586C72}" srcOrd="1" destOrd="0" parTransId="{A84FCB56-9D79-4B1E-B835-F8958F8F95C2}" sibTransId="{65C34DD5-2794-4C7F-8896-32CA6F78C9F1}"/>
    <dgm:cxn modelId="{83A9C57C-0A48-4B34-9990-B74061589DED}" srcId="{A60AF7F9-8D49-4392-BCE6-EB02FB1C5D4B}" destId="{E975BCC0-0130-43F5-A27A-AB92104B0EE8}" srcOrd="2" destOrd="0" parTransId="{3878330C-F524-4E29-BFE3-FCE2444217CC}" sibTransId="{6C12E325-E220-4EB9-BDD6-2404A6B61500}"/>
    <dgm:cxn modelId="{D4C5667E-5E53-D74A-8912-6DF52E550454}" type="presOf" srcId="{E975BCC0-0130-43F5-A27A-AB92104B0EE8}" destId="{7265CBD2-633C-664D-8139-292FC3EBF352}" srcOrd="0" destOrd="0" presId="urn:microsoft.com/office/officeart/2005/8/layout/vList2"/>
    <dgm:cxn modelId="{3D7F1C8A-6DA8-1B42-B4B6-B73213826B8E}" type="presOf" srcId="{979C86E2-AF55-4F14-BC99-36EDB377E969}" destId="{15A73C0A-D9AA-284A-A526-6AF90497FE63}" srcOrd="0" destOrd="0" presId="urn:microsoft.com/office/officeart/2005/8/layout/vList2"/>
    <dgm:cxn modelId="{B30AF28C-82C7-1042-A481-85036E1B43C0}" type="presOf" srcId="{98929739-E58C-438B-B4AC-D62296B18BE9}" destId="{D2276F9B-24A7-FD4F-AE30-0B56F1191F0E}" srcOrd="0" destOrd="1" presId="urn:microsoft.com/office/officeart/2005/8/layout/vList2"/>
    <dgm:cxn modelId="{C2393094-A886-0041-A748-668AC9C48FF3}" type="presOf" srcId="{614B2342-B5BC-4E2A-9DE6-5367BA586C72}" destId="{058679EF-6002-1B49-9F39-55CFB1EA5119}" srcOrd="0" destOrd="1" presId="urn:microsoft.com/office/officeart/2005/8/layout/vList2"/>
    <dgm:cxn modelId="{0BE2DFA6-70EE-4D88-9E91-D20E124F9BDC}" srcId="{A60AF7F9-8D49-4392-BCE6-EB02FB1C5D4B}" destId="{979C86E2-AF55-4F14-BC99-36EDB377E969}" srcOrd="0" destOrd="0" parTransId="{D8C72B41-EC43-4F60-8945-F08E8EE72C7C}" sibTransId="{A3220995-FFEE-4955-B1AD-DDC0B42D8444}"/>
    <dgm:cxn modelId="{106FC3A7-03A1-477C-A105-002A3CD9FD0D}" srcId="{A60AF7F9-8D49-4392-BCE6-EB02FB1C5D4B}" destId="{B1296900-27FA-4B0C-B2CB-4B4C389ACA28}" srcOrd="1" destOrd="0" parTransId="{1FC7930F-D95D-44C9-B930-FBAFD9AA466A}" sibTransId="{04617819-83E8-464C-A36D-8D687BEF815C}"/>
    <dgm:cxn modelId="{794D02A8-D956-E04F-B427-978527773911}" type="presOf" srcId="{FB50AC5D-E2F2-426B-9562-298FA37B2BDF}" destId="{058679EF-6002-1B49-9F39-55CFB1EA5119}" srcOrd="0" destOrd="0" presId="urn:microsoft.com/office/officeart/2005/8/layout/vList2"/>
    <dgm:cxn modelId="{7D5CDAB1-41A7-C342-8185-EC9909BF45FE}" type="presOf" srcId="{04BFDB78-9CD2-47B8-9F71-AC923CA0F0CE}" destId="{058679EF-6002-1B49-9F39-55CFB1EA5119}" srcOrd="0" destOrd="2" presId="urn:microsoft.com/office/officeart/2005/8/layout/vList2"/>
    <dgm:cxn modelId="{4B7EE3B6-E85A-984B-80EB-AC34E39AEC76}" type="presOf" srcId="{A60AF7F9-8D49-4392-BCE6-EB02FB1C5D4B}" destId="{4480152B-BBEB-7143-9D9B-66F3287B9442}" srcOrd="0" destOrd="0" presId="urn:microsoft.com/office/officeart/2005/8/layout/vList2"/>
    <dgm:cxn modelId="{FB8AC9D3-D1C1-4586-AA9B-437FB4B582EA}" srcId="{B1296900-27FA-4B0C-B2CB-4B4C389ACA28}" destId="{04BFDB78-9CD2-47B8-9F71-AC923CA0F0CE}" srcOrd="2" destOrd="0" parTransId="{099ABC8B-3111-4846-B0E7-E1B33DA4121C}" sibTransId="{3BFC372C-4336-441D-9110-72AFBC689141}"/>
    <dgm:cxn modelId="{97390CE0-CE71-D948-B3DB-DDF8F12988FE}" type="presOf" srcId="{B1296900-27FA-4B0C-B2CB-4B4C389ACA28}" destId="{C75E50B0-0C97-EB44-9E92-46905D0CB715}" srcOrd="0" destOrd="0" presId="urn:microsoft.com/office/officeart/2005/8/layout/vList2"/>
    <dgm:cxn modelId="{2C1E83E8-4B40-4C1A-83B9-162E6BF031CB}" srcId="{E975BCC0-0130-43F5-A27A-AB92104B0EE8}" destId="{F38831F4-32E0-41B8-AE71-E2251F76F8AC}" srcOrd="2" destOrd="0" parTransId="{93E9DB34-2FEC-4FFC-8F96-BF7366051F04}" sibTransId="{831F740A-66A3-45CC-8D1F-995E03F67605}"/>
    <dgm:cxn modelId="{1F5A9DF5-3E69-44F3-9DE7-CE75E0F2C3EB}" srcId="{E975BCC0-0130-43F5-A27A-AB92104B0EE8}" destId="{98929739-E58C-438B-B4AC-D62296B18BE9}" srcOrd="1" destOrd="0" parTransId="{E4BD1E05-53DF-4F8B-B112-F3E8B875585F}" sibTransId="{8E930860-1F79-42FD-972B-4CF128B1217E}"/>
    <dgm:cxn modelId="{B1D04222-ABC1-D349-A9A8-F99632C04D20}" type="presParOf" srcId="{4480152B-BBEB-7143-9D9B-66F3287B9442}" destId="{15A73C0A-D9AA-284A-A526-6AF90497FE63}" srcOrd="0" destOrd="0" presId="urn:microsoft.com/office/officeart/2005/8/layout/vList2"/>
    <dgm:cxn modelId="{295FF42D-7E4A-F645-85C3-4F1C49130F2C}" type="presParOf" srcId="{4480152B-BBEB-7143-9D9B-66F3287B9442}" destId="{90512438-C159-8C4F-B7DA-F6A5EAFDA610}" srcOrd="1" destOrd="0" presId="urn:microsoft.com/office/officeart/2005/8/layout/vList2"/>
    <dgm:cxn modelId="{5F243D2E-02B7-F342-9114-1270ADB1BBBD}" type="presParOf" srcId="{4480152B-BBEB-7143-9D9B-66F3287B9442}" destId="{C75E50B0-0C97-EB44-9E92-46905D0CB715}" srcOrd="2" destOrd="0" presId="urn:microsoft.com/office/officeart/2005/8/layout/vList2"/>
    <dgm:cxn modelId="{D8912467-B366-7147-BB1C-02271B622372}" type="presParOf" srcId="{4480152B-BBEB-7143-9D9B-66F3287B9442}" destId="{058679EF-6002-1B49-9F39-55CFB1EA5119}" srcOrd="3" destOrd="0" presId="urn:microsoft.com/office/officeart/2005/8/layout/vList2"/>
    <dgm:cxn modelId="{08A2F6FF-C674-6542-A27C-BFC2E29EB6DE}" type="presParOf" srcId="{4480152B-BBEB-7143-9D9B-66F3287B9442}" destId="{7265CBD2-633C-664D-8139-292FC3EBF352}" srcOrd="4" destOrd="0" presId="urn:microsoft.com/office/officeart/2005/8/layout/vList2"/>
    <dgm:cxn modelId="{62DDACBE-12E1-2245-9E39-AD896CB99A61}" type="presParOf" srcId="{4480152B-BBEB-7143-9D9B-66F3287B9442}" destId="{D2276F9B-24A7-FD4F-AE30-0B56F1191F0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05C2F5-E246-47FA-A50B-40931CB2BFE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DE3FBEC-6B22-42A2-9F02-27AB3B8E4601}">
      <dgm:prSet/>
      <dgm:spPr/>
      <dgm:t>
        <a:bodyPr/>
        <a:lstStyle/>
        <a:p>
          <a:r>
            <a:rPr lang="en-US"/>
            <a:t>1) PRACTICE</a:t>
          </a:r>
        </a:p>
      </dgm:t>
    </dgm:pt>
    <dgm:pt modelId="{4740CB77-F577-4902-B3A3-24D5AB189200}" type="parTrans" cxnId="{C769138C-4219-4A11-8CB3-9BD7215C90DC}">
      <dgm:prSet/>
      <dgm:spPr/>
      <dgm:t>
        <a:bodyPr/>
        <a:lstStyle/>
        <a:p>
          <a:endParaRPr lang="en-US"/>
        </a:p>
      </dgm:t>
    </dgm:pt>
    <dgm:pt modelId="{A797B904-7835-43C2-B2B9-32C01F8CA4C4}" type="sibTrans" cxnId="{C769138C-4219-4A11-8CB3-9BD7215C90DC}">
      <dgm:prSet/>
      <dgm:spPr/>
      <dgm:t>
        <a:bodyPr/>
        <a:lstStyle/>
        <a:p>
          <a:endParaRPr lang="en-US"/>
        </a:p>
      </dgm:t>
    </dgm:pt>
    <dgm:pt modelId="{E322C7D0-7D39-4DE6-8F90-7D6230DD2E24}">
      <dgm:prSet/>
      <dgm:spPr/>
      <dgm:t>
        <a:bodyPr/>
        <a:lstStyle/>
        <a:p>
          <a:r>
            <a:rPr lang="en-US"/>
            <a:t>two yoga nidrā practices with other instructors (these can be live or pre-recorded) + send me a brief note on your experience</a:t>
          </a:r>
        </a:p>
      </dgm:t>
    </dgm:pt>
    <dgm:pt modelId="{0BDD9B86-8848-4639-9389-0C43394DFF35}" type="parTrans" cxnId="{38E5895F-18E2-4EAD-8C82-910A89DA3B56}">
      <dgm:prSet/>
      <dgm:spPr/>
      <dgm:t>
        <a:bodyPr/>
        <a:lstStyle/>
        <a:p>
          <a:endParaRPr lang="en-US"/>
        </a:p>
      </dgm:t>
    </dgm:pt>
    <dgm:pt modelId="{671F3127-A797-4DEA-9876-6D832207226C}" type="sibTrans" cxnId="{38E5895F-18E2-4EAD-8C82-910A89DA3B56}">
      <dgm:prSet/>
      <dgm:spPr/>
      <dgm:t>
        <a:bodyPr/>
        <a:lstStyle/>
        <a:p>
          <a:endParaRPr lang="en-US"/>
        </a:p>
      </dgm:t>
    </dgm:pt>
    <dgm:pt modelId="{CB8F276C-6151-4E2D-9AC8-77C35A6664CA}">
      <dgm:prSet/>
      <dgm:spPr/>
      <dgm:t>
        <a:bodyPr/>
        <a:lstStyle/>
        <a:p>
          <a:r>
            <a:rPr lang="en-US"/>
            <a:t>practice yoga nidrā at home (using my recordings) at least twice + send me a brief note on your experience</a:t>
          </a:r>
        </a:p>
      </dgm:t>
    </dgm:pt>
    <dgm:pt modelId="{660CD292-2DEE-462F-B26B-7C990618D6E2}" type="parTrans" cxnId="{FF11AA68-B140-467A-8724-F16F1594B2C5}">
      <dgm:prSet/>
      <dgm:spPr/>
      <dgm:t>
        <a:bodyPr/>
        <a:lstStyle/>
        <a:p>
          <a:endParaRPr lang="en-US"/>
        </a:p>
      </dgm:t>
    </dgm:pt>
    <dgm:pt modelId="{405E20D1-BB73-4CA6-B03A-3FF4843AADF1}" type="sibTrans" cxnId="{FF11AA68-B140-467A-8724-F16F1594B2C5}">
      <dgm:prSet/>
      <dgm:spPr/>
      <dgm:t>
        <a:bodyPr/>
        <a:lstStyle/>
        <a:p>
          <a:endParaRPr lang="en-US"/>
        </a:p>
      </dgm:t>
    </dgm:pt>
    <dgm:pt modelId="{B895AE1F-7F92-4A9C-A3E0-399B784D8729}">
      <dgm:prSet/>
      <dgm:spPr/>
      <dgm:t>
        <a:bodyPr/>
        <a:lstStyle/>
        <a:p>
          <a:r>
            <a:rPr lang="en-US"/>
            <a:t>2) YOGA NIDRĀ TEACHING</a:t>
          </a:r>
        </a:p>
      </dgm:t>
    </dgm:pt>
    <dgm:pt modelId="{AC5A1C3C-C602-4B07-A70B-8DD364DF26EA}" type="parTrans" cxnId="{A05B5EC6-8938-4C01-8143-84B56686E5C5}">
      <dgm:prSet/>
      <dgm:spPr/>
      <dgm:t>
        <a:bodyPr/>
        <a:lstStyle/>
        <a:p>
          <a:endParaRPr lang="en-US"/>
        </a:p>
      </dgm:t>
    </dgm:pt>
    <dgm:pt modelId="{D6373EED-BA93-4C51-B59D-8ED8151E47D9}" type="sibTrans" cxnId="{A05B5EC6-8938-4C01-8143-84B56686E5C5}">
      <dgm:prSet/>
      <dgm:spPr/>
      <dgm:t>
        <a:bodyPr/>
        <a:lstStyle/>
        <a:p>
          <a:endParaRPr lang="en-US"/>
        </a:p>
      </dgm:t>
    </dgm:pt>
    <dgm:pt modelId="{FE88AFA5-A745-436D-BD7D-A2EF33AE0777}">
      <dgm:prSet/>
      <dgm:spPr/>
      <dgm:t>
        <a:bodyPr/>
        <a:lstStyle/>
        <a:p>
          <a:r>
            <a:rPr lang="en-US"/>
            <a:t>draft one stage of the practice using language that speaks directly to that kosha</a:t>
          </a:r>
        </a:p>
      </dgm:t>
    </dgm:pt>
    <dgm:pt modelId="{655C419D-BD68-43FE-954B-78EE2699FC22}" type="parTrans" cxnId="{29865999-412B-4664-8025-7D453F1192AC}">
      <dgm:prSet/>
      <dgm:spPr/>
      <dgm:t>
        <a:bodyPr/>
        <a:lstStyle/>
        <a:p>
          <a:endParaRPr lang="en-US"/>
        </a:p>
      </dgm:t>
    </dgm:pt>
    <dgm:pt modelId="{C9D73F62-8D56-433E-851D-940BE7E530EA}" type="sibTrans" cxnId="{29865999-412B-4664-8025-7D453F1192AC}">
      <dgm:prSet/>
      <dgm:spPr/>
      <dgm:t>
        <a:bodyPr/>
        <a:lstStyle/>
        <a:p>
          <a:endParaRPr lang="en-US"/>
        </a:p>
      </dgm:t>
    </dgm:pt>
    <dgm:pt modelId="{53CEC2BE-DA74-4F77-9E62-09D12C559A7E}">
      <dgm:prSet/>
      <dgm:spPr/>
      <dgm:t>
        <a:bodyPr/>
        <a:lstStyle/>
        <a:p>
          <a:r>
            <a:rPr lang="en-US"/>
            <a:t>record one stage and send it to me (it could be one I’ve provided or one that you’ve drafted)</a:t>
          </a:r>
        </a:p>
      </dgm:t>
    </dgm:pt>
    <dgm:pt modelId="{33077DF2-0A60-41A2-BEF8-B3D19C04351A}" type="parTrans" cxnId="{7816D934-4CDE-4BA7-9CC0-73CE3D995386}">
      <dgm:prSet/>
      <dgm:spPr/>
      <dgm:t>
        <a:bodyPr/>
        <a:lstStyle/>
        <a:p>
          <a:endParaRPr lang="en-US"/>
        </a:p>
      </dgm:t>
    </dgm:pt>
    <dgm:pt modelId="{66BEC103-3C45-4992-BDEF-787396D43C1F}" type="sibTrans" cxnId="{7816D934-4CDE-4BA7-9CC0-73CE3D995386}">
      <dgm:prSet/>
      <dgm:spPr/>
      <dgm:t>
        <a:bodyPr/>
        <a:lstStyle/>
        <a:p>
          <a:endParaRPr lang="en-US"/>
        </a:p>
      </dgm:t>
    </dgm:pt>
    <dgm:pt modelId="{0EA02C88-23BB-4CED-898E-86795C4628D8}">
      <dgm:prSet/>
      <dgm:spPr/>
      <dgm:t>
        <a:bodyPr/>
        <a:lstStyle/>
        <a:p>
          <a:r>
            <a:rPr lang="en-US"/>
            <a:t>3) TAKE HOME EXAM</a:t>
          </a:r>
        </a:p>
      </dgm:t>
    </dgm:pt>
    <dgm:pt modelId="{4DD93702-7D17-4523-AB8B-5CC307800378}" type="parTrans" cxnId="{2B2D9F7D-3DCF-4DAD-855F-88D01A966D74}">
      <dgm:prSet/>
      <dgm:spPr/>
      <dgm:t>
        <a:bodyPr/>
        <a:lstStyle/>
        <a:p>
          <a:endParaRPr lang="en-US"/>
        </a:p>
      </dgm:t>
    </dgm:pt>
    <dgm:pt modelId="{7AF2B8F1-DCAB-4779-B3CB-D84DD2E38792}" type="sibTrans" cxnId="{2B2D9F7D-3DCF-4DAD-855F-88D01A966D74}">
      <dgm:prSet/>
      <dgm:spPr/>
      <dgm:t>
        <a:bodyPr/>
        <a:lstStyle/>
        <a:p>
          <a:endParaRPr lang="en-US"/>
        </a:p>
      </dgm:t>
    </dgm:pt>
    <dgm:pt modelId="{9863C4A3-C536-4B0A-94FC-822C04DE0487}">
      <dgm:prSet/>
      <dgm:spPr/>
      <dgm:t>
        <a:bodyPr/>
        <a:lstStyle/>
        <a:p>
          <a:r>
            <a:rPr lang="en-US"/>
            <a:t>available to download from the final module, ‘Next Steps’</a:t>
          </a:r>
        </a:p>
      </dgm:t>
    </dgm:pt>
    <dgm:pt modelId="{7B2240AA-A434-4633-AB3B-4F13F3446691}" type="parTrans" cxnId="{FB650778-A0D8-46C1-A1F4-106FA34E41DC}">
      <dgm:prSet/>
      <dgm:spPr/>
      <dgm:t>
        <a:bodyPr/>
        <a:lstStyle/>
        <a:p>
          <a:endParaRPr lang="en-US"/>
        </a:p>
      </dgm:t>
    </dgm:pt>
    <dgm:pt modelId="{28ABAE34-4F03-47AD-BABB-5D88F75F2D6E}" type="sibTrans" cxnId="{FB650778-A0D8-46C1-A1F4-106FA34E41DC}">
      <dgm:prSet/>
      <dgm:spPr/>
      <dgm:t>
        <a:bodyPr/>
        <a:lstStyle/>
        <a:p>
          <a:endParaRPr lang="en-US"/>
        </a:p>
      </dgm:t>
    </dgm:pt>
    <dgm:pt modelId="{D5DA1575-B520-2447-AEB4-62EE68FB7FF3}" type="pres">
      <dgm:prSet presAssocID="{0B05C2F5-E246-47FA-A50B-40931CB2BFE5}" presName="linear" presStyleCnt="0">
        <dgm:presLayoutVars>
          <dgm:animLvl val="lvl"/>
          <dgm:resizeHandles val="exact"/>
        </dgm:presLayoutVars>
      </dgm:prSet>
      <dgm:spPr/>
    </dgm:pt>
    <dgm:pt modelId="{A0DA80AE-74BC-9745-8F49-BA44F0918A22}" type="pres">
      <dgm:prSet presAssocID="{DDE3FBEC-6B22-42A2-9F02-27AB3B8E460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1C26381-C2BE-9E48-8498-7C62A8B6A554}" type="pres">
      <dgm:prSet presAssocID="{DDE3FBEC-6B22-42A2-9F02-27AB3B8E4601}" presName="childText" presStyleLbl="revTx" presStyleIdx="0" presStyleCnt="3">
        <dgm:presLayoutVars>
          <dgm:bulletEnabled val="1"/>
        </dgm:presLayoutVars>
      </dgm:prSet>
      <dgm:spPr/>
    </dgm:pt>
    <dgm:pt modelId="{DE45E535-0FC6-DC41-8776-0E8C03684327}" type="pres">
      <dgm:prSet presAssocID="{B895AE1F-7F92-4A9C-A3E0-399B784D872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4ECFA0B-98CF-3D48-A6A8-17BC73FB842B}" type="pres">
      <dgm:prSet presAssocID="{B895AE1F-7F92-4A9C-A3E0-399B784D8729}" presName="childText" presStyleLbl="revTx" presStyleIdx="1" presStyleCnt="3">
        <dgm:presLayoutVars>
          <dgm:bulletEnabled val="1"/>
        </dgm:presLayoutVars>
      </dgm:prSet>
      <dgm:spPr/>
    </dgm:pt>
    <dgm:pt modelId="{B8905312-9EA3-8A44-8C64-B154886B544C}" type="pres">
      <dgm:prSet presAssocID="{0EA02C88-23BB-4CED-898E-86795C4628D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A8CFBC0-C3F9-3A4B-8C5F-E09755BF3C9E}" type="pres">
      <dgm:prSet presAssocID="{0EA02C88-23BB-4CED-898E-86795C4628D8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63218517-7C7E-2840-B118-A89E343B5CEE}" type="presOf" srcId="{DDE3FBEC-6B22-42A2-9F02-27AB3B8E4601}" destId="{A0DA80AE-74BC-9745-8F49-BA44F0918A22}" srcOrd="0" destOrd="0" presId="urn:microsoft.com/office/officeart/2005/8/layout/vList2"/>
    <dgm:cxn modelId="{F52EBB2A-2DA5-EB46-9E10-6327C2EE05E5}" type="presOf" srcId="{0EA02C88-23BB-4CED-898E-86795C4628D8}" destId="{B8905312-9EA3-8A44-8C64-B154886B544C}" srcOrd="0" destOrd="0" presId="urn:microsoft.com/office/officeart/2005/8/layout/vList2"/>
    <dgm:cxn modelId="{7816D934-4CDE-4BA7-9CC0-73CE3D995386}" srcId="{B895AE1F-7F92-4A9C-A3E0-399B784D8729}" destId="{53CEC2BE-DA74-4F77-9E62-09D12C559A7E}" srcOrd="1" destOrd="0" parTransId="{33077DF2-0A60-41A2-BEF8-B3D19C04351A}" sibTransId="{66BEC103-3C45-4992-BDEF-787396D43C1F}"/>
    <dgm:cxn modelId="{B3855438-2EE4-6440-BB29-857D31444B3A}" type="presOf" srcId="{B895AE1F-7F92-4A9C-A3E0-399B784D8729}" destId="{DE45E535-0FC6-DC41-8776-0E8C03684327}" srcOrd="0" destOrd="0" presId="urn:microsoft.com/office/officeart/2005/8/layout/vList2"/>
    <dgm:cxn modelId="{1835BF38-CB55-3642-A18A-1811185482F3}" type="presOf" srcId="{9863C4A3-C536-4B0A-94FC-822C04DE0487}" destId="{6A8CFBC0-C3F9-3A4B-8C5F-E09755BF3C9E}" srcOrd="0" destOrd="0" presId="urn:microsoft.com/office/officeart/2005/8/layout/vList2"/>
    <dgm:cxn modelId="{5C2E503F-06D9-114A-B972-6623E05C0BF7}" type="presOf" srcId="{53CEC2BE-DA74-4F77-9E62-09D12C559A7E}" destId="{44ECFA0B-98CF-3D48-A6A8-17BC73FB842B}" srcOrd="0" destOrd="1" presId="urn:microsoft.com/office/officeart/2005/8/layout/vList2"/>
    <dgm:cxn modelId="{F421674A-55EE-9143-A7FA-AD14D2A211E0}" type="presOf" srcId="{0B05C2F5-E246-47FA-A50B-40931CB2BFE5}" destId="{D5DA1575-B520-2447-AEB4-62EE68FB7FF3}" srcOrd="0" destOrd="0" presId="urn:microsoft.com/office/officeart/2005/8/layout/vList2"/>
    <dgm:cxn modelId="{3CF9B256-5EB3-7545-B48A-6BE8F37F5629}" type="presOf" srcId="{CB8F276C-6151-4E2D-9AC8-77C35A6664CA}" destId="{01C26381-C2BE-9E48-8498-7C62A8B6A554}" srcOrd="0" destOrd="1" presId="urn:microsoft.com/office/officeart/2005/8/layout/vList2"/>
    <dgm:cxn modelId="{49C1CD5D-5300-0F4C-9962-E91A32B7EE81}" type="presOf" srcId="{E322C7D0-7D39-4DE6-8F90-7D6230DD2E24}" destId="{01C26381-C2BE-9E48-8498-7C62A8B6A554}" srcOrd="0" destOrd="0" presId="urn:microsoft.com/office/officeart/2005/8/layout/vList2"/>
    <dgm:cxn modelId="{38E5895F-18E2-4EAD-8C82-910A89DA3B56}" srcId="{DDE3FBEC-6B22-42A2-9F02-27AB3B8E4601}" destId="{E322C7D0-7D39-4DE6-8F90-7D6230DD2E24}" srcOrd="0" destOrd="0" parTransId="{0BDD9B86-8848-4639-9389-0C43394DFF35}" sibTransId="{671F3127-A797-4DEA-9876-6D832207226C}"/>
    <dgm:cxn modelId="{FF11AA68-B140-467A-8724-F16F1594B2C5}" srcId="{DDE3FBEC-6B22-42A2-9F02-27AB3B8E4601}" destId="{CB8F276C-6151-4E2D-9AC8-77C35A6664CA}" srcOrd="1" destOrd="0" parTransId="{660CD292-2DEE-462F-B26B-7C990618D6E2}" sibTransId="{405E20D1-BB73-4CA6-B03A-3FF4843AADF1}"/>
    <dgm:cxn modelId="{FB650778-A0D8-46C1-A1F4-106FA34E41DC}" srcId="{0EA02C88-23BB-4CED-898E-86795C4628D8}" destId="{9863C4A3-C536-4B0A-94FC-822C04DE0487}" srcOrd="0" destOrd="0" parTransId="{7B2240AA-A434-4633-AB3B-4F13F3446691}" sibTransId="{28ABAE34-4F03-47AD-BABB-5D88F75F2D6E}"/>
    <dgm:cxn modelId="{2B2D9F7D-3DCF-4DAD-855F-88D01A966D74}" srcId="{0B05C2F5-E246-47FA-A50B-40931CB2BFE5}" destId="{0EA02C88-23BB-4CED-898E-86795C4628D8}" srcOrd="2" destOrd="0" parTransId="{4DD93702-7D17-4523-AB8B-5CC307800378}" sibTransId="{7AF2B8F1-DCAB-4779-B3CB-D84DD2E38792}"/>
    <dgm:cxn modelId="{C769138C-4219-4A11-8CB3-9BD7215C90DC}" srcId="{0B05C2F5-E246-47FA-A50B-40931CB2BFE5}" destId="{DDE3FBEC-6B22-42A2-9F02-27AB3B8E4601}" srcOrd="0" destOrd="0" parTransId="{4740CB77-F577-4902-B3A3-24D5AB189200}" sibTransId="{A797B904-7835-43C2-B2B9-32C01F8CA4C4}"/>
    <dgm:cxn modelId="{29865999-412B-4664-8025-7D453F1192AC}" srcId="{B895AE1F-7F92-4A9C-A3E0-399B784D8729}" destId="{FE88AFA5-A745-436D-BD7D-A2EF33AE0777}" srcOrd="0" destOrd="0" parTransId="{655C419D-BD68-43FE-954B-78EE2699FC22}" sibTransId="{C9D73F62-8D56-433E-851D-940BE7E530EA}"/>
    <dgm:cxn modelId="{A05B5EC6-8938-4C01-8143-84B56686E5C5}" srcId="{0B05C2F5-E246-47FA-A50B-40931CB2BFE5}" destId="{B895AE1F-7F92-4A9C-A3E0-399B784D8729}" srcOrd="1" destOrd="0" parTransId="{AC5A1C3C-C602-4B07-A70B-8DD364DF26EA}" sibTransId="{D6373EED-BA93-4C51-B59D-8ED8151E47D9}"/>
    <dgm:cxn modelId="{6C6940C8-88BB-DC4F-9CE3-75EF7B755E3E}" type="presOf" srcId="{FE88AFA5-A745-436D-BD7D-A2EF33AE0777}" destId="{44ECFA0B-98CF-3D48-A6A8-17BC73FB842B}" srcOrd="0" destOrd="0" presId="urn:microsoft.com/office/officeart/2005/8/layout/vList2"/>
    <dgm:cxn modelId="{5724E8CE-5530-4B4E-87FC-ACB1C723DEA1}" type="presParOf" srcId="{D5DA1575-B520-2447-AEB4-62EE68FB7FF3}" destId="{A0DA80AE-74BC-9745-8F49-BA44F0918A22}" srcOrd="0" destOrd="0" presId="urn:microsoft.com/office/officeart/2005/8/layout/vList2"/>
    <dgm:cxn modelId="{AF4200D8-04F3-954D-8535-3076EC1630F5}" type="presParOf" srcId="{D5DA1575-B520-2447-AEB4-62EE68FB7FF3}" destId="{01C26381-C2BE-9E48-8498-7C62A8B6A554}" srcOrd="1" destOrd="0" presId="urn:microsoft.com/office/officeart/2005/8/layout/vList2"/>
    <dgm:cxn modelId="{5F6D0B60-BA4C-714B-83BC-83DD0A0BF67A}" type="presParOf" srcId="{D5DA1575-B520-2447-AEB4-62EE68FB7FF3}" destId="{DE45E535-0FC6-DC41-8776-0E8C03684327}" srcOrd="2" destOrd="0" presId="urn:microsoft.com/office/officeart/2005/8/layout/vList2"/>
    <dgm:cxn modelId="{82F8B85E-E351-DE40-939F-920C30222B9B}" type="presParOf" srcId="{D5DA1575-B520-2447-AEB4-62EE68FB7FF3}" destId="{44ECFA0B-98CF-3D48-A6A8-17BC73FB842B}" srcOrd="3" destOrd="0" presId="urn:microsoft.com/office/officeart/2005/8/layout/vList2"/>
    <dgm:cxn modelId="{1187EE69-A273-0D43-B4A8-A7E8E4532CEC}" type="presParOf" srcId="{D5DA1575-B520-2447-AEB4-62EE68FB7FF3}" destId="{B8905312-9EA3-8A44-8C64-B154886B544C}" srcOrd="4" destOrd="0" presId="urn:microsoft.com/office/officeart/2005/8/layout/vList2"/>
    <dgm:cxn modelId="{9D5E4557-BE31-6F49-8ECB-608E77FE43CC}" type="presParOf" srcId="{D5DA1575-B520-2447-AEB4-62EE68FB7FF3}" destId="{6A8CFBC0-C3F9-3A4B-8C5F-E09755BF3C9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C02B40-EBF4-4741-A846-9BFF61B23A8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F9E2C06-4E30-4C2E-83C6-855E5ED5942B}">
      <dgm:prSet/>
      <dgm:spPr/>
      <dgm:t>
        <a:bodyPr/>
        <a:lstStyle/>
        <a:p>
          <a:r>
            <a:rPr lang="en-US"/>
            <a:t>Nidrā as an ADAPTOGEN</a:t>
          </a:r>
        </a:p>
      </dgm:t>
    </dgm:pt>
    <dgm:pt modelId="{73F383C9-901D-4EFE-8FC5-44333CF4F377}" type="parTrans" cxnId="{6B872299-1234-4297-B512-8A7EF11FB7F5}">
      <dgm:prSet/>
      <dgm:spPr/>
      <dgm:t>
        <a:bodyPr/>
        <a:lstStyle/>
        <a:p>
          <a:endParaRPr lang="en-US"/>
        </a:p>
      </dgm:t>
    </dgm:pt>
    <dgm:pt modelId="{94402C09-64FD-4A18-992E-E46D8C54F21A}" type="sibTrans" cxnId="{6B872299-1234-4297-B512-8A7EF11FB7F5}">
      <dgm:prSet/>
      <dgm:spPr/>
      <dgm:t>
        <a:bodyPr/>
        <a:lstStyle/>
        <a:p>
          <a:endParaRPr lang="en-US"/>
        </a:p>
      </dgm:t>
    </dgm:pt>
    <dgm:pt modelId="{AA4DCD29-A8B1-41B9-8F36-99337F605FEF}">
      <dgm:prSet/>
      <dgm:spPr/>
      <dgm:t>
        <a:bodyPr/>
        <a:lstStyle/>
        <a:p>
          <a:r>
            <a:rPr lang="en-US"/>
            <a:t>Example: the stinging nettle leaf</a:t>
          </a:r>
        </a:p>
      </dgm:t>
    </dgm:pt>
    <dgm:pt modelId="{6735339C-497A-4476-8740-532C0DCCFBF7}" type="parTrans" cxnId="{01B8E2C6-9A1D-4401-966B-A37FC539FF00}">
      <dgm:prSet/>
      <dgm:spPr/>
      <dgm:t>
        <a:bodyPr/>
        <a:lstStyle/>
        <a:p>
          <a:endParaRPr lang="en-US"/>
        </a:p>
      </dgm:t>
    </dgm:pt>
    <dgm:pt modelId="{06E1B704-810B-4CAA-9561-63AD9A62F359}" type="sibTrans" cxnId="{01B8E2C6-9A1D-4401-966B-A37FC539FF00}">
      <dgm:prSet/>
      <dgm:spPr/>
      <dgm:t>
        <a:bodyPr/>
        <a:lstStyle/>
        <a:p>
          <a:endParaRPr lang="en-US"/>
        </a:p>
      </dgm:t>
    </dgm:pt>
    <dgm:pt modelId="{60953436-3F14-C447-9AD0-9457B7F16117}" type="pres">
      <dgm:prSet presAssocID="{89C02B40-EBF4-4741-A846-9BFF61B23A87}" presName="linear" presStyleCnt="0">
        <dgm:presLayoutVars>
          <dgm:animLvl val="lvl"/>
          <dgm:resizeHandles val="exact"/>
        </dgm:presLayoutVars>
      </dgm:prSet>
      <dgm:spPr/>
    </dgm:pt>
    <dgm:pt modelId="{F0E259A6-3586-BA4E-973F-F75FB5BBDE61}" type="pres">
      <dgm:prSet presAssocID="{9F9E2C06-4E30-4C2E-83C6-855E5ED5942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5B3E8CA-39A8-C84A-9509-54668913AB35}" type="pres">
      <dgm:prSet presAssocID="{94402C09-64FD-4A18-992E-E46D8C54F21A}" presName="spacer" presStyleCnt="0"/>
      <dgm:spPr/>
    </dgm:pt>
    <dgm:pt modelId="{ECC68BA9-9542-6F4D-BF9B-8B2B49371502}" type="pres">
      <dgm:prSet presAssocID="{AA4DCD29-A8B1-41B9-8F36-99337F605FE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128E10E-0FEB-9E47-8912-A198A0209F2D}" type="presOf" srcId="{AA4DCD29-A8B1-41B9-8F36-99337F605FEF}" destId="{ECC68BA9-9542-6F4D-BF9B-8B2B49371502}" srcOrd="0" destOrd="0" presId="urn:microsoft.com/office/officeart/2005/8/layout/vList2"/>
    <dgm:cxn modelId="{C01ADC37-9E2B-6844-947E-57F3A1F1314D}" type="presOf" srcId="{89C02B40-EBF4-4741-A846-9BFF61B23A87}" destId="{60953436-3F14-C447-9AD0-9457B7F16117}" srcOrd="0" destOrd="0" presId="urn:microsoft.com/office/officeart/2005/8/layout/vList2"/>
    <dgm:cxn modelId="{A4F2306D-0317-634C-866B-7B99EB94D46D}" type="presOf" srcId="{9F9E2C06-4E30-4C2E-83C6-855E5ED5942B}" destId="{F0E259A6-3586-BA4E-973F-F75FB5BBDE61}" srcOrd="0" destOrd="0" presId="urn:microsoft.com/office/officeart/2005/8/layout/vList2"/>
    <dgm:cxn modelId="{6B872299-1234-4297-B512-8A7EF11FB7F5}" srcId="{89C02B40-EBF4-4741-A846-9BFF61B23A87}" destId="{9F9E2C06-4E30-4C2E-83C6-855E5ED5942B}" srcOrd="0" destOrd="0" parTransId="{73F383C9-901D-4EFE-8FC5-44333CF4F377}" sibTransId="{94402C09-64FD-4A18-992E-E46D8C54F21A}"/>
    <dgm:cxn modelId="{01B8E2C6-9A1D-4401-966B-A37FC539FF00}" srcId="{89C02B40-EBF4-4741-A846-9BFF61B23A87}" destId="{AA4DCD29-A8B1-41B9-8F36-99337F605FEF}" srcOrd="1" destOrd="0" parTransId="{6735339C-497A-4476-8740-532C0DCCFBF7}" sibTransId="{06E1B704-810B-4CAA-9561-63AD9A62F359}"/>
    <dgm:cxn modelId="{EDE32A1B-5A85-0041-8079-3D4F0104EC7F}" type="presParOf" srcId="{60953436-3F14-C447-9AD0-9457B7F16117}" destId="{F0E259A6-3586-BA4E-973F-F75FB5BBDE61}" srcOrd="0" destOrd="0" presId="urn:microsoft.com/office/officeart/2005/8/layout/vList2"/>
    <dgm:cxn modelId="{70E92B06-D356-FB42-B24E-C6EF21A93ED7}" type="presParOf" srcId="{60953436-3F14-C447-9AD0-9457B7F16117}" destId="{C5B3E8CA-39A8-C84A-9509-54668913AB35}" srcOrd="1" destOrd="0" presId="urn:microsoft.com/office/officeart/2005/8/layout/vList2"/>
    <dgm:cxn modelId="{E946B59F-C053-2B4D-9CC9-93B83535FEB9}" type="presParOf" srcId="{60953436-3F14-C447-9AD0-9457B7F16117}" destId="{ECC68BA9-9542-6F4D-BF9B-8B2B4937150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22F67D-9C5C-4270-85A5-27E0AC255F2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DBB8BA-EE4C-4F60-8D6A-857A5A19B17E}">
      <dgm:prSet/>
      <dgm:spPr/>
      <dgm:t>
        <a:bodyPr/>
        <a:lstStyle/>
        <a:p>
          <a:r>
            <a:rPr lang="en-US" dirty="0"/>
            <a:t>HIMALAYAN INSTITUTE</a:t>
          </a:r>
        </a:p>
      </dgm:t>
    </dgm:pt>
    <dgm:pt modelId="{2655C294-D937-4449-A29B-44BAA05A57FF}" type="parTrans" cxnId="{63881E1B-B191-436A-AD78-499FB7DF17D6}">
      <dgm:prSet/>
      <dgm:spPr/>
      <dgm:t>
        <a:bodyPr/>
        <a:lstStyle/>
        <a:p>
          <a:endParaRPr lang="en-US"/>
        </a:p>
      </dgm:t>
    </dgm:pt>
    <dgm:pt modelId="{D2E6C0EE-A701-4E94-A05E-15CE018F833A}" type="sibTrans" cxnId="{63881E1B-B191-436A-AD78-499FB7DF17D6}">
      <dgm:prSet/>
      <dgm:spPr/>
      <dgm:t>
        <a:bodyPr/>
        <a:lstStyle/>
        <a:p>
          <a:endParaRPr lang="en-US"/>
        </a:p>
      </dgm:t>
    </dgm:pt>
    <dgm:pt modelId="{DA1A9F19-B502-4816-87E0-CE369DB248E1}">
      <dgm:prSet/>
      <dgm:spPr/>
      <dgm:t>
        <a:bodyPr/>
        <a:lstStyle/>
        <a:p>
          <a:r>
            <a:rPr lang="en-US"/>
            <a:t>Swami Rama</a:t>
          </a:r>
        </a:p>
      </dgm:t>
    </dgm:pt>
    <dgm:pt modelId="{2DFAC579-43DD-422E-929B-179BC2B79790}" type="parTrans" cxnId="{4773C69A-6D9D-4F2A-BDBD-ECCB291EC1F4}">
      <dgm:prSet/>
      <dgm:spPr/>
      <dgm:t>
        <a:bodyPr/>
        <a:lstStyle/>
        <a:p>
          <a:endParaRPr lang="en-US"/>
        </a:p>
      </dgm:t>
    </dgm:pt>
    <dgm:pt modelId="{C6BEC5DE-E91D-431F-AEC5-9F55F73968F4}" type="sibTrans" cxnId="{4773C69A-6D9D-4F2A-BDBD-ECCB291EC1F4}">
      <dgm:prSet/>
      <dgm:spPr/>
      <dgm:t>
        <a:bodyPr/>
        <a:lstStyle/>
        <a:p>
          <a:endParaRPr lang="en-US"/>
        </a:p>
      </dgm:t>
    </dgm:pt>
    <dgm:pt modelId="{1CFB980A-D65F-4DD0-B885-A4BCA1476503}">
      <dgm:prSet/>
      <dgm:spPr/>
      <dgm:t>
        <a:bodyPr/>
        <a:lstStyle/>
        <a:p>
          <a:r>
            <a:rPr lang="en-US"/>
            <a:t>Rod Stryker</a:t>
          </a:r>
        </a:p>
      </dgm:t>
    </dgm:pt>
    <dgm:pt modelId="{CC3EB4F3-6A59-4CCC-96B2-DC866C49A508}" type="parTrans" cxnId="{C88F3FD2-5C5A-41CD-A70C-953B07D1874E}">
      <dgm:prSet/>
      <dgm:spPr/>
      <dgm:t>
        <a:bodyPr/>
        <a:lstStyle/>
        <a:p>
          <a:endParaRPr lang="en-US"/>
        </a:p>
      </dgm:t>
    </dgm:pt>
    <dgm:pt modelId="{62AEF283-FEEE-4B42-A8E6-650065293D69}" type="sibTrans" cxnId="{C88F3FD2-5C5A-41CD-A70C-953B07D1874E}">
      <dgm:prSet/>
      <dgm:spPr/>
      <dgm:t>
        <a:bodyPr/>
        <a:lstStyle/>
        <a:p>
          <a:endParaRPr lang="en-US"/>
        </a:p>
      </dgm:t>
    </dgm:pt>
    <dgm:pt modelId="{455D6848-0AFE-48FC-859B-6EFBF71D32BB}">
      <dgm:prSet/>
      <dgm:spPr/>
      <dgm:t>
        <a:bodyPr/>
        <a:lstStyle/>
        <a:p>
          <a:r>
            <a:rPr lang="en-US"/>
            <a:t>Richard Miller</a:t>
          </a:r>
        </a:p>
      </dgm:t>
    </dgm:pt>
    <dgm:pt modelId="{9D19F033-4985-4539-A2C1-7D50CA2289C9}" type="parTrans" cxnId="{EE65B253-E864-4A52-B5B4-164F1CAE7934}">
      <dgm:prSet/>
      <dgm:spPr/>
      <dgm:t>
        <a:bodyPr/>
        <a:lstStyle/>
        <a:p>
          <a:endParaRPr lang="en-US"/>
        </a:p>
      </dgm:t>
    </dgm:pt>
    <dgm:pt modelId="{6AD6C306-C6EC-4198-86EB-036998E29BFF}" type="sibTrans" cxnId="{EE65B253-E864-4A52-B5B4-164F1CAE7934}">
      <dgm:prSet/>
      <dgm:spPr/>
      <dgm:t>
        <a:bodyPr/>
        <a:lstStyle/>
        <a:p>
          <a:endParaRPr lang="en-US"/>
        </a:p>
      </dgm:t>
    </dgm:pt>
    <dgm:pt modelId="{2BE32EE0-2BF1-49CC-9346-3529A362E218}">
      <dgm:prSet/>
      <dgm:spPr/>
      <dgm:t>
        <a:bodyPr/>
        <a:lstStyle/>
        <a:p>
          <a:r>
            <a:rPr lang="en-US"/>
            <a:t>BIHAR SCHOOL</a:t>
          </a:r>
        </a:p>
      </dgm:t>
    </dgm:pt>
    <dgm:pt modelId="{32185B0B-B87C-49E7-814E-16800C02367E}" type="parTrans" cxnId="{0946394C-D52A-410B-AEDC-4A2510DE38B5}">
      <dgm:prSet/>
      <dgm:spPr/>
      <dgm:t>
        <a:bodyPr/>
        <a:lstStyle/>
        <a:p>
          <a:endParaRPr lang="en-US"/>
        </a:p>
      </dgm:t>
    </dgm:pt>
    <dgm:pt modelId="{CB23DE7A-93CF-4EB2-8E99-ADEA9DABA6DC}" type="sibTrans" cxnId="{0946394C-D52A-410B-AEDC-4A2510DE38B5}">
      <dgm:prSet/>
      <dgm:spPr/>
      <dgm:t>
        <a:bodyPr/>
        <a:lstStyle/>
        <a:p>
          <a:endParaRPr lang="en-US"/>
        </a:p>
      </dgm:t>
    </dgm:pt>
    <dgm:pt modelId="{5A9999B8-A9C3-44CF-A94E-2F8AECA929D6}">
      <dgm:prSet/>
      <dgm:spPr/>
      <dgm:t>
        <a:bodyPr/>
        <a:lstStyle/>
        <a:p>
          <a:r>
            <a:rPr lang="en-US"/>
            <a:t>Swami Satyananda </a:t>
          </a:r>
        </a:p>
      </dgm:t>
    </dgm:pt>
    <dgm:pt modelId="{B2835911-FA3A-4D05-B7C0-6FCF5279E1B9}" type="parTrans" cxnId="{50719D4F-A326-4144-9A05-C5443CEBFCF6}">
      <dgm:prSet/>
      <dgm:spPr/>
      <dgm:t>
        <a:bodyPr/>
        <a:lstStyle/>
        <a:p>
          <a:endParaRPr lang="en-US"/>
        </a:p>
      </dgm:t>
    </dgm:pt>
    <dgm:pt modelId="{C8993B42-E3EC-4756-9009-AD73E28AEE3E}" type="sibTrans" cxnId="{50719D4F-A326-4144-9A05-C5443CEBFCF6}">
      <dgm:prSet/>
      <dgm:spPr/>
      <dgm:t>
        <a:bodyPr/>
        <a:lstStyle/>
        <a:p>
          <a:endParaRPr lang="en-US"/>
        </a:p>
      </dgm:t>
    </dgm:pt>
    <dgm:pt modelId="{5B0B2D72-BB1C-AC4F-8F02-5B3B20709623}" type="pres">
      <dgm:prSet presAssocID="{2B22F67D-9C5C-4270-85A5-27E0AC255F2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954C956-ABC5-8F4E-A91E-83EA707DBABB}" type="pres">
      <dgm:prSet presAssocID="{66DBB8BA-EE4C-4F60-8D6A-857A5A19B17E}" presName="hierRoot1" presStyleCnt="0"/>
      <dgm:spPr/>
    </dgm:pt>
    <dgm:pt modelId="{4FAF85C1-EFBA-5446-8435-2365DCE5E428}" type="pres">
      <dgm:prSet presAssocID="{66DBB8BA-EE4C-4F60-8D6A-857A5A19B17E}" presName="composite" presStyleCnt="0"/>
      <dgm:spPr/>
    </dgm:pt>
    <dgm:pt modelId="{B3109576-ED73-B74C-BBF9-972C2EFDBFA0}" type="pres">
      <dgm:prSet presAssocID="{66DBB8BA-EE4C-4F60-8D6A-857A5A19B17E}" presName="background" presStyleLbl="node0" presStyleIdx="0" presStyleCnt="2"/>
      <dgm:spPr/>
    </dgm:pt>
    <dgm:pt modelId="{2CC0B805-0D57-FF45-8CFC-22F95D90CFA8}" type="pres">
      <dgm:prSet presAssocID="{66DBB8BA-EE4C-4F60-8D6A-857A5A19B17E}" presName="text" presStyleLbl="fgAcc0" presStyleIdx="0" presStyleCnt="2">
        <dgm:presLayoutVars>
          <dgm:chPref val="3"/>
        </dgm:presLayoutVars>
      </dgm:prSet>
      <dgm:spPr/>
    </dgm:pt>
    <dgm:pt modelId="{AB974414-9869-9546-B2F4-C1E4B4777E50}" type="pres">
      <dgm:prSet presAssocID="{66DBB8BA-EE4C-4F60-8D6A-857A5A19B17E}" presName="hierChild2" presStyleCnt="0"/>
      <dgm:spPr/>
    </dgm:pt>
    <dgm:pt modelId="{283B40E7-97E7-8845-98A3-5635A11FD9D6}" type="pres">
      <dgm:prSet presAssocID="{2DFAC579-43DD-422E-929B-179BC2B79790}" presName="Name10" presStyleLbl="parChTrans1D2" presStyleIdx="0" presStyleCnt="4"/>
      <dgm:spPr/>
    </dgm:pt>
    <dgm:pt modelId="{E1A1EBDE-0F56-1949-B34D-667C5B83F8A1}" type="pres">
      <dgm:prSet presAssocID="{DA1A9F19-B502-4816-87E0-CE369DB248E1}" presName="hierRoot2" presStyleCnt="0"/>
      <dgm:spPr/>
    </dgm:pt>
    <dgm:pt modelId="{75975897-17B2-DC4A-8406-3ABB5C265F71}" type="pres">
      <dgm:prSet presAssocID="{DA1A9F19-B502-4816-87E0-CE369DB248E1}" presName="composite2" presStyleCnt="0"/>
      <dgm:spPr/>
    </dgm:pt>
    <dgm:pt modelId="{155191DD-647B-5A43-8DC0-139C89894C7E}" type="pres">
      <dgm:prSet presAssocID="{DA1A9F19-B502-4816-87E0-CE369DB248E1}" presName="background2" presStyleLbl="node2" presStyleIdx="0" presStyleCnt="4"/>
      <dgm:spPr/>
    </dgm:pt>
    <dgm:pt modelId="{7A179E7C-ABE8-E84B-9CFF-2C6AAA0E9313}" type="pres">
      <dgm:prSet presAssocID="{DA1A9F19-B502-4816-87E0-CE369DB248E1}" presName="text2" presStyleLbl="fgAcc2" presStyleIdx="0" presStyleCnt="4">
        <dgm:presLayoutVars>
          <dgm:chPref val="3"/>
        </dgm:presLayoutVars>
      </dgm:prSet>
      <dgm:spPr/>
    </dgm:pt>
    <dgm:pt modelId="{D9652D03-28CB-1547-8A15-3BB139C6F085}" type="pres">
      <dgm:prSet presAssocID="{DA1A9F19-B502-4816-87E0-CE369DB248E1}" presName="hierChild3" presStyleCnt="0"/>
      <dgm:spPr/>
    </dgm:pt>
    <dgm:pt modelId="{6A8FF311-E480-4A42-8349-0732EDB4353D}" type="pres">
      <dgm:prSet presAssocID="{CC3EB4F3-6A59-4CCC-96B2-DC866C49A508}" presName="Name10" presStyleLbl="parChTrans1D2" presStyleIdx="1" presStyleCnt="4"/>
      <dgm:spPr/>
    </dgm:pt>
    <dgm:pt modelId="{4BA9B0B1-589F-CA40-9E9E-94A39AFC899F}" type="pres">
      <dgm:prSet presAssocID="{1CFB980A-D65F-4DD0-B885-A4BCA1476503}" presName="hierRoot2" presStyleCnt="0"/>
      <dgm:spPr/>
    </dgm:pt>
    <dgm:pt modelId="{D5432EC5-1A18-4D43-95FC-B27CEF30F2DC}" type="pres">
      <dgm:prSet presAssocID="{1CFB980A-D65F-4DD0-B885-A4BCA1476503}" presName="composite2" presStyleCnt="0"/>
      <dgm:spPr/>
    </dgm:pt>
    <dgm:pt modelId="{8A3CCF2B-3475-1044-9DAC-E2C83D6ED417}" type="pres">
      <dgm:prSet presAssocID="{1CFB980A-D65F-4DD0-B885-A4BCA1476503}" presName="background2" presStyleLbl="node2" presStyleIdx="1" presStyleCnt="4"/>
      <dgm:spPr/>
    </dgm:pt>
    <dgm:pt modelId="{D233D7EB-689E-0742-B2C9-1ADF8685AEEA}" type="pres">
      <dgm:prSet presAssocID="{1CFB980A-D65F-4DD0-B885-A4BCA1476503}" presName="text2" presStyleLbl="fgAcc2" presStyleIdx="1" presStyleCnt="4">
        <dgm:presLayoutVars>
          <dgm:chPref val="3"/>
        </dgm:presLayoutVars>
      </dgm:prSet>
      <dgm:spPr/>
    </dgm:pt>
    <dgm:pt modelId="{F8F246B9-88B8-4648-A9F3-A95893B94DC9}" type="pres">
      <dgm:prSet presAssocID="{1CFB980A-D65F-4DD0-B885-A4BCA1476503}" presName="hierChild3" presStyleCnt="0"/>
      <dgm:spPr/>
    </dgm:pt>
    <dgm:pt modelId="{896771AF-1928-9B4E-856B-7BFC8112CD9D}" type="pres">
      <dgm:prSet presAssocID="{9D19F033-4985-4539-A2C1-7D50CA2289C9}" presName="Name10" presStyleLbl="parChTrans1D2" presStyleIdx="2" presStyleCnt="4"/>
      <dgm:spPr/>
    </dgm:pt>
    <dgm:pt modelId="{B68D9447-6FE9-5546-AD13-9820F2821192}" type="pres">
      <dgm:prSet presAssocID="{455D6848-0AFE-48FC-859B-6EFBF71D32BB}" presName="hierRoot2" presStyleCnt="0"/>
      <dgm:spPr/>
    </dgm:pt>
    <dgm:pt modelId="{F0E38DC3-C481-8147-8AC9-3B48C72B6605}" type="pres">
      <dgm:prSet presAssocID="{455D6848-0AFE-48FC-859B-6EFBF71D32BB}" presName="composite2" presStyleCnt="0"/>
      <dgm:spPr/>
    </dgm:pt>
    <dgm:pt modelId="{170FCDC5-2527-C942-A497-74293CEA486D}" type="pres">
      <dgm:prSet presAssocID="{455D6848-0AFE-48FC-859B-6EFBF71D32BB}" presName="background2" presStyleLbl="node2" presStyleIdx="2" presStyleCnt="4"/>
      <dgm:spPr/>
    </dgm:pt>
    <dgm:pt modelId="{D9EA291D-D28F-244E-9A03-06834E60BB3E}" type="pres">
      <dgm:prSet presAssocID="{455D6848-0AFE-48FC-859B-6EFBF71D32BB}" presName="text2" presStyleLbl="fgAcc2" presStyleIdx="2" presStyleCnt="4">
        <dgm:presLayoutVars>
          <dgm:chPref val="3"/>
        </dgm:presLayoutVars>
      </dgm:prSet>
      <dgm:spPr/>
    </dgm:pt>
    <dgm:pt modelId="{ADBEBEC1-EABD-1142-9609-16F2C7145F45}" type="pres">
      <dgm:prSet presAssocID="{455D6848-0AFE-48FC-859B-6EFBF71D32BB}" presName="hierChild3" presStyleCnt="0"/>
      <dgm:spPr/>
    </dgm:pt>
    <dgm:pt modelId="{B147A35F-9A29-9F4C-A502-777738873D4C}" type="pres">
      <dgm:prSet presAssocID="{2BE32EE0-2BF1-49CC-9346-3529A362E218}" presName="hierRoot1" presStyleCnt="0"/>
      <dgm:spPr/>
    </dgm:pt>
    <dgm:pt modelId="{D068F22B-52A5-8E40-A22A-11E545C231B2}" type="pres">
      <dgm:prSet presAssocID="{2BE32EE0-2BF1-49CC-9346-3529A362E218}" presName="composite" presStyleCnt="0"/>
      <dgm:spPr/>
    </dgm:pt>
    <dgm:pt modelId="{1CF5ECCD-211C-FF43-B499-5470CE568167}" type="pres">
      <dgm:prSet presAssocID="{2BE32EE0-2BF1-49CC-9346-3529A362E218}" presName="background" presStyleLbl="node0" presStyleIdx="1" presStyleCnt="2"/>
      <dgm:spPr/>
    </dgm:pt>
    <dgm:pt modelId="{44EBF527-8B85-9749-8B98-3ED7DE95B157}" type="pres">
      <dgm:prSet presAssocID="{2BE32EE0-2BF1-49CC-9346-3529A362E218}" presName="text" presStyleLbl="fgAcc0" presStyleIdx="1" presStyleCnt="2">
        <dgm:presLayoutVars>
          <dgm:chPref val="3"/>
        </dgm:presLayoutVars>
      </dgm:prSet>
      <dgm:spPr/>
    </dgm:pt>
    <dgm:pt modelId="{1496FFA2-0932-D743-96AA-F7F001E05F38}" type="pres">
      <dgm:prSet presAssocID="{2BE32EE0-2BF1-49CC-9346-3529A362E218}" presName="hierChild2" presStyleCnt="0"/>
      <dgm:spPr/>
    </dgm:pt>
    <dgm:pt modelId="{7EFD68E2-C7FC-F044-AB49-2E6A512A8E91}" type="pres">
      <dgm:prSet presAssocID="{B2835911-FA3A-4D05-B7C0-6FCF5279E1B9}" presName="Name10" presStyleLbl="parChTrans1D2" presStyleIdx="3" presStyleCnt="4"/>
      <dgm:spPr/>
    </dgm:pt>
    <dgm:pt modelId="{0C1BA41A-099D-A94C-B8DD-EF725E91382F}" type="pres">
      <dgm:prSet presAssocID="{5A9999B8-A9C3-44CF-A94E-2F8AECA929D6}" presName="hierRoot2" presStyleCnt="0"/>
      <dgm:spPr/>
    </dgm:pt>
    <dgm:pt modelId="{8D6B2AAF-8CD2-AA4D-8E24-F613E6B5A13A}" type="pres">
      <dgm:prSet presAssocID="{5A9999B8-A9C3-44CF-A94E-2F8AECA929D6}" presName="composite2" presStyleCnt="0"/>
      <dgm:spPr/>
    </dgm:pt>
    <dgm:pt modelId="{69A41D01-27EF-114E-B5B3-5BEEDC3AFF2E}" type="pres">
      <dgm:prSet presAssocID="{5A9999B8-A9C3-44CF-A94E-2F8AECA929D6}" presName="background2" presStyleLbl="node2" presStyleIdx="3" presStyleCnt="4"/>
      <dgm:spPr/>
    </dgm:pt>
    <dgm:pt modelId="{3C419A16-70D6-DD40-BECB-6B6755D3AAA4}" type="pres">
      <dgm:prSet presAssocID="{5A9999B8-A9C3-44CF-A94E-2F8AECA929D6}" presName="text2" presStyleLbl="fgAcc2" presStyleIdx="3" presStyleCnt="4">
        <dgm:presLayoutVars>
          <dgm:chPref val="3"/>
        </dgm:presLayoutVars>
      </dgm:prSet>
      <dgm:spPr/>
    </dgm:pt>
    <dgm:pt modelId="{7B8F75DC-36FC-9B48-AC76-7A3A286F785A}" type="pres">
      <dgm:prSet presAssocID="{5A9999B8-A9C3-44CF-A94E-2F8AECA929D6}" presName="hierChild3" presStyleCnt="0"/>
      <dgm:spPr/>
    </dgm:pt>
  </dgm:ptLst>
  <dgm:cxnLst>
    <dgm:cxn modelId="{63881E1B-B191-436A-AD78-499FB7DF17D6}" srcId="{2B22F67D-9C5C-4270-85A5-27E0AC255F2E}" destId="{66DBB8BA-EE4C-4F60-8D6A-857A5A19B17E}" srcOrd="0" destOrd="0" parTransId="{2655C294-D937-4449-A29B-44BAA05A57FF}" sibTransId="{D2E6C0EE-A701-4E94-A05E-15CE018F833A}"/>
    <dgm:cxn modelId="{4D3C2C20-F6A0-1A43-AD8D-CE0705082D38}" type="presOf" srcId="{455D6848-0AFE-48FC-859B-6EFBF71D32BB}" destId="{D9EA291D-D28F-244E-9A03-06834E60BB3E}" srcOrd="0" destOrd="0" presId="urn:microsoft.com/office/officeart/2005/8/layout/hierarchy1"/>
    <dgm:cxn modelId="{214E9A38-943C-C846-8263-E56848974913}" type="presOf" srcId="{CC3EB4F3-6A59-4CCC-96B2-DC866C49A508}" destId="{6A8FF311-E480-4A42-8349-0732EDB4353D}" srcOrd="0" destOrd="0" presId="urn:microsoft.com/office/officeart/2005/8/layout/hierarchy1"/>
    <dgm:cxn modelId="{0946394C-D52A-410B-AEDC-4A2510DE38B5}" srcId="{2B22F67D-9C5C-4270-85A5-27E0AC255F2E}" destId="{2BE32EE0-2BF1-49CC-9346-3529A362E218}" srcOrd="1" destOrd="0" parTransId="{32185B0B-B87C-49E7-814E-16800C02367E}" sibTransId="{CB23DE7A-93CF-4EB2-8E99-ADEA9DABA6DC}"/>
    <dgm:cxn modelId="{5540E04D-F2E8-974E-88DE-2E096E2F9F4F}" type="presOf" srcId="{B2835911-FA3A-4D05-B7C0-6FCF5279E1B9}" destId="{7EFD68E2-C7FC-F044-AB49-2E6A512A8E91}" srcOrd="0" destOrd="0" presId="urn:microsoft.com/office/officeart/2005/8/layout/hierarchy1"/>
    <dgm:cxn modelId="{50719D4F-A326-4144-9A05-C5443CEBFCF6}" srcId="{2BE32EE0-2BF1-49CC-9346-3529A362E218}" destId="{5A9999B8-A9C3-44CF-A94E-2F8AECA929D6}" srcOrd="0" destOrd="0" parTransId="{B2835911-FA3A-4D05-B7C0-6FCF5279E1B9}" sibTransId="{C8993B42-E3EC-4756-9009-AD73E28AEE3E}"/>
    <dgm:cxn modelId="{2712B350-2E92-CC48-AEF9-CD189475D060}" type="presOf" srcId="{2B22F67D-9C5C-4270-85A5-27E0AC255F2E}" destId="{5B0B2D72-BB1C-AC4F-8F02-5B3B20709623}" srcOrd="0" destOrd="0" presId="urn:microsoft.com/office/officeart/2005/8/layout/hierarchy1"/>
    <dgm:cxn modelId="{EE65B253-E864-4A52-B5B4-164F1CAE7934}" srcId="{66DBB8BA-EE4C-4F60-8D6A-857A5A19B17E}" destId="{455D6848-0AFE-48FC-859B-6EFBF71D32BB}" srcOrd="2" destOrd="0" parTransId="{9D19F033-4985-4539-A2C1-7D50CA2289C9}" sibTransId="{6AD6C306-C6EC-4198-86EB-036998E29BFF}"/>
    <dgm:cxn modelId="{4C77EE5B-976D-E44D-8779-16DE7D2A9F24}" type="presOf" srcId="{5A9999B8-A9C3-44CF-A94E-2F8AECA929D6}" destId="{3C419A16-70D6-DD40-BECB-6B6755D3AAA4}" srcOrd="0" destOrd="0" presId="urn:microsoft.com/office/officeart/2005/8/layout/hierarchy1"/>
    <dgm:cxn modelId="{54798869-D2C3-2B4A-AED5-BEE96749DD0E}" type="presOf" srcId="{DA1A9F19-B502-4816-87E0-CE369DB248E1}" destId="{7A179E7C-ABE8-E84B-9CFF-2C6AAA0E9313}" srcOrd="0" destOrd="0" presId="urn:microsoft.com/office/officeart/2005/8/layout/hierarchy1"/>
    <dgm:cxn modelId="{70E4C66B-288E-F245-A445-B720CAE43A01}" type="presOf" srcId="{66DBB8BA-EE4C-4F60-8D6A-857A5A19B17E}" destId="{2CC0B805-0D57-FF45-8CFC-22F95D90CFA8}" srcOrd="0" destOrd="0" presId="urn:microsoft.com/office/officeart/2005/8/layout/hierarchy1"/>
    <dgm:cxn modelId="{6CC8D36F-E7D4-D34F-8E0A-5C6A0F3052E5}" type="presOf" srcId="{2DFAC579-43DD-422E-929B-179BC2B79790}" destId="{283B40E7-97E7-8845-98A3-5635A11FD9D6}" srcOrd="0" destOrd="0" presId="urn:microsoft.com/office/officeart/2005/8/layout/hierarchy1"/>
    <dgm:cxn modelId="{4773C69A-6D9D-4F2A-BDBD-ECCB291EC1F4}" srcId="{66DBB8BA-EE4C-4F60-8D6A-857A5A19B17E}" destId="{DA1A9F19-B502-4816-87E0-CE369DB248E1}" srcOrd="0" destOrd="0" parTransId="{2DFAC579-43DD-422E-929B-179BC2B79790}" sibTransId="{C6BEC5DE-E91D-431F-AEC5-9F55F73968F4}"/>
    <dgm:cxn modelId="{400601CD-2FB2-0041-9D0B-7250317BE34D}" type="presOf" srcId="{1CFB980A-D65F-4DD0-B885-A4BCA1476503}" destId="{D233D7EB-689E-0742-B2C9-1ADF8685AEEA}" srcOrd="0" destOrd="0" presId="urn:microsoft.com/office/officeart/2005/8/layout/hierarchy1"/>
    <dgm:cxn modelId="{C88F3FD2-5C5A-41CD-A70C-953B07D1874E}" srcId="{66DBB8BA-EE4C-4F60-8D6A-857A5A19B17E}" destId="{1CFB980A-D65F-4DD0-B885-A4BCA1476503}" srcOrd="1" destOrd="0" parTransId="{CC3EB4F3-6A59-4CCC-96B2-DC866C49A508}" sibTransId="{62AEF283-FEEE-4B42-A8E6-650065293D69}"/>
    <dgm:cxn modelId="{555E5ED2-B416-FA44-A87B-590CFD1D252E}" type="presOf" srcId="{2BE32EE0-2BF1-49CC-9346-3529A362E218}" destId="{44EBF527-8B85-9749-8B98-3ED7DE95B157}" srcOrd="0" destOrd="0" presId="urn:microsoft.com/office/officeart/2005/8/layout/hierarchy1"/>
    <dgm:cxn modelId="{31E6EFD5-84D5-C94D-BA43-2A2C2FBE5050}" type="presOf" srcId="{9D19F033-4985-4539-A2C1-7D50CA2289C9}" destId="{896771AF-1928-9B4E-856B-7BFC8112CD9D}" srcOrd="0" destOrd="0" presId="urn:microsoft.com/office/officeart/2005/8/layout/hierarchy1"/>
    <dgm:cxn modelId="{63637326-F74E-1842-9520-0C37003B8BA5}" type="presParOf" srcId="{5B0B2D72-BB1C-AC4F-8F02-5B3B20709623}" destId="{9954C956-ABC5-8F4E-A91E-83EA707DBABB}" srcOrd="0" destOrd="0" presId="urn:microsoft.com/office/officeart/2005/8/layout/hierarchy1"/>
    <dgm:cxn modelId="{E0C6BAB6-86DF-2446-B291-21CF2DB969DB}" type="presParOf" srcId="{9954C956-ABC5-8F4E-A91E-83EA707DBABB}" destId="{4FAF85C1-EFBA-5446-8435-2365DCE5E428}" srcOrd="0" destOrd="0" presId="urn:microsoft.com/office/officeart/2005/8/layout/hierarchy1"/>
    <dgm:cxn modelId="{39F3582B-CB91-B842-BAFB-2744F772C8A4}" type="presParOf" srcId="{4FAF85C1-EFBA-5446-8435-2365DCE5E428}" destId="{B3109576-ED73-B74C-BBF9-972C2EFDBFA0}" srcOrd="0" destOrd="0" presId="urn:microsoft.com/office/officeart/2005/8/layout/hierarchy1"/>
    <dgm:cxn modelId="{B3BD94F4-77E2-9E44-8227-DC1A72C28D15}" type="presParOf" srcId="{4FAF85C1-EFBA-5446-8435-2365DCE5E428}" destId="{2CC0B805-0D57-FF45-8CFC-22F95D90CFA8}" srcOrd="1" destOrd="0" presId="urn:microsoft.com/office/officeart/2005/8/layout/hierarchy1"/>
    <dgm:cxn modelId="{D7F94FEE-BEAB-EF4F-814E-9CCF1D61084E}" type="presParOf" srcId="{9954C956-ABC5-8F4E-A91E-83EA707DBABB}" destId="{AB974414-9869-9546-B2F4-C1E4B4777E50}" srcOrd="1" destOrd="0" presId="urn:microsoft.com/office/officeart/2005/8/layout/hierarchy1"/>
    <dgm:cxn modelId="{C46C79AF-4F51-4A48-BE3B-6619767DF519}" type="presParOf" srcId="{AB974414-9869-9546-B2F4-C1E4B4777E50}" destId="{283B40E7-97E7-8845-98A3-5635A11FD9D6}" srcOrd="0" destOrd="0" presId="urn:microsoft.com/office/officeart/2005/8/layout/hierarchy1"/>
    <dgm:cxn modelId="{DB39400F-9318-DC47-B699-3E0806E09D7B}" type="presParOf" srcId="{AB974414-9869-9546-B2F4-C1E4B4777E50}" destId="{E1A1EBDE-0F56-1949-B34D-667C5B83F8A1}" srcOrd="1" destOrd="0" presId="urn:microsoft.com/office/officeart/2005/8/layout/hierarchy1"/>
    <dgm:cxn modelId="{6318BA23-5990-5D43-AF35-5F2E8C6B1D33}" type="presParOf" srcId="{E1A1EBDE-0F56-1949-B34D-667C5B83F8A1}" destId="{75975897-17B2-DC4A-8406-3ABB5C265F71}" srcOrd="0" destOrd="0" presId="urn:microsoft.com/office/officeart/2005/8/layout/hierarchy1"/>
    <dgm:cxn modelId="{8917A69C-3AB5-934A-83C6-C27A13B7CE95}" type="presParOf" srcId="{75975897-17B2-DC4A-8406-3ABB5C265F71}" destId="{155191DD-647B-5A43-8DC0-139C89894C7E}" srcOrd="0" destOrd="0" presId="urn:microsoft.com/office/officeart/2005/8/layout/hierarchy1"/>
    <dgm:cxn modelId="{5C900451-AC02-C34A-B64E-2BC5DB518FB1}" type="presParOf" srcId="{75975897-17B2-DC4A-8406-3ABB5C265F71}" destId="{7A179E7C-ABE8-E84B-9CFF-2C6AAA0E9313}" srcOrd="1" destOrd="0" presId="urn:microsoft.com/office/officeart/2005/8/layout/hierarchy1"/>
    <dgm:cxn modelId="{EED3F084-88AE-3649-825F-89EE6379893F}" type="presParOf" srcId="{E1A1EBDE-0F56-1949-B34D-667C5B83F8A1}" destId="{D9652D03-28CB-1547-8A15-3BB139C6F085}" srcOrd="1" destOrd="0" presId="urn:microsoft.com/office/officeart/2005/8/layout/hierarchy1"/>
    <dgm:cxn modelId="{F237FE17-4D38-9645-97EB-833C62923291}" type="presParOf" srcId="{AB974414-9869-9546-B2F4-C1E4B4777E50}" destId="{6A8FF311-E480-4A42-8349-0732EDB4353D}" srcOrd="2" destOrd="0" presId="urn:microsoft.com/office/officeart/2005/8/layout/hierarchy1"/>
    <dgm:cxn modelId="{AB034AE9-9D90-5F42-A0B4-C879904F1EA9}" type="presParOf" srcId="{AB974414-9869-9546-B2F4-C1E4B4777E50}" destId="{4BA9B0B1-589F-CA40-9E9E-94A39AFC899F}" srcOrd="3" destOrd="0" presId="urn:microsoft.com/office/officeart/2005/8/layout/hierarchy1"/>
    <dgm:cxn modelId="{404559F3-092F-A447-9F51-8A1458C4D4AC}" type="presParOf" srcId="{4BA9B0B1-589F-CA40-9E9E-94A39AFC899F}" destId="{D5432EC5-1A18-4D43-95FC-B27CEF30F2DC}" srcOrd="0" destOrd="0" presId="urn:microsoft.com/office/officeart/2005/8/layout/hierarchy1"/>
    <dgm:cxn modelId="{48F48962-0ED2-5941-8921-B37AAB570FE8}" type="presParOf" srcId="{D5432EC5-1A18-4D43-95FC-B27CEF30F2DC}" destId="{8A3CCF2B-3475-1044-9DAC-E2C83D6ED417}" srcOrd="0" destOrd="0" presId="urn:microsoft.com/office/officeart/2005/8/layout/hierarchy1"/>
    <dgm:cxn modelId="{99D0E127-90EC-7D4A-9A64-E9FBA41B3D8D}" type="presParOf" srcId="{D5432EC5-1A18-4D43-95FC-B27CEF30F2DC}" destId="{D233D7EB-689E-0742-B2C9-1ADF8685AEEA}" srcOrd="1" destOrd="0" presId="urn:microsoft.com/office/officeart/2005/8/layout/hierarchy1"/>
    <dgm:cxn modelId="{7214CC7C-4C4B-EB45-8CFF-F9EFB390F6EA}" type="presParOf" srcId="{4BA9B0B1-589F-CA40-9E9E-94A39AFC899F}" destId="{F8F246B9-88B8-4648-A9F3-A95893B94DC9}" srcOrd="1" destOrd="0" presId="urn:microsoft.com/office/officeart/2005/8/layout/hierarchy1"/>
    <dgm:cxn modelId="{98EB5072-B486-9848-B4F8-E15495BC2EBB}" type="presParOf" srcId="{AB974414-9869-9546-B2F4-C1E4B4777E50}" destId="{896771AF-1928-9B4E-856B-7BFC8112CD9D}" srcOrd="4" destOrd="0" presId="urn:microsoft.com/office/officeart/2005/8/layout/hierarchy1"/>
    <dgm:cxn modelId="{FF43D1EB-74A4-AC49-BC11-E07CCBE78ABC}" type="presParOf" srcId="{AB974414-9869-9546-B2F4-C1E4B4777E50}" destId="{B68D9447-6FE9-5546-AD13-9820F2821192}" srcOrd="5" destOrd="0" presId="urn:microsoft.com/office/officeart/2005/8/layout/hierarchy1"/>
    <dgm:cxn modelId="{794F4878-B163-3D46-931A-50F6F15CA55C}" type="presParOf" srcId="{B68D9447-6FE9-5546-AD13-9820F2821192}" destId="{F0E38DC3-C481-8147-8AC9-3B48C72B6605}" srcOrd="0" destOrd="0" presId="urn:microsoft.com/office/officeart/2005/8/layout/hierarchy1"/>
    <dgm:cxn modelId="{B2E51563-4FF2-2F47-88F1-EBF0B395AB53}" type="presParOf" srcId="{F0E38DC3-C481-8147-8AC9-3B48C72B6605}" destId="{170FCDC5-2527-C942-A497-74293CEA486D}" srcOrd="0" destOrd="0" presId="urn:microsoft.com/office/officeart/2005/8/layout/hierarchy1"/>
    <dgm:cxn modelId="{5EAF60AE-B224-4547-974E-75758B3A6916}" type="presParOf" srcId="{F0E38DC3-C481-8147-8AC9-3B48C72B6605}" destId="{D9EA291D-D28F-244E-9A03-06834E60BB3E}" srcOrd="1" destOrd="0" presId="urn:microsoft.com/office/officeart/2005/8/layout/hierarchy1"/>
    <dgm:cxn modelId="{35C3B785-D9A5-134B-A2B4-28261D87135F}" type="presParOf" srcId="{B68D9447-6FE9-5546-AD13-9820F2821192}" destId="{ADBEBEC1-EABD-1142-9609-16F2C7145F45}" srcOrd="1" destOrd="0" presId="urn:microsoft.com/office/officeart/2005/8/layout/hierarchy1"/>
    <dgm:cxn modelId="{68EEAFBE-F664-C146-BF31-900C27D288C7}" type="presParOf" srcId="{5B0B2D72-BB1C-AC4F-8F02-5B3B20709623}" destId="{B147A35F-9A29-9F4C-A502-777738873D4C}" srcOrd="1" destOrd="0" presId="urn:microsoft.com/office/officeart/2005/8/layout/hierarchy1"/>
    <dgm:cxn modelId="{E0C5365D-0C45-6A4F-9774-67FABB20DAE8}" type="presParOf" srcId="{B147A35F-9A29-9F4C-A502-777738873D4C}" destId="{D068F22B-52A5-8E40-A22A-11E545C231B2}" srcOrd="0" destOrd="0" presId="urn:microsoft.com/office/officeart/2005/8/layout/hierarchy1"/>
    <dgm:cxn modelId="{0E71DCA8-0730-7F4D-BC10-8267011E40B7}" type="presParOf" srcId="{D068F22B-52A5-8E40-A22A-11E545C231B2}" destId="{1CF5ECCD-211C-FF43-B499-5470CE568167}" srcOrd="0" destOrd="0" presId="urn:microsoft.com/office/officeart/2005/8/layout/hierarchy1"/>
    <dgm:cxn modelId="{33CCB4BF-DA8C-1149-BAF2-E827C93996C9}" type="presParOf" srcId="{D068F22B-52A5-8E40-A22A-11E545C231B2}" destId="{44EBF527-8B85-9749-8B98-3ED7DE95B157}" srcOrd="1" destOrd="0" presId="urn:microsoft.com/office/officeart/2005/8/layout/hierarchy1"/>
    <dgm:cxn modelId="{721C50D4-B990-834E-AFE9-08775334DA04}" type="presParOf" srcId="{B147A35F-9A29-9F4C-A502-777738873D4C}" destId="{1496FFA2-0932-D743-96AA-F7F001E05F38}" srcOrd="1" destOrd="0" presId="urn:microsoft.com/office/officeart/2005/8/layout/hierarchy1"/>
    <dgm:cxn modelId="{F27E0E7B-A2E6-A249-BDC1-EF0498B8C047}" type="presParOf" srcId="{1496FFA2-0932-D743-96AA-F7F001E05F38}" destId="{7EFD68E2-C7FC-F044-AB49-2E6A512A8E91}" srcOrd="0" destOrd="0" presId="urn:microsoft.com/office/officeart/2005/8/layout/hierarchy1"/>
    <dgm:cxn modelId="{95A636F0-A265-C04C-9924-CC36D9ED4A89}" type="presParOf" srcId="{1496FFA2-0932-D743-96AA-F7F001E05F38}" destId="{0C1BA41A-099D-A94C-B8DD-EF725E91382F}" srcOrd="1" destOrd="0" presId="urn:microsoft.com/office/officeart/2005/8/layout/hierarchy1"/>
    <dgm:cxn modelId="{418C32D6-53DC-D94A-8B85-EAF49E97EB9C}" type="presParOf" srcId="{0C1BA41A-099D-A94C-B8DD-EF725E91382F}" destId="{8D6B2AAF-8CD2-AA4D-8E24-F613E6B5A13A}" srcOrd="0" destOrd="0" presId="urn:microsoft.com/office/officeart/2005/8/layout/hierarchy1"/>
    <dgm:cxn modelId="{8D3A83FB-A10A-9645-A8A6-EF164CCB72C3}" type="presParOf" srcId="{8D6B2AAF-8CD2-AA4D-8E24-F613E6B5A13A}" destId="{69A41D01-27EF-114E-B5B3-5BEEDC3AFF2E}" srcOrd="0" destOrd="0" presId="urn:microsoft.com/office/officeart/2005/8/layout/hierarchy1"/>
    <dgm:cxn modelId="{EBEFAF71-BF45-454A-B4F9-5DD7AEC8F8E9}" type="presParOf" srcId="{8D6B2AAF-8CD2-AA4D-8E24-F613E6B5A13A}" destId="{3C419A16-70D6-DD40-BECB-6B6755D3AAA4}" srcOrd="1" destOrd="0" presId="urn:microsoft.com/office/officeart/2005/8/layout/hierarchy1"/>
    <dgm:cxn modelId="{D7D5DB98-88DE-D240-9F71-CF05CFA10194}" type="presParOf" srcId="{0C1BA41A-099D-A94C-B8DD-EF725E91382F}" destId="{7B8F75DC-36FC-9B48-AC76-7A3A286F785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6F4FD48-7665-497A-9F54-41AE3CF403D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139A6F7-04E0-4489-9592-52F7D8E27AE1}">
      <dgm:prSet/>
      <dgm:spPr/>
      <dgm:t>
        <a:bodyPr/>
        <a:lstStyle/>
        <a:p>
          <a:r>
            <a:rPr lang="en-US"/>
            <a:t>Within scripture the word ‘nidrā’ shows up:</a:t>
          </a:r>
        </a:p>
      </dgm:t>
    </dgm:pt>
    <dgm:pt modelId="{BFF1A739-6BF2-482D-980F-E6ABE559A057}" type="parTrans" cxnId="{BA4DECB1-E01D-483B-951B-1DC4B04C980A}">
      <dgm:prSet/>
      <dgm:spPr/>
      <dgm:t>
        <a:bodyPr/>
        <a:lstStyle/>
        <a:p>
          <a:endParaRPr lang="en-US"/>
        </a:p>
      </dgm:t>
    </dgm:pt>
    <dgm:pt modelId="{EB7F442A-0991-4498-908C-08EAD4CA53DE}" type="sibTrans" cxnId="{BA4DECB1-E01D-483B-951B-1DC4B04C980A}">
      <dgm:prSet/>
      <dgm:spPr/>
      <dgm:t>
        <a:bodyPr/>
        <a:lstStyle/>
        <a:p>
          <a:endParaRPr lang="en-US"/>
        </a:p>
      </dgm:t>
    </dgm:pt>
    <dgm:pt modelId="{A8013374-98F1-4F2E-BC1D-337EB26F1A48}">
      <dgm:prSet/>
      <dgm:spPr/>
      <dgm:t>
        <a:bodyPr/>
        <a:lstStyle/>
        <a:p>
          <a:r>
            <a:rPr lang="en-US" dirty="0"/>
            <a:t>as a state one can access by practicing </a:t>
          </a:r>
          <a:r>
            <a:rPr lang="en-US" i="1" dirty="0" err="1"/>
            <a:t>khechari</a:t>
          </a:r>
          <a:r>
            <a:rPr lang="en-US" i="1" dirty="0"/>
            <a:t> mudra </a:t>
          </a:r>
          <a:r>
            <a:rPr lang="en-US" dirty="0"/>
            <a:t>(Hatha Yoga </a:t>
          </a:r>
          <a:r>
            <a:rPr lang="en-US" dirty="0" err="1"/>
            <a:t>Pradipika</a:t>
          </a:r>
          <a:r>
            <a:rPr lang="en-US" dirty="0"/>
            <a:t> Ch 3. V 32-36)</a:t>
          </a:r>
        </a:p>
      </dgm:t>
    </dgm:pt>
    <dgm:pt modelId="{DA438CC8-3390-495F-A290-FE158E67B34D}" type="parTrans" cxnId="{1DD0C454-62E1-4D18-8C36-53596D5651D0}">
      <dgm:prSet/>
      <dgm:spPr/>
      <dgm:t>
        <a:bodyPr/>
        <a:lstStyle/>
        <a:p>
          <a:endParaRPr lang="en-US"/>
        </a:p>
      </dgm:t>
    </dgm:pt>
    <dgm:pt modelId="{D7D6A067-E2D1-48C9-8796-80B304796D8D}" type="sibTrans" cxnId="{1DD0C454-62E1-4D18-8C36-53596D5651D0}">
      <dgm:prSet/>
      <dgm:spPr/>
      <dgm:t>
        <a:bodyPr/>
        <a:lstStyle/>
        <a:p>
          <a:endParaRPr lang="en-US"/>
        </a:p>
      </dgm:t>
    </dgm:pt>
    <dgm:pt modelId="{3F02C8B9-987D-43A0-843E-A58900C8F5FA}">
      <dgm:prSet/>
      <dgm:spPr/>
      <dgm:t>
        <a:bodyPr/>
        <a:lstStyle/>
        <a:p>
          <a:r>
            <a:rPr lang="en-US" dirty="0"/>
            <a:t>as a wave of the mind that can be used as a tool towards </a:t>
          </a:r>
          <a:r>
            <a:rPr lang="en-US" i="1" dirty="0" err="1"/>
            <a:t>samādhi</a:t>
          </a:r>
          <a:r>
            <a:rPr lang="en-US" dirty="0"/>
            <a:t> in the Yoga Sutra (V 1.10, 1.38) </a:t>
          </a:r>
        </a:p>
      </dgm:t>
    </dgm:pt>
    <dgm:pt modelId="{C67560CA-C6EB-485C-9B3A-C788C7510AD9}" type="parTrans" cxnId="{D4B5C067-B22C-4F61-BFA9-64F06D2453A2}">
      <dgm:prSet/>
      <dgm:spPr/>
      <dgm:t>
        <a:bodyPr/>
        <a:lstStyle/>
        <a:p>
          <a:endParaRPr lang="en-US"/>
        </a:p>
      </dgm:t>
    </dgm:pt>
    <dgm:pt modelId="{33F37AFB-79D5-407B-B1EE-BBADB92B1270}" type="sibTrans" cxnId="{D4B5C067-B22C-4F61-BFA9-64F06D2453A2}">
      <dgm:prSet/>
      <dgm:spPr/>
      <dgm:t>
        <a:bodyPr/>
        <a:lstStyle/>
        <a:p>
          <a:endParaRPr lang="en-US"/>
        </a:p>
      </dgm:t>
    </dgm:pt>
    <dgm:pt modelId="{D10665FC-52A1-41B4-873D-3A29C0E21186}">
      <dgm:prSet/>
      <dgm:spPr/>
      <dgm:t>
        <a:bodyPr/>
        <a:lstStyle/>
        <a:p>
          <a:r>
            <a:rPr lang="en-US"/>
            <a:t>Sanskrit terms + concepts utilized within nidrā can be traced to scriptures including: the Upanishads, Yog Vashisht, Vivek Chudamani</a:t>
          </a:r>
        </a:p>
      </dgm:t>
    </dgm:pt>
    <dgm:pt modelId="{A02C87E6-A51D-4F74-9AC1-EB1FC5D80154}" type="parTrans" cxnId="{42777B1B-69D4-40B5-850D-08E2432DC52A}">
      <dgm:prSet/>
      <dgm:spPr/>
      <dgm:t>
        <a:bodyPr/>
        <a:lstStyle/>
        <a:p>
          <a:endParaRPr lang="en-US"/>
        </a:p>
      </dgm:t>
    </dgm:pt>
    <dgm:pt modelId="{2476A7BB-47F3-4C93-B22C-3E13CF812B3C}" type="sibTrans" cxnId="{42777B1B-69D4-40B5-850D-08E2432DC52A}">
      <dgm:prSet/>
      <dgm:spPr/>
      <dgm:t>
        <a:bodyPr/>
        <a:lstStyle/>
        <a:p>
          <a:endParaRPr lang="en-US"/>
        </a:p>
      </dgm:t>
    </dgm:pt>
    <dgm:pt modelId="{2670F67B-63D9-4282-906A-301431FF1A6E}">
      <dgm:prSet/>
      <dgm:spPr/>
      <dgm:t>
        <a:bodyPr/>
        <a:lstStyle/>
        <a:p>
          <a:r>
            <a:rPr lang="en-US"/>
            <a:t>The ‘body scan’ stage is most easily linked to the Tantric practice of </a:t>
          </a:r>
          <a:r>
            <a:rPr lang="en-US" i="1"/>
            <a:t>nyasa</a:t>
          </a:r>
          <a:r>
            <a:rPr lang="en-US"/>
            <a:t>.</a:t>
          </a:r>
        </a:p>
      </dgm:t>
    </dgm:pt>
    <dgm:pt modelId="{3A67C367-2DC2-4256-8583-95E35382C1E1}" type="parTrans" cxnId="{A1A67FC7-426B-4CB2-8CE1-246E744D09A3}">
      <dgm:prSet/>
      <dgm:spPr/>
      <dgm:t>
        <a:bodyPr/>
        <a:lstStyle/>
        <a:p>
          <a:endParaRPr lang="en-US"/>
        </a:p>
      </dgm:t>
    </dgm:pt>
    <dgm:pt modelId="{365E96A5-6EB7-43AB-9A23-9410AFF2E3CE}" type="sibTrans" cxnId="{A1A67FC7-426B-4CB2-8CE1-246E744D09A3}">
      <dgm:prSet/>
      <dgm:spPr/>
      <dgm:t>
        <a:bodyPr/>
        <a:lstStyle/>
        <a:p>
          <a:endParaRPr lang="en-US"/>
        </a:p>
      </dgm:t>
    </dgm:pt>
    <dgm:pt modelId="{6C54EF18-12E7-F141-A173-901933332C86}" type="pres">
      <dgm:prSet presAssocID="{46F4FD48-7665-497A-9F54-41AE3CF403D0}" presName="linear" presStyleCnt="0">
        <dgm:presLayoutVars>
          <dgm:animLvl val="lvl"/>
          <dgm:resizeHandles val="exact"/>
        </dgm:presLayoutVars>
      </dgm:prSet>
      <dgm:spPr/>
    </dgm:pt>
    <dgm:pt modelId="{7FF304E5-2370-CB40-8C83-F172156697A5}" type="pres">
      <dgm:prSet presAssocID="{9139A6F7-04E0-4489-9592-52F7D8E27AE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DC876E0-B29F-4F43-9D33-65F8A99FE84A}" type="pres">
      <dgm:prSet presAssocID="{9139A6F7-04E0-4489-9592-52F7D8E27AE1}" presName="childText" presStyleLbl="revTx" presStyleIdx="0" presStyleCnt="1">
        <dgm:presLayoutVars>
          <dgm:bulletEnabled val="1"/>
        </dgm:presLayoutVars>
      </dgm:prSet>
      <dgm:spPr/>
    </dgm:pt>
    <dgm:pt modelId="{6D10FF14-2604-244D-8E4A-30EF33205235}" type="pres">
      <dgm:prSet presAssocID="{D10665FC-52A1-41B4-873D-3A29C0E2118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9C41FA4-3BEA-F54C-9B92-3FF1DE786AA0}" type="pres">
      <dgm:prSet presAssocID="{2476A7BB-47F3-4C93-B22C-3E13CF812B3C}" presName="spacer" presStyleCnt="0"/>
      <dgm:spPr/>
    </dgm:pt>
    <dgm:pt modelId="{75A2B62F-D894-144C-9A40-1C647F58B670}" type="pres">
      <dgm:prSet presAssocID="{2670F67B-63D9-4282-906A-301431FF1A6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2777B1B-69D4-40B5-850D-08E2432DC52A}" srcId="{46F4FD48-7665-497A-9F54-41AE3CF403D0}" destId="{D10665FC-52A1-41B4-873D-3A29C0E21186}" srcOrd="1" destOrd="0" parTransId="{A02C87E6-A51D-4F74-9AC1-EB1FC5D80154}" sibTransId="{2476A7BB-47F3-4C93-B22C-3E13CF812B3C}"/>
    <dgm:cxn modelId="{32505F23-BDF9-3743-BEAC-50C9A65B4F4B}" type="presOf" srcId="{46F4FD48-7665-497A-9F54-41AE3CF403D0}" destId="{6C54EF18-12E7-F141-A173-901933332C86}" srcOrd="0" destOrd="0" presId="urn:microsoft.com/office/officeart/2005/8/layout/vList2"/>
    <dgm:cxn modelId="{1F36EB39-6E01-2C49-AC76-239AF51C58ED}" type="presOf" srcId="{2670F67B-63D9-4282-906A-301431FF1A6E}" destId="{75A2B62F-D894-144C-9A40-1C647F58B670}" srcOrd="0" destOrd="0" presId="urn:microsoft.com/office/officeart/2005/8/layout/vList2"/>
    <dgm:cxn modelId="{1DD0C454-62E1-4D18-8C36-53596D5651D0}" srcId="{9139A6F7-04E0-4489-9592-52F7D8E27AE1}" destId="{A8013374-98F1-4F2E-BC1D-337EB26F1A48}" srcOrd="0" destOrd="0" parTransId="{DA438CC8-3390-495F-A290-FE158E67B34D}" sibTransId="{D7D6A067-E2D1-48C9-8796-80B304796D8D}"/>
    <dgm:cxn modelId="{D4B5C067-B22C-4F61-BFA9-64F06D2453A2}" srcId="{9139A6F7-04E0-4489-9592-52F7D8E27AE1}" destId="{3F02C8B9-987D-43A0-843E-A58900C8F5FA}" srcOrd="1" destOrd="0" parTransId="{C67560CA-C6EB-485C-9B3A-C788C7510AD9}" sibTransId="{33F37AFB-79D5-407B-B1EE-BBADB92B1270}"/>
    <dgm:cxn modelId="{B2B58875-296D-6147-AE36-C5BAAE59022E}" type="presOf" srcId="{A8013374-98F1-4F2E-BC1D-337EB26F1A48}" destId="{DDC876E0-B29F-4F43-9D33-65F8A99FE84A}" srcOrd="0" destOrd="0" presId="urn:microsoft.com/office/officeart/2005/8/layout/vList2"/>
    <dgm:cxn modelId="{BA4DECB1-E01D-483B-951B-1DC4B04C980A}" srcId="{46F4FD48-7665-497A-9F54-41AE3CF403D0}" destId="{9139A6F7-04E0-4489-9592-52F7D8E27AE1}" srcOrd="0" destOrd="0" parTransId="{BFF1A739-6BF2-482D-980F-E6ABE559A057}" sibTransId="{EB7F442A-0991-4498-908C-08EAD4CA53DE}"/>
    <dgm:cxn modelId="{A1A67FC7-426B-4CB2-8CE1-246E744D09A3}" srcId="{46F4FD48-7665-497A-9F54-41AE3CF403D0}" destId="{2670F67B-63D9-4282-906A-301431FF1A6E}" srcOrd="2" destOrd="0" parTransId="{3A67C367-2DC2-4256-8583-95E35382C1E1}" sibTransId="{365E96A5-6EB7-43AB-9A23-9410AFF2E3CE}"/>
    <dgm:cxn modelId="{454795D0-5776-FA4C-8D05-650ADB404C0E}" type="presOf" srcId="{D10665FC-52A1-41B4-873D-3A29C0E21186}" destId="{6D10FF14-2604-244D-8E4A-30EF33205235}" srcOrd="0" destOrd="0" presId="urn:microsoft.com/office/officeart/2005/8/layout/vList2"/>
    <dgm:cxn modelId="{6C3A61D7-98FF-DE44-9DDF-805D3C49EFD6}" type="presOf" srcId="{9139A6F7-04E0-4489-9592-52F7D8E27AE1}" destId="{7FF304E5-2370-CB40-8C83-F172156697A5}" srcOrd="0" destOrd="0" presId="urn:microsoft.com/office/officeart/2005/8/layout/vList2"/>
    <dgm:cxn modelId="{093661E0-E46B-EF47-A79D-C05C96912694}" type="presOf" srcId="{3F02C8B9-987D-43A0-843E-A58900C8F5FA}" destId="{DDC876E0-B29F-4F43-9D33-65F8A99FE84A}" srcOrd="0" destOrd="1" presId="urn:microsoft.com/office/officeart/2005/8/layout/vList2"/>
    <dgm:cxn modelId="{5D73822E-AF1D-2B40-AA76-6F1A1A62BFC6}" type="presParOf" srcId="{6C54EF18-12E7-F141-A173-901933332C86}" destId="{7FF304E5-2370-CB40-8C83-F172156697A5}" srcOrd="0" destOrd="0" presId="urn:microsoft.com/office/officeart/2005/8/layout/vList2"/>
    <dgm:cxn modelId="{5ACC3EE7-88CB-274B-8BA6-02B09ED2F55B}" type="presParOf" srcId="{6C54EF18-12E7-F141-A173-901933332C86}" destId="{DDC876E0-B29F-4F43-9D33-65F8A99FE84A}" srcOrd="1" destOrd="0" presId="urn:microsoft.com/office/officeart/2005/8/layout/vList2"/>
    <dgm:cxn modelId="{30A6995F-F400-114A-B34F-10AB03CABD4D}" type="presParOf" srcId="{6C54EF18-12E7-F141-A173-901933332C86}" destId="{6D10FF14-2604-244D-8E4A-30EF33205235}" srcOrd="2" destOrd="0" presId="urn:microsoft.com/office/officeart/2005/8/layout/vList2"/>
    <dgm:cxn modelId="{63AAD195-8C75-2C44-AFA8-B9E95BCECDE6}" type="presParOf" srcId="{6C54EF18-12E7-F141-A173-901933332C86}" destId="{39C41FA4-3BEA-F54C-9B92-3FF1DE786AA0}" srcOrd="3" destOrd="0" presId="urn:microsoft.com/office/officeart/2005/8/layout/vList2"/>
    <dgm:cxn modelId="{F370C7C9-5BF7-924C-9187-C2078906F153}" type="presParOf" srcId="{6C54EF18-12E7-F141-A173-901933332C86}" destId="{75A2B62F-D894-144C-9A40-1C647F58B67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90C5BE8-6B77-45B7-B377-2615F3C78BB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B250EC-5F01-44BA-A6F9-2D30C39224D3}">
      <dgm:prSet/>
      <dgm:spPr/>
      <dgm:t>
        <a:bodyPr/>
        <a:lstStyle/>
        <a:p>
          <a:r>
            <a:rPr lang="en-US" dirty="0"/>
            <a:t>Gains traction in the 1950s when Swami </a:t>
          </a:r>
          <a:r>
            <a:rPr lang="en-US" dirty="0" err="1"/>
            <a:t>Satyananda</a:t>
          </a:r>
          <a:r>
            <a:rPr lang="en-US" dirty="0"/>
            <a:t> begins lecturing worldwide. </a:t>
          </a:r>
        </a:p>
      </dgm:t>
    </dgm:pt>
    <dgm:pt modelId="{A6D4989C-B084-467C-9F1A-DD2EF1FA3EEA}" type="parTrans" cxnId="{A572B2CE-C03C-4901-A727-78831018FF7B}">
      <dgm:prSet/>
      <dgm:spPr/>
      <dgm:t>
        <a:bodyPr/>
        <a:lstStyle/>
        <a:p>
          <a:endParaRPr lang="en-US"/>
        </a:p>
      </dgm:t>
    </dgm:pt>
    <dgm:pt modelId="{45D063E8-2533-418E-96BD-5501C06B86A9}" type="sibTrans" cxnId="{A572B2CE-C03C-4901-A727-78831018FF7B}">
      <dgm:prSet/>
      <dgm:spPr/>
      <dgm:t>
        <a:bodyPr/>
        <a:lstStyle/>
        <a:p>
          <a:endParaRPr lang="en-US"/>
        </a:p>
      </dgm:t>
    </dgm:pt>
    <dgm:pt modelId="{0F56C70A-392E-4D70-B9E2-FD20D864C580}">
      <dgm:prSet/>
      <dgm:spPr/>
      <dgm:t>
        <a:bodyPr/>
        <a:lstStyle/>
        <a:p>
          <a:r>
            <a:rPr lang="en-US"/>
            <a:t>Mark Singleton: great evidence to suggest early ‘relaxation’ techniques from the late 19th century and the first psychologists have influenced the development of the practice.</a:t>
          </a:r>
        </a:p>
      </dgm:t>
    </dgm:pt>
    <dgm:pt modelId="{13C9E90C-AC3F-4C90-87AC-D3A3B95A95FB}" type="parTrans" cxnId="{0DBAC872-2072-465A-A874-BACB41FC80D0}">
      <dgm:prSet/>
      <dgm:spPr/>
      <dgm:t>
        <a:bodyPr/>
        <a:lstStyle/>
        <a:p>
          <a:endParaRPr lang="en-US"/>
        </a:p>
      </dgm:t>
    </dgm:pt>
    <dgm:pt modelId="{CF44D7E6-EDFE-4EF0-A0EA-22548003E181}" type="sibTrans" cxnId="{0DBAC872-2072-465A-A874-BACB41FC80D0}">
      <dgm:prSet/>
      <dgm:spPr/>
      <dgm:t>
        <a:bodyPr/>
        <a:lstStyle/>
        <a:p>
          <a:endParaRPr lang="en-US"/>
        </a:p>
      </dgm:t>
    </dgm:pt>
    <dgm:pt modelId="{D6E11CAE-3028-5D40-9F1F-217D9EA6D67C}" type="pres">
      <dgm:prSet presAssocID="{D90C5BE8-6B77-45B7-B377-2615F3C78BBF}" presName="linear" presStyleCnt="0">
        <dgm:presLayoutVars>
          <dgm:animLvl val="lvl"/>
          <dgm:resizeHandles val="exact"/>
        </dgm:presLayoutVars>
      </dgm:prSet>
      <dgm:spPr/>
    </dgm:pt>
    <dgm:pt modelId="{66963FF6-66A4-8146-96BB-4402E763055F}" type="pres">
      <dgm:prSet presAssocID="{43B250EC-5F01-44BA-A6F9-2D30C39224D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B70B6FF-E8BD-1A42-B622-D8667EF0146F}" type="pres">
      <dgm:prSet presAssocID="{45D063E8-2533-418E-96BD-5501C06B86A9}" presName="spacer" presStyleCnt="0"/>
      <dgm:spPr/>
    </dgm:pt>
    <dgm:pt modelId="{96637429-003C-8A46-867D-DAD9E40D91FA}" type="pres">
      <dgm:prSet presAssocID="{0F56C70A-392E-4D70-B9E2-FD20D864C58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F77651B-20F1-9D46-B6C7-06ED7035762E}" type="presOf" srcId="{43B250EC-5F01-44BA-A6F9-2D30C39224D3}" destId="{66963FF6-66A4-8146-96BB-4402E763055F}" srcOrd="0" destOrd="0" presId="urn:microsoft.com/office/officeart/2005/8/layout/vList2"/>
    <dgm:cxn modelId="{792C4E25-6A74-0A4A-B2E1-C89551E20AE4}" type="presOf" srcId="{D90C5BE8-6B77-45B7-B377-2615F3C78BBF}" destId="{D6E11CAE-3028-5D40-9F1F-217D9EA6D67C}" srcOrd="0" destOrd="0" presId="urn:microsoft.com/office/officeart/2005/8/layout/vList2"/>
    <dgm:cxn modelId="{0DBAC872-2072-465A-A874-BACB41FC80D0}" srcId="{D90C5BE8-6B77-45B7-B377-2615F3C78BBF}" destId="{0F56C70A-392E-4D70-B9E2-FD20D864C580}" srcOrd="1" destOrd="0" parTransId="{13C9E90C-AC3F-4C90-87AC-D3A3B95A95FB}" sibTransId="{CF44D7E6-EDFE-4EF0-A0EA-22548003E181}"/>
    <dgm:cxn modelId="{03FB1A91-2B77-624C-AF2E-B1520D8847A5}" type="presOf" srcId="{0F56C70A-392E-4D70-B9E2-FD20D864C580}" destId="{96637429-003C-8A46-867D-DAD9E40D91FA}" srcOrd="0" destOrd="0" presId="urn:microsoft.com/office/officeart/2005/8/layout/vList2"/>
    <dgm:cxn modelId="{A572B2CE-C03C-4901-A727-78831018FF7B}" srcId="{D90C5BE8-6B77-45B7-B377-2615F3C78BBF}" destId="{43B250EC-5F01-44BA-A6F9-2D30C39224D3}" srcOrd="0" destOrd="0" parTransId="{A6D4989C-B084-467C-9F1A-DD2EF1FA3EEA}" sibTransId="{45D063E8-2533-418E-96BD-5501C06B86A9}"/>
    <dgm:cxn modelId="{9382CA2A-A78E-664F-9E01-5EA67C09F901}" type="presParOf" srcId="{D6E11CAE-3028-5D40-9F1F-217D9EA6D67C}" destId="{66963FF6-66A4-8146-96BB-4402E763055F}" srcOrd="0" destOrd="0" presId="urn:microsoft.com/office/officeart/2005/8/layout/vList2"/>
    <dgm:cxn modelId="{5F80A64B-98AA-5244-A66A-62D58892A979}" type="presParOf" srcId="{D6E11CAE-3028-5D40-9F1F-217D9EA6D67C}" destId="{AB70B6FF-E8BD-1A42-B622-D8667EF0146F}" srcOrd="1" destOrd="0" presId="urn:microsoft.com/office/officeart/2005/8/layout/vList2"/>
    <dgm:cxn modelId="{1BF77CD4-8C12-6B41-A9F3-881DE1556292}" type="presParOf" srcId="{D6E11CAE-3028-5D40-9F1F-217D9EA6D67C}" destId="{96637429-003C-8A46-867D-DAD9E40D91F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A1557-DEBC-8844-837F-ED345CB22DA9}">
      <dsp:nvSpPr>
        <dsp:cNvPr id="0" name=""/>
        <dsp:cNvSpPr/>
      </dsp:nvSpPr>
      <dsp:spPr>
        <a:xfrm>
          <a:off x="0" y="88641"/>
          <a:ext cx="6593202" cy="2246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that you emerge confident in your knowledge of nidrā (specifically the philosophical/biological context)</a:t>
          </a:r>
        </a:p>
      </dsp:txBody>
      <dsp:txXfrm>
        <a:off x="109660" y="198301"/>
        <a:ext cx="6373882" cy="2027080"/>
      </dsp:txXfrm>
    </dsp:sp>
    <dsp:sp modelId="{1E520D3B-7F1C-E148-B586-BA09D8B32295}">
      <dsp:nvSpPr>
        <dsp:cNvPr id="0" name=""/>
        <dsp:cNvSpPr/>
      </dsp:nvSpPr>
      <dsp:spPr>
        <a:xfrm>
          <a:off x="0" y="2427201"/>
          <a:ext cx="6593202" cy="2246400"/>
        </a:xfrm>
        <a:prstGeom prst="roundRect">
          <a:avLst/>
        </a:prstGeom>
        <a:solidFill>
          <a:schemeClr val="accent2">
            <a:hueOff val="-778347"/>
            <a:satOff val="-21515"/>
            <a:lumOff val="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that you find your own voice and unique approach towards offering this modality</a:t>
          </a:r>
        </a:p>
      </dsp:txBody>
      <dsp:txXfrm>
        <a:off x="109660" y="2536861"/>
        <a:ext cx="6373882" cy="20270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73C0A-D9AA-284A-A526-6AF90497FE63}">
      <dsp:nvSpPr>
        <dsp:cNvPr id="0" name=""/>
        <dsp:cNvSpPr/>
      </dsp:nvSpPr>
      <dsp:spPr>
        <a:xfrm>
          <a:off x="0" y="514341"/>
          <a:ext cx="6593202" cy="5756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Context setting:</a:t>
          </a:r>
        </a:p>
      </dsp:txBody>
      <dsp:txXfrm>
        <a:off x="28100" y="542441"/>
        <a:ext cx="6537002" cy="519439"/>
      </dsp:txXfrm>
    </dsp:sp>
    <dsp:sp modelId="{C75E50B0-0C97-EB44-9E92-46905D0CB715}">
      <dsp:nvSpPr>
        <dsp:cNvPr id="0" name=""/>
        <dsp:cNvSpPr/>
      </dsp:nvSpPr>
      <dsp:spPr>
        <a:xfrm>
          <a:off x="0" y="1159101"/>
          <a:ext cx="6593202" cy="575639"/>
        </a:xfrm>
        <a:prstGeom prst="roundRect">
          <a:avLst/>
        </a:prstGeom>
        <a:solidFill>
          <a:schemeClr val="accent2">
            <a:hueOff val="-389174"/>
            <a:satOff val="-10757"/>
            <a:lumOff val="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program logistics, including</a:t>
          </a:r>
        </a:p>
      </dsp:txBody>
      <dsp:txXfrm>
        <a:off x="28100" y="1187201"/>
        <a:ext cx="6537002" cy="519439"/>
      </dsp:txXfrm>
    </dsp:sp>
    <dsp:sp modelId="{058679EF-6002-1B49-9F39-55CFB1EA5119}">
      <dsp:nvSpPr>
        <dsp:cNvPr id="0" name=""/>
        <dsp:cNvSpPr/>
      </dsp:nvSpPr>
      <dsp:spPr>
        <a:xfrm>
          <a:off x="0" y="1734741"/>
          <a:ext cx="6593202" cy="968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334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best practices for learning;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the program manual;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+ program requirements</a:t>
          </a:r>
        </a:p>
      </dsp:txBody>
      <dsp:txXfrm>
        <a:off x="0" y="1734741"/>
        <a:ext cx="6593202" cy="968760"/>
      </dsp:txXfrm>
    </dsp:sp>
    <dsp:sp modelId="{7265CBD2-633C-664D-8139-292FC3EBF352}">
      <dsp:nvSpPr>
        <dsp:cNvPr id="0" name=""/>
        <dsp:cNvSpPr/>
      </dsp:nvSpPr>
      <dsp:spPr>
        <a:xfrm>
          <a:off x="0" y="2703501"/>
          <a:ext cx="6593202" cy="575639"/>
        </a:xfrm>
        <a:prstGeom prst="roundRect">
          <a:avLst/>
        </a:prstGeom>
        <a:solidFill>
          <a:schemeClr val="accent2">
            <a:hueOff val="-778347"/>
            <a:satOff val="-21515"/>
            <a:lumOff val="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framing our understanding of nidrā, including </a:t>
          </a:r>
        </a:p>
      </dsp:txBody>
      <dsp:txXfrm>
        <a:off x="28100" y="2731601"/>
        <a:ext cx="6537002" cy="519439"/>
      </dsp:txXfrm>
    </dsp:sp>
    <dsp:sp modelId="{D2276F9B-24A7-FD4F-AE30-0B56F1191F0E}">
      <dsp:nvSpPr>
        <dsp:cNvPr id="0" name=""/>
        <dsp:cNvSpPr/>
      </dsp:nvSpPr>
      <dsp:spPr>
        <a:xfrm>
          <a:off x="0" y="3279141"/>
          <a:ext cx="6593202" cy="968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334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its history;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modern applications;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/>
            <a:t>+ lineages</a:t>
          </a:r>
        </a:p>
      </dsp:txBody>
      <dsp:txXfrm>
        <a:off x="0" y="3279141"/>
        <a:ext cx="6593202" cy="9687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A80AE-74BC-9745-8F49-BA44F0918A22}">
      <dsp:nvSpPr>
        <dsp:cNvPr id="0" name=""/>
        <dsp:cNvSpPr/>
      </dsp:nvSpPr>
      <dsp:spPr>
        <a:xfrm>
          <a:off x="0" y="113436"/>
          <a:ext cx="6593202" cy="551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1) PRACTICE</a:t>
          </a:r>
        </a:p>
      </dsp:txBody>
      <dsp:txXfrm>
        <a:off x="26930" y="140366"/>
        <a:ext cx="6539342" cy="497795"/>
      </dsp:txXfrm>
    </dsp:sp>
    <dsp:sp modelId="{01C26381-C2BE-9E48-8498-7C62A8B6A554}">
      <dsp:nvSpPr>
        <dsp:cNvPr id="0" name=""/>
        <dsp:cNvSpPr/>
      </dsp:nvSpPr>
      <dsp:spPr>
        <a:xfrm>
          <a:off x="0" y="665091"/>
          <a:ext cx="6593202" cy="1380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334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two yoga nidrā practices with other instructors (these can be live or pre-recorded) + send me a brief note on your experience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practice yoga nidrā at home (using my recordings) at least twice + send me a brief note on your experience</a:t>
          </a:r>
        </a:p>
      </dsp:txBody>
      <dsp:txXfrm>
        <a:off x="0" y="665091"/>
        <a:ext cx="6593202" cy="1380690"/>
      </dsp:txXfrm>
    </dsp:sp>
    <dsp:sp modelId="{DE45E535-0FC6-DC41-8776-0E8C03684327}">
      <dsp:nvSpPr>
        <dsp:cNvPr id="0" name=""/>
        <dsp:cNvSpPr/>
      </dsp:nvSpPr>
      <dsp:spPr>
        <a:xfrm>
          <a:off x="0" y="2045781"/>
          <a:ext cx="6593202" cy="551655"/>
        </a:xfrm>
        <a:prstGeom prst="roundRect">
          <a:avLst/>
        </a:prstGeom>
        <a:solidFill>
          <a:schemeClr val="accent2">
            <a:hueOff val="-389174"/>
            <a:satOff val="-10757"/>
            <a:lumOff val="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2) YOGA NIDRĀ TEACHING</a:t>
          </a:r>
        </a:p>
      </dsp:txBody>
      <dsp:txXfrm>
        <a:off x="26930" y="2072711"/>
        <a:ext cx="6539342" cy="497795"/>
      </dsp:txXfrm>
    </dsp:sp>
    <dsp:sp modelId="{44ECFA0B-98CF-3D48-A6A8-17BC73FB842B}">
      <dsp:nvSpPr>
        <dsp:cNvPr id="0" name=""/>
        <dsp:cNvSpPr/>
      </dsp:nvSpPr>
      <dsp:spPr>
        <a:xfrm>
          <a:off x="0" y="2597436"/>
          <a:ext cx="6593202" cy="1118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334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draft one stage of the practice using language that speaks directly to that kosha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record one stage and send it to me (it could be one I’ve provided or one that you’ve drafted)</a:t>
          </a:r>
        </a:p>
      </dsp:txBody>
      <dsp:txXfrm>
        <a:off x="0" y="2597436"/>
        <a:ext cx="6593202" cy="1118835"/>
      </dsp:txXfrm>
    </dsp:sp>
    <dsp:sp modelId="{B8905312-9EA3-8A44-8C64-B154886B544C}">
      <dsp:nvSpPr>
        <dsp:cNvPr id="0" name=""/>
        <dsp:cNvSpPr/>
      </dsp:nvSpPr>
      <dsp:spPr>
        <a:xfrm>
          <a:off x="0" y="3716271"/>
          <a:ext cx="6593202" cy="551655"/>
        </a:xfrm>
        <a:prstGeom prst="roundRect">
          <a:avLst/>
        </a:prstGeom>
        <a:solidFill>
          <a:schemeClr val="accent2">
            <a:hueOff val="-778347"/>
            <a:satOff val="-21515"/>
            <a:lumOff val="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3) TAKE HOME EXAM</a:t>
          </a:r>
        </a:p>
      </dsp:txBody>
      <dsp:txXfrm>
        <a:off x="26930" y="3743201"/>
        <a:ext cx="6539342" cy="497795"/>
      </dsp:txXfrm>
    </dsp:sp>
    <dsp:sp modelId="{6A8CFBC0-C3F9-3A4B-8C5F-E09755BF3C9E}">
      <dsp:nvSpPr>
        <dsp:cNvPr id="0" name=""/>
        <dsp:cNvSpPr/>
      </dsp:nvSpPr>
      <dsp:spPr>
        <a:xfrm>
          <a:off x="0" y="4267926"/>
          <a:ext cx="6593202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334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available to download from the final module, ‘Next Steps’</a:t>
          </a:r>
        </a:p>
      </dsp:txBody>
      <dsp:txXfrm>
        <a:off x="0" y="4267926"/>
        <a:ext cx="6593202" cy="3808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E259A6-3586-BA4E-973F-F75FB5BBDE61}">
      <dsp:nvSpPr>
        <dsp:cNvPr id="0" name=""/>
        <dsp:cNvSpPr/>
      </dsp:nvSpPr>
      <dsp:spPr>
        <a:xfrm>
          <a:off x="0" y="72801"/>
          <a:ext cx="6593202" cy="2227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Nidrā as an ADAPTOGEN</a:t>
          </a:r>
        </a:p>
      </dsp:txBody>
      <dsp:txXfrm>
        <a:off x="108746" y="181547"/>
        <a:ext cx="6375710" cy="2010188"/>
      </dsp:txXfrm>
    </dsp:sp>
    <dsp:sp modelId="{ECC68BA9-9542-6F4D-BF9B-8B2B49371502}">
      <dsp:nvSpPr>
        <dsp:cNvPr id="0" name=""/>
        <dsp:cNvSpPr/>
      </dsp:nvSpPr>
      <dsp:spPr>
        <a:xfrm>
          <a:off x="0" y="2461761"/>
          <a:ext cx="6593202" cy="2227680"/>
        </a:xfrm>
        <a:prstGeom prst="roundRect">
          <a:avLst/>
        </a:prstGeom>
        <a:solidFill>
          <a:schemeClr val="accent2">
            <a:hueOff val="-778347"/>
            <a:satOff val="-21515"/>
            <a:lumOff val="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/>
            <a:t>Example: the stinging nettle leaf</a:t>
          </a:r>
        </a:p>
      </dsp:txBody>
      <dsp:txXfrm>
        <a:off x="108746" y="2570507"/>
        <a:ext cx="6375710" cy="20101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FD68E2-C7FC-F044-AB49-2E6A512A8E91}">
      <dsp:nvSpPr>
        <dsp:cNvPr id="0" name=""/>
        <dsp:cNvSpPr/>
      </dsp:nvSpPr>
      <dsp:spPr>
        <a:xfrm>
          <a:off x="9597316" y="1508574"/>
          <a:ext cx="91440" cy="6728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28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6771AF-1928-9B4E-856B-7BFC8112CD9D}">
      <dsp:nvSpPr>
        <dsp:cNvPr id="0" name=""/>
        <dsp:cNvSpPr/>
      </dsp:nvSpPr>
      <dsp:spPr>
        <a:xfrm>
          <a:off x="3987689" y="1508574"/>
          <a:ext cx="2827673" cy="672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532"/>
              </a:lnTo>
              <a:lnTo>
                <a:pt x="2827673" y="458532"/>
              </a:lnTo>
              <a:lnTo>
                <a:pt x="2827673" y="6728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8FF311-E480-4A42-8349-0732EDB4353D}">
      <dsp:nvSpPr>
        <dsp:cNvPr id="0" name=""/>
        <dsp:cNvSpPr/>
      </dsp:nvSpPr>
      <dsp:spPr>
        <a:xfrm>
          <a:off x="3941969" y="1508574"/>
          <a:ext cx="91440" cy="6728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28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B40E7-97E7-8845-98A3-5635A11FD9D6}">
      <dsp:nvSpPr>
        <dsp:cNvPr id="0" name=""/>
        <dsp:cNvSpPr/>
      </dsp:nvSpPr>
      <dsp:spPr>
        <a:xfrm>
          <a:off x="1160015" y="1508574"/>
          <a:ext cx="2827673" cy="672857"/>
        </a:xfrm>
        <a:custGeom>
          <a:avLst/>
          <a:gdLst/>
          <a:ahLst/>
          <a:cxnLst/>
          <a:rect l="0" t="0" r="0" b="0"/>
          <a:pathLst>
            <a:path>
              <a:moveTo>
                <a:pt x="2827673" y="0"/>
              </a:moveTo>
              <a:lnTo>
                <a:pt x="2827673" y="458532"/>
              </a:lnTo>
              <a:lnTo>
                <a:pt x="0" y="458532"/>
              </a:lnTo>
              <a:lnTo>
                <a:pt x="0" y="6728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09576-ED73-B74C-BBF9-972C2EFDBFA0}">
      <dsp:nvSpPr>
        <dsp:cNvPr id="0" name=""/>
        <dsp:cNvSpPr/>
      </dsp:nvSpPr>
      <dsp:spPr>
        <a:xfrm>
          <a:off x="2830913" y="39469"/>
          <a:ext cx="2313550" cy="1469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C0B805-0D57-FF45-8CFC-22F95D90CFA8}">
      <dsp:nvSpPr>
        <dsp:cNvPr id="0" name=""/>
        <dsp:cNvSpPr/>
      </dsp:nvSpPr>
      <dsp:spPr>
        <a:xfrm>
          <a:off x="3087974" y="283677"/>
          <a:ext cx="2313550" cy="1469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HIMALAYAN INSTITUTE</a:t>
          </a:r>
        </a:p>
      </dsp:txBody>
      <dsp:txXfrm>
        <a:off x="3131003" y="326706"/>
        <a:ext cx="2227492" cy="1383046"/>
      </dsp:txXfrm>
    </dsp:sp>
    <dsp:sp modelId="{155191DD-647B-5A43-8DC0-139C89894C7E}">
      <dsp:nvSpPr>
        <dsp:cNvPr id="0" name=""/>
        <dsp:cNvSpPr/>
      </dsp:nvSpPr>
      <dsp:spPr>
        <a:xfrm>
          <a:off x="3240" y="2181432"/>
          <a:ext cx="2313550" cy="1469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179E7C-ABE8-E84B-9CFF-2C6AAA0E9313}">
      <dsp:nvSpPr>
        <dsp:cNvPr id="0" name=""/>
        <dsp:cNvSpPr/>
      </dsp:nvSpPr>
      <dsp:spPr>
        <a:xfrm>
          <a:off x="260301" y="2425640"/>
          <a:ext cx="2313550" cy="1469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Swami Rama</a:t>
          </a:r>
        </a:p>
      </dsp:txBody>
      <dsp:txXfrm>
        <a:off x="303330" y="2468669"/>
        <a:ext cx="2227492" cy="1383046"/>
      </dsp:txXfrm>
    </dsp:sp>
    <dsp:sp modelId="{8A3CCF2B-3475-1044-9DAC-E2C83D6ED417}">
      <dsp:nvSpPr>
        <dsp:cNvPr id="0" name=""/>
        <dsp:cNvSpPr/>
      </dsp:nvSpPr>
      <dsp:spPr>
        <a:xfrm>
          <a:off x="2830913" y="2181432"/>
          <a:ext cx="2313550" cy="1469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33D7EB-689E-0742-B2C9-1ADF8685AEEA}">
      <dsp:nvSpPr>
        <dsp:cNvPr id="0" name=""/>
        <dsp:cNvSpPr/>
      </dsp:nvSpPr>
      <dsp:spPr>
        <a:xfrm>
          <a:off x="3087974" y="2425640"/>
          <a:ext cx="2313550" cy="1469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Rod Stryker</a:t>
          </a:r>
        </a:p>
      </dsp:txBody>
      <dsp:txXfrm>
        <a:off x="3131003" y="2468669"/>
        <a:ext cx="2227492" cy="1383046"/>
      </dsp:txXfrm>
    </dsp:sp>
    <dsp:sp modelId="{170FCDC5-2527-C942-A497-74293CEA486D}">
      <dsp:nvSpPr>
        <dsp:cNvPr id="0" name=""/>
        <dsp:cNvSpPr/>
      </dsp:nvSpPr>
      <dsp:spPr>
        <a:xfrm>
          <a:off x="5658587" y="2181432"/>
          <a:ext cx="2313550" cy="1469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EA291D-D28F-244E-9A03-06834E60BB3E}">
      <dsp:nvSpPr>
        <dsp:cNvPr id="0" name=""/>
        <dsp:cNvSpPr/>
      </dsp:nvSpPr>
      <dsp:spPr>
        <a:xfrm>
          <a:off x="5915648" y="2425640"/>
          <a:ext cx="2313550" cy="1469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Richard Miller</a:t>
          </a:r>
        </a:p>
      </dsp:txBody>
      <dsp:txXfrm>
        <a:off x="5958677" y="2468669"/>
        <a:ext cx="2227492" cy="1383046"/>
      </dsp:txXfrm>
    </dsp:sp>
    <dsp:sp modelId="{1CF5ECCD-211C-FF43-B499-5470CE568167}">
      <dsp:nvSpPr>
        <dsp:cNvPr id="0" name=""/>
        <dsp:cNvSpPr/>
      </dsp:nvSpPr>
      <dsp:spPr>
        <a:xfrm>
          <a:off x="8486260" y="39469"/>
          <a:ext cx="2313550" cy="1469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EBF527-8B85-9749-8B98-3ED7DE95B157}">
      <dsp:nvSpPr>
        <dsp:cNvPr id="0" name=""/>
        <dsp:cNvSpPr/>
      </dsp:nvSpPr>
      <dsp:spPr>
        <a:xfrm>
          <a:off x="8743321" y="283677"/>
          <a:ext cx="2313550" cy="1469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BIHAR SCHOOL</a:t>
          </a:r>
        </a:p>
      </dsp:txBody>
      <dsp:txXfrm>
        <a:off x="8786350" y="326706"/>
        <a:ext cx="2227492" cy="1383046"/>
      </dsp:txXfrm>
    </dsp:sp>
    <dsp:sp modelId="{69A41D01-27EF-114E-B5B3-5BEEDC3AFF2E}">
      <dsp:nvSpPr>
        <dsp:cNvPr id="0" name=""/>
        <dsp:cNvSpPr/>
      </dsp:nvSpPr>
      <dsp:spPr>
        <a:xfrm>
          <a:off x="8486260" y="2181432"/>
          <a:ext cx="2313550" cy="1469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419A16-70D6-DD40-BECB-6B6755D3AAA4}">
      <dsp:nvSpPr>
        <dsp:cNvPr id="0" name=""/>
        <dsp:cNvSpPr/>
      </dsp:nvSpPr>
      <dsp:spPr>
        <a:xfrm>
          <a:off x="8743321" y="2425640"/>
          <a:ext cx="2313550" cy="1469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Swami Satyananda </a:t>
          </a:r>
        </a:p>
      </dsp:txBody>
      <dsp:txXfrm>
        <a:off x="8786350" y="2468669"/>
        <a:ext cx="2227492" cy="13830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F304E5-2370-CB40-8C83-F172156697A5}">
      <dsp:nvSpPr>
        <dsp:cNvPr id="0" name=""/>
        <dsp:cNvSpPr/>
      </dsp:nvSpPr>
      <dsp:spPr>
        <a:xfrm>
          <a:off x="0" y="16193"/>
          <a:ext cx="6762434" cy="127570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Within scripture the word ‘nidrā’ shows up:</a:t>
          </a:r>
        </a:p>
      </dsp:txBody>
      <dsp:txXfrm>
        <a:off x="62275" y="78468"/>
        <a:ext cx="6637884" cy="1151152"/>
      </dsp:txXfrm>
    </dsp:sp>
    <dsp:sp modelId="{DDC876E0-B29F-4F43-9D33-65F8A99FE84A}">
      <dsp:nvSpPr>
        <dsp:cNvPr id="0" name=""/>
        <dsp:cNvSpPr/>
      </dsp:nvSpPr>
      <dsp:spPr>
        <a:xfrm>
          <a:off x="0" y="1291895"/>
          <a:ext cx="6762434" cy="1118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4707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as a state one can access by practicing </a:t>
          </a:r>
          <a:r>
            <a:rPr lang="en-US" sz="1800" i="1" kern="1200" dirty="0" err="1"/>
            <a:t>khechari</a:t>
          </a:r>
          <a:r>
            <a:rPr lang="en-US" sz="1800" i="1" kern="1200" dirty="0"/>
            <a:t> mudra </a:t>
          </a:r>
          <a:r>
            <a:rPr lang="en-US" sz="1800" kern="1200" dirty="0"/>
            <a:t>(Hatha Yoga </a:t>
          </a:r>
          <a:r>
            <a:rPr lang="en-US" sz="1800" kern="1200" dirty="0" err="1"/>
            <a:t>Pradipika</a:t>
          </a:r>
          <a:r>
            <a:rPr lang="en-US" sz="1800" kern="1200" dirty="0"/>
            <a:t> Ch 3. V 32-36)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as a wave of the mind that can be used as a tool towards </a:t>
          </a:r>
          <a:r>
            <a:rPr lang="en-US" sz="1800" i="1" kern="1200" dirty="0" err="1"/>
            <a:t>samādhi</a:t>
          </a:r>
          <a:r>
            <a:rPr lang="en-US" sz="1800" kern="1200" dirty="0"/>
            <a:t> in the Yoga Sutra (V 1.10, 1.38) </a:t>
          </a:r>
        </a:p>
      </dsp:txBody>
      <dsp:txXfrm>
        <a:off x="0" y="1291895"/>
        <a:ext cx="6762434" cy="1118835"/>
      </dsp:txXfrm>
    </dsp:sp>
    <dsp:sp modelId="{6D10FF14-2604-244D-8E4A-30EF33205235}">
      <dsp:nvSpPr>
        <dsp:cNvPr id="0" name=""/>
        <dsp:cNvSpPr/>
      </dsp:nvSpPr>
      <dsp:spPr>
        <a:xfrm>
          <a:off x="0" y="2410730"/>
          <a:ext cx="6762434" cy="1275702"/>
        </a:xfrm>
        <a:prstGeom prst="roundRect">
          <a:avLst/>
        </a:prstGeom>
        <a:solidFill>
          <a:schemeClr val="accent2">
            <a:hueOff val="-389174"/>
            <a:satOff val="-10757"/>
            <a:lumOff val="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Sanskrit terms + concepts utilized within nidrā can be traced to scriptures including: the Upanishads, Yog Vashisht, Vivek Chudamani</a:t>
          </a:r>
        </a:p>
      </dsp:txBody>
      <dsp:txXfrm>
        <a:off x="62275" y="2473005"/>
        <a:ext cx="6637884" cy="1151152"/>
      </dsp:txXfrm>
    </dsp:sp>
    <dsp:sp modelId="{75A2B62F-D894-144C-9A40-1C647F58B670}">
      <dsp:nvSpPr>
        <dsp:cNvPr id="0" name=""/>
        <dsp:cNvSpPr/>
      </dsp:nvSpPr>
      <dsp:spPr>
        <a:xfrm>
          <a:off x="0" y="3752672"/>
          <a:ext cx="6762434" cy="1275702"/>
        </a:xfrm>
        <a:prstGeom prst="roundRect">
          <a:avLst/>
        </a:prstGeom>
        <a:solidFill>
          <a:schemeClr val="accent2">
            <a:hueOff val="-778347"/>
            <a:satOff val="-21515"/>
            <a:lumOff val="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The ‘body scan’ stage is most easily linked to the Tantric practice of </a:t>
          </a:r>
          <a:r>
            <a:rPr lang="en-US" sz="2300" i="1" kern="1200"/>
            <a:t>nyasa</a:t>
          </a:r>
          <a:r>
            <a:rPr lang="en-US" sz="2300" kern="1200"/>
            <a:t>.</a:t>
          </a:r>
        </a:p>
      </dsp:txBody>
      <dsp:txXfrm>
        <a:off x="62275" y="3814947"/>
        <a:ext cx="6637884" cy="11511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63FF6-66A4-8146-96BB-4402E763055F}">
      <dsp:nvSpPr>
        <dsp:cNvPr id="0" name=""/>
        <dsp:cNvSpPr/>
      </dsp:nvSpPr>
      <dsp:spPr>
        <a:xfrm>
          <a:off x="0" y="45438"/>
          <a:ext cx="6762434" cy="24365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Gains traction in the 1950s when Swami </a:t>
          </a:r>
          <a:r>
            <a:rPr lang="en-US" sz="2800" kern="1200" dirty="0" err="1"/>
            <a:t>Satyananda</a:t>
          </a:r>
          <a:r>
            <a:rPr lang="en-US" sz="2800" kern="1200" dirty="0"/>
            <a:t> begins lecturing worldwide. </a:t>
          </a:r>
        </a:p>
      </dsp:txBody>
      <dsp:txXfrm>
        <a:off x="118941" y="164379"/>
        <a:ext cx="6524552" cy="2198643"/>
      </dsp:txXfrm>
    </dsp:sp>
    <dsp:sp modelId="{96637429-003C-8A46-867D-DAD9E40D91FA}">
      <dsp:nvSpPr>
        <dsp:cNvPr id="0" name=""/>
        <dsp:cNvSpPr/>
      </dsp:nvSpPr>
      <dsp:spPr>
        <a:xfrm>
          <a:off x="0" y="2562603"/>
          <a:ext cx="6762434" cy="2436525"/>
        </a:xfrm>
        <a:prstGeom prst="roundRect">
          <a:avLst/>
        </a:prstGeom>
        <a:solidFill>
          <a:schemeClr val="accent2">
            <a:hueOff val="-778347"/>
            <a:satOff val="-21515"/>
            <a:lumOff val="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Mark Singleton: great evidence to suggest early ‘relaxation’ techniques from the late 19th century and the first psychologists have influenced the development of the practice.</a:t>
          </a:r>
        </a:p>
      </dsp:txBody>
      <dsp:txXfrm>
        <a:off x="118941" y="2681544"/>
        <a:ext cx="6524552" cy="21986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8E5E-745C-407D-B425-C78EBF08D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1" y="822960"/>
            <a:ext cx="6057899" cy="5015169"/>
          </a:xfrm>
        </p:spPr>
        <p:txBody>
          <a:bodyPr anchor="t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7A4D5-56F4-4287-B174-56C55B18F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9113" y="3003642"/>
            <a:ext cx="3522199" cy="2900274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B9C19-FEE0-4852-B181-14A0DD77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27DDF-01B7-463C-82BC-BBF42961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2056A-C3EE-4809-B1F3-1CEEEA26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40FCEE-B6E2-46D0-9BB0-F45F79545E9D}"/>
              </a:ext>
            </a:extLst>
          </p:cNvPr>
          <p:cNvCxnSpPr>
            <a:cxnSpLocks/>
          </p:cNvCxnSpPr>
          <p:nvPr/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D2FB83-3783-4477-80B5-DA5BF10BAF57}"/>
              </a:ext>
            </a:extLst>
          </p:cNvPr>
          <p:cNvCxnSpPr>
            <a:cxnSpLocks/>
          </p:cNvCxnSpPr>
          <p:nvPr/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3EA203-71D5-49C0-9626-FFA8E46787B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41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9A0A-70FC-426A-8B3B-60FAF980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F47EC6-9753-4ABC-BB66-64CCC8BA0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71499" y="2036363"/>
            <a:ext cx="11059811" cy="38707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4D9F-DC99-4B4C-98CF-178BBBB76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A6840-AC0B-4260-8368-08E0A22D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5DAB8-EC07-4CCF-96EA-5D8ACDAE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38F1AC-9961-4786-A189-20863DD97F68}"/>
              </a:ext>
            </a:extLst>
          </p:cNvPr>
          <p:cNvCxnSpPr>
            <a:cxnSpLocks/>
          </p:cNvCxnSpPr>
          <p:nvPr/>
        </p:nvCxnSpPr>
        <p:spPr>
          <a:xfrm flipH="1">
            <a:off x="571500" y="1780979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130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5F678-EC03-4845-A51B-C90FA6A15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7953" y="797251"/>
            <a:ext cx="2483929" cy="52837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A8B4D-A39F-4528-975A-9C84BEE77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6094" y="797251"/>
            <a:ext cx="8101072" cy="52837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E4A23-6984-4AD1-A51D-600EDC263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73E28-C341-49CC-BAAB-0C0D1982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6D54A-8E86-4026-8DD0-5B0979BB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B05DA4-DF32-4D7A-9E4D-36309C90C5BB}"/>
              </a:ext>
            </a:extLst>
          </p:cNvPr>
          <p:cNvCxnSpPr>
            <a:cxnSpLocks/>
          </p:cNvCxnSpPr>
          <p:nvPr/>
        </p:nvCxnSpPr>
        <p:spPr>
          <a:xfrm flipH="1">
            <a:off x="566094" y="57711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CC7262-4997-41E4-976D-BA82E148280F}"/>
              </a:ext>
            </a:extLst>
          </p:cNvPr>
          <p:cNvCxnSpPr>
            <a:cxnSpLocks/>
          </p:cNvCxnSpPr>
          <p:nvPr/>
        </p:nvCxnSpPr>
        <p:spPr>
          <a:xfrm flipV="1">
            <a:off x="8875226" y="571500"/>
            <a:ext cx="0" cy="5711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5063B5-E478-4C41-AD40-49A39AE07429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877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2ED8-7F53-4C03-A740-493E5079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1087-99A9-4100-B5F7-520880DE3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" y="2075688"/>
            <a:ext cx="11059811" cy="3910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B4B20-1A65-4A26-B11E-6095083A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D52D3-E985-4FEB-89B9-57C754711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A751A-C72D-47C1-A7A6-E8510A40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7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81F78-07BF-45A9-92D4-E4E0A1E8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914255"/>
            <a:ext cx="6867115" cy="5009471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C2A83-A380-4828-BC68-C065C8BC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817" y="914399"/>
            <a:ext cx="2370268" cy="2670273"/>
          </a:xfrm>
        </p:spPr>
        <p:txBody>
          <a:bodyPr anchor="t">
            <a:normAutofit/>
          </a:bodyPr>
          <a:lstStyle>
            <a:lvl1pPr marL="0" indent="0">
              <a:lnSpc>
                <a:spcPct val="130000"/>
              </a:lnSpc>
              <a:buNone/>
              <a:defRPr sz="14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92B2F-8804-4195-A779-F5C67C25C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99C26-4411-4833-A917-A45E62D5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8C7C7-F862-434D-A87A-DECE9FD2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0BAA4B-C4C0-40C1-8DC8-B4E2F8A68E12}"/>
              </a:ext>
            </a:extLst>
          </p:cNvPr>
          <p:cNvCxnSpPr>
            <a:cxnSpLocks/>
          </p:cNvCxnSpPr>
          <p:nvPr/>
        </p:nvCxnSpPr>
        <p:spPr>
          <a:xfrm>
            <a:off x="8872625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A2259-2540-4B32-A999-2B46A6790E3D}"/>
              </a:ext>
            </a:extLst>
          </p:cNvPr>
          <p:cNvCxnSpPr>
            <a:cxnSpLocks/>
          </p:cNvCxnSpPr>
          <p:nvPr/>
        </p:nvCxnSpPr>
        <p:spPr>
          <a:xfrm flipH="1">
            <a:off x="566094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EFB0ED-3F76-4403-AD0B-E738DD9D8CB6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276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BD5F-CF53-4DD5-B8C5-27BBA2BB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09684"/>
            <a:ext cx="11049000" cy="105716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6C2E1-5D5E-409F-BEE8-F48CE86F5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9447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BF823-1BFB-4CF0-BAF4-D660C8F1A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7082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F816E-EE02-44A4-8B81-B324ECFD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4D9E4-A693-44D2-A3E8-E3AABC905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669F-4B8E-415D-A9BF-AD451F45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0AF959-FCDC-4B92-9324-06A06C0D56F2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61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85E5-82C4-4BAE-B2B0-A078ABD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69" y="699118"/>
            <a:ext cx="11025062" cy="1063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D15C7-F445-40F7-88F6-FD6526269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3468" y="2022883"/>
            <a:ext cx="5230469" cy="564079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52C35-AA8E-4154-8A78-7DE9590E1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469" y="2866031"/>
            <a:ext cx="5157787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7EAC6-567C-4A4A-BB10-57EC14B97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1470" y="2022883"/>
            <a:ext cx="5183188" cy="564080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A083F-AD60-4437-B32A-44035D78A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41470" y="2866031"/>
            <a:ext cx="5183188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BF86F-3266-4551-B680-06F401FF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5B38FE-80F9-4582-B2E1-B067C288D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7BEF32-F637-47A1-9ED3-AFC4F79F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C508D4-7C99-4B8D-BCDE-F0001BD345D9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9BF61B-7951-48F4-982B-9401A483FFBF}"/>
              </a:ext>
            </a:extLst>
          </p:cNvPr>
          <p:cNvCxnSpPr>
            <a:cxnSpLocks/>
          </p:cNvCxnSpPr>
          <p:nvPr/>
        </p:nvCxnSpPr>
        <p:spPr>
          <a:xfrm flipH="1">
            <a:off x="577485" y="273859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143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94CB-6BE5-4B9E-B0A6-54F83B201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17452"/>
            <a:ext cx="11049000" cy="1161836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8643C-1A5D-4F23-B0D7-5B46F5E45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1A3394-78CC-43B0-9762-5E826F8B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47F0A-1980-4E13-AB22-AE3B8AA4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9D858B-8A9C-4235-B151-81C99A3D20D2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C7798B-3ECB-4076-8955-A82116BB0D2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69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C61D85-3E72-406F-AB26-B4ED94918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C831E-4321-467E-9090-C89C48CF2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A9556-B3D8-4403-835F-11AE2D40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9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0AA48-D521-423D-B185-6490EF57B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201" y="810344"/>
            <a:ext cx="3478084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4E6DD-DDD2-4ED6-B8A9-A8B6D7656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809" y="931232"/>
            <a:ext cx="6700679" cy="50793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08F5E-AD33-4ACF-84C9-78B0FF6BE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500" y="2578608"/>
            <a:ext cx="3478783" cy="34172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7604E-7DD4-4497-B325-74F899E8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2BEED-A8F6-4256-9539-4434694A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A1AA6-EE0B-48FD-A7DE-6CEE6A8C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F35B32-9A23-4805-94A6-96826D202139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2BA7DA-3944-40D4-91CD-40CA24DBB79B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EA0B78-39E7-4039-B8BE-4F425688C6DF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68B99C-0744-42EE-9713-AB0CEC3F5D8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41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2732-5D39-4B30-A499-D51BABC8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802204"/>
            <a:ext cx="3478787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AF5AEC-77BC-4A52-8A56-C6479CA6A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23467" y="847384"/>
            <a:ext cx="6907844" cy="5216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A9240-8762-4C7D-AF22-A844CB2EC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498" y="2574906"/>
            <a:ext cx="3478787" cy="343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95685-E45D-4E74-8B78-D3B8E85C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FCBA3-0FF5-47C2-901A-645F6185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30381-5320-46AD-A0B9-7C04B3E5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57A432-D933-402A-8657-216EE20450EE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1E0F3-D71B-436F-A10B-B6EA7125F684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EE64F5-2B48-4A2E-BA5E-1D37F1A7C9A3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9BF9AA-A2C8-4233-B597-EB11C6D6A0E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34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E1467D-9ED1-4211-A71E-41C91C75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689289"/>
            <a:ext cx="11049000" cy="1084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8A6A1-C9C7-4FDF-B4DA-1E86B6A35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2075688"/>
            <a:ext cx="11059811" cy="3818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CC44A-C635-4CD0-90E9-D9503AF4C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6732" y="6397103"/>
            <a:ext cx="3091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fld id="{1C8322F6-1C60-46CF-968C-BC20E470F443}" type="datetimeFigureOut">
              <a:rPr lang="en-US" smtClean="0"/>
              <a:t>2/22/23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F682-1A47-492C-81E3-9DB0A50EC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5782" y="639710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C814B-9105-44ED-98A9-D326B2E26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4553" y="6397103"/>
            <a:ext cx="700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6814345-41DE-42C5-8657-66C1417DF81A}"/>
              </a:ext>
            </a:extLst>
          </p:cNvPr>
          <p:cNvCxnSpPr>
            <a:cxnSpLocks/>
          </p:cNvCxnSpPr>
          <p:nvPr/>
        </p:nvCxnSpPr>
        <p:spPr>
          <a:xfrm flipH="1">
            <a:off x="566094" y="6286347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68E419-3727-4F5E-8840-AF149B33B0B7}"/>
              </a:ext>
            </a:extLst>
          </p:cNvPr>
          <p:cNvCxnSpPr>
            <a:cxnSpLocks/>
          </p:cNvCxnSpPr>
          <p:nvPr/>
        </p:nvCxnSpPr>
        <p:spPr>
          <a:xfrm flipH="1">
            <a:off x="577485" y="1883336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19B6EC-D7AE-452F-8D0C-D11BD3377F3E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112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100" baseline="0">
          <a:solidFill>
            <a:schemeClr val="tx1"/>
          </a:solidFill>
          <a:latin typeface="Batang" panose="02030600000101010101" pitchFamily="18" charset="-127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FD0F0B6-5415-4254-9E66-BE9C2FB05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020DC-DCF7-A12B-434F-56C7FE820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8" y="822960"/>
            <a:ext cx="3463784" cy="3454604"/>
          </a:xfrm>
        </p:spPr>
        <p:txBody>
          <a:bodyPr>
            <a:normAutofit/>
          </a:bodyPr>
          <a:lstStyle/>
          <a:p>
            <a:r>
              <a:rPr lang="en-US"/>
              <a:t>Module One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1E291-9BA1-EB38-C10F-48ADC7269E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496" y="4446150"/>
            <a:ext cx="3474600" cy="1457405"/>
          </a:xfrm>
        </p:spPr>
        <p:txBody>
          <a:bodyPr>
            <a:normAutofit/>
          </a:bodyPr>
          <a:lstStyle/>
          <a:p>
            <a:r>
              <a:rPr lang="en-US" dirty="0"/>
              <a:t>Welcome</a:t>
            </a: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D66FEA8-8B71-461B-95A4-855374AB4C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A4B168A-A51F-4C91-A9E4-A2F203CB9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0689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D9113873-CFC9-A25B-EA11-A650F39FFB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94" r="1593"/>
          <a:stretch/>
        </p:blipFill>
        <p:spPr>
          <a:xfrm>
            <a:off x="5533977" y="852352"/>
            <a:ext cx="5249596" cy="5148367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5407E01-913B-484C-A03C-2C64028471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6286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210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240FCEE-B6E2-46D0-9BB0-F45F79545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BD2FB83-3783-4477-80B5-DA5BF10BA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83EA203-71D5-49C0-9626-FFA8E46787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83168C5-529E-4E00-9D4C-9F5E3252EA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7D463E-89F3-2C42-56ED-CABB33713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76" y="1990641"/>
            <a:ext cx="11132522" cy="398056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/>
              <a:t>OK... Now, let’s rest.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EC0903C-FF46-4546-AC00-F18FCD5BF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176" y="571500"/>
            <a:ext cx="110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B70C4DD-D704-4C63-874C-EA8923E7F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176" y="6286500"/>
            <a:ext cx="110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542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0B1846-6CE5-47AE-B0D0-7202A39CE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5571E2-4A09-5C90-A79F-D8497194D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08006"/>
            <a:ext cx="3503409" cy="5070171"/>
          </a:xfrm>
        </p:spPr>
        <p:txBody>
          <a:bodyPr anchor="b">
            <a:normAutofit/>
          </a:bodyPr>
          <a:lstStyle/>
          <a:p>
            <a:r>
              <a:rPr lang="en-US" dirty="0"/>
              <a:t>Program Objectives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B706659-8817-44F5-87F5-B7804F1CBE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E7E0E66-59D6-4A3A-B1A2-84B907843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64F6F91-27E3-4BF5-9BD7-E5923D27CC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21BC34C-62F2-3F70-2038-7D9910C687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551945"/>
              </p:ext>
            </p:extLst>
          </p:nvPr>
        </p:nvGraphicFramePr>
        <p:xfrm>
          <a:off x="5038410" y="1061686"/>
          <a:ext cx="6593202" cy="4762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3780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0B1846-6CE5-47AE-B0D0-7202A39CE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BEBAD6-A92C-99CA-AC51-41EFEC0EF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08006"/>
            <a:ext cx="3503409" cy="5070171"/>
          </a:xfrm>
        </p:spPr>
        <p:txBody>
          <a:bodyPr anchor="b">
            <a:normAutofit/>
          </a:bodyPr>
          <a:lstStyle/>
          <a:p>
            <a:r>
              <a:rPr lang="en-US" dirty="0"/>
              <a:t>In this lecture...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B706659-8817-44F5-87F5-B7804F1CBE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E7E0E66-59D6-4A3A-B1A2-84B907843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64F6F91-27E3-4BF5-9BD7-E5923D27CC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74BF4DA-010F-F517-8E8A-0285717580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5938308"/>
              </p:ext>
            </p:extLst>
          </p:nvPr>
        </p:nvGraphicFramePr>
        <p:xfrm>
          <a:off x="5038410" y="1061686"/>
          <a:ext cx="6593202" cy="4762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4651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889F449-A8C1-4223-8D3F-453A7C93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37BD70-8BB4-FB74-3674-55BEDA4E6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818777"/>
            <a:ext cx="2632002" cy="5099442"/>
          </a:xfrm>
        </p:spPr>
        <p:txBody>
          <a:bodyPr anchor="t">
            <a:normAutofit/>
          </a:bodyPr>
          <a:lstStyle/>
          <a:p>
            <a:r>
              <a:rPr lang="en-US" dirty="0"/>
              <a:t>Learning Content +Best Practices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B483DE6-F425-4CA0-9983-0778A131F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8F3C27F-5DD1-4734-BC17-6CA446026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1F67967-936C-4D11-B434-DEBD15F2B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147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C198432-959F-3065-25A7-86D09B533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1570" y="939782"/>
            <a:ext cx="7724000" cy="5034810"/>
          </a:xfrm>
        </p:spPr>
        <p:txBody>
          <a:bodyPr anchor="t">
            <a:normAutofit/>
          </a:bodyPr>
          <a:lstStyle/>
          <a:p>
            <a:r>
              <a:rPr lang="en-US" sz="1800"/>
              <a:t>move at your own pace + take breaks</a:t>
            </a:r>
          </a:p>
          <a:p>
            <a:r>
              <a:rPr lang="en-US" sz="1800"/>
              <a:t>make use of the mini-movement series + nidrā modules</a:t>
            </a:r>
          </a:p>
          <a:p>
            <a:r>
              <a:rPr lang="en-US" sz="1800"/>
              <a:t>each module includes the option of downloading a transcript of the lecture and/or viewing with closed captions</a:t>
            </a:r>
          </a:p>
          <a:p>
            <a:r>
              <a:rPr lang="en-US" sz="1800"/>
              <a:t>other resources include: any visuals or slides used; references; suggested reading from manual; relevant nidrā practices per module content; optional quizzes</a:t>
            </a:r>
          </a:p>
          <a:p>
            <a:r>
              <a:rPr lang="en-US" sz="1800"/>
              <a:t>the manual (+ making the most of it)</a:t>
            </a:r>
          </a:p>
          <a:p>
            <a:r>
              <a:rPr lang="en-US" sz="1800"/>
              <a:t>practice practice practice [https://www.taryndiamond.com/nidra-recordings]</a:t>
            </a:r>
          </a:p>
        </p:txBody>
      </p:sp>
    </p:spTree>
    <p:extLst>
      <p:ext uri="{BB962C8B-B14F-4D97-AF65-F5344CB8AC3E}">
        <p14:creationId xmlns:p14="http://schemas.microsoft.com/office/powerpoint/2010/main" val="246732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0B1846-6CE5-47AE-B0D0-7202A39CE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CE1FD3-BA16-D14A-7A6A-C88403261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08006"/>
            <a:ext cx="3503409" cy="5070171"/>
          </a:xfrm>
        </p:spPr>
        <p:txBody>
          <a:bodyPr anchor="b">
            <a:normAutofit/>
          </a:bodyPr>
          <a:lstStyle/>
          <a:p>
            <a:r>
              <a:rPr lang="en-US" dirty="0"/>
              <a:t>Program requirements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B706659-8817-44F5-87F5-B7804F1CBE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E7E0E66-59D6-4A3A-B1A2-84B907843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64F6F91-27E3-4BF5-9BD7-E5923D27CC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CCB9388-7BB1-438E-2546-C982998EA2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07210"/>
              </p:ext>
            </p:extLst>
          </p:nvPr>
        </p:nvGraphicFramePr>
        <p:xfrm>
          <a:off x="5038410" y="1061686"/>
          <a:ext cx="6593202" cy="4762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5044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0B1846-6CE5-47AE-B0D0-7202A39CE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A6297-E2C5-3625-245B-3A8B359B5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08006"/>
            <a:ext cx="3503409" cy="5070171"/>
          </a:xfrm>
        </p:spPr>
        <p:txBody>
          <a:bodyPr anchor="b">
            <a:normAutofit/>
          </a:bodyPr>
          <a:lstStyle/>
          <a:p>
            <a:r>
              <a:rPr lang="en-US" dirty="0"/>
              <a:t>What is yoga nidrā?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B706659-8817-44F5-87F5-B7804F1CBE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E7E0E66-59D6-4A3A-B1A2-84B907843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64F6F91-27E3-4BF5-9BD7-E5923D27CC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F2B6E79-ECCF-F263-2A78-C9D5B49DE9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6942701"/>
              </p:ext>
            </p:extLst>
          </p:nvPr>
        </p:nvGraphicFramePr>
        <p:xfrm>
          <a:off x="5038410" y="1061686"/>
          <a:ext cx="6593202" cy="4762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6189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B4314D2-D2A1-4CD8-AC61-D3A862409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07EC9E-9FE8-4DBC-EC01-CFC0E35CE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789567"/>
            <a:ext cx="11110405" cy="1054864"/>
          </a:xfrm>
        </p:spPr>
        <p:txBody>
          <a:bodyPr anchor="t">
            <a:normAutofit/>
          </a:bodyPr>
          <a:lstStyle/>
          <a:p>
            <a:r>
              <a:rPr lang="en-US" dirty="0"/>
              <a:t>2 main schools or lineages of yoga nidrā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89C9033-50A6-4C0D-A434-1DA417B55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567751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E77119D-632B-44FE-918A-65D2788D0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6286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0273D66-DF0A-7EB4-58A0-028B241DCF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585655"/>
              </p:ext>
            </p:extLst>
          </p:nvPr>
        </p:nvGraphicFramePr>
        <p:xfrm>
          <a:off x="571500" y="1936417"/>
          <a:ext cx="11060113" cy="3934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75D966B-F184-B246-4BAD-2B9A85410669}"/>
              </a:ext>
            </a:extLst>
          </p:cNvPr>
          <p:cNvSpPr txBox="1"/>
          <p:nvPr/>
        </p:nvSpPr>
        <p:spPr>
          <a:xfrm>
            <a:off x="6629399" y="2751371"/>
            <a:ext cx="1636295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iRest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nidrā + PTSD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DFACE19-EBB8-D766-D74A-638BBD291F29}"/>
              </a:ext>
            </a:extLst>
          </p:cNvPr>
          <p:cNvCxnSpPr/>
          <p:nvPr/>
        </p:nvCxnSpPr>
        <p:spPr>
          <a:xfrm flipV="1">
            <a:off x="7387389" y="3429000"/>
            <a:ext cx="0" cy="4745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40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93B728-EF8E-4747-9825-F8D7FEEE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8EC4C7-7566-D225-1317-68CEC1470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783863"/>
            <a:ext cx="3448812" cy="5048339"/>
          </a:xfrm>
        </p:spPr>
        <p:txBody>
          <a:bodyPr anchor="t">
            <a:normAutofit/>
          </a:bodyPr>
          <a:lstStyle/>
          <a:p>
            <a:r>
              <a:rPr lang="en-US" dirty="0"/>
              <a:t>A murky history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38B8C1-129C-418D-BEA5-984B1F6A3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E0F901-22C5-405D-919A-D48167CEAD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87C62E1-2E42-4DD6-9ECF-39FB001D5B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F406FFC-DA28-564F-5FA6-B47F6ECB27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415272"/>
              </p:ext>
            </p:extLst>
          </p:nvPr>
        </p:nvGraphicFramePr>
        <p:xfrm>
          <a:off x="4869180" y="899033"/>
          <a:ext cx="6762434" cy="5044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1773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93B728-EF8E-4747-9825-F8D7FEEE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F4A4DE-7A66-6DBB-2C43-619F7E99B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783863"/>
            <a:ext cx="3448812" cy="5048339"/>
          </a:xfrm>
        </p:spPr>
        <p:txBody>
          <a:bodyPr anchor="t">
            <a:normAutofit/>
          </a:bodyPr>
          <a:lstStyle/>
          <a:p>
            <a:r>
              <a:rPr lang="en-US" dirty="0"/>
              <a:t>A murky history cont’d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38B8C1-129C-418D-BEA5-984B1F6A3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6286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E0F901-22C5-405D-919A-D48167CEAD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87C62E1-2E42-4DD6-9ECF-39FB001D5B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1" y="571500"/>
            <a:ext cx="110489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CFDE051-5C3E-D5A9-5CAC-E1C22AD413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262214"/>
              </p:ext>
            </p:extLst>
          </p:nvPr>
        </p:nvGraphicFramePr>
        <p:xfrm>
          <a:off x="4869180" y="899033"/>
          <a:ext cx="6762434" cy="5044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5126242"/>
      </p:ext>
    </p:extLst>
  </p:cSld>
  <p:clrMapOvr>
    <a:masterClrMapping/>
  </p:clrMapOvr>
</p:sld>
</file>

<file path=ppt/theme/theme1.xml><?xml version="1.0" encoding="utf-8"?>
<a:theme xmlns:a="http://schemas.openxmlformats.org/drawingml/2006/main" name="AlignmentVTI">
  <a:themeElements>
    <a:clrScheme name="Alignment">
      <a:dk1>
        <a:sysClr val="windowText" lastClr="000000"/>
      </a:dk1>
      <a:lt1>
        <a:sysClr val="window" lastClr="FFFFFF"/>
      </a:lt1>
      <a:dk2>
        <a:srgbClr val="3B3D38"/>
      </a:dk2>
      <a:lt2>
        <a:srgbClr val="F7F2EE"/>
      </a:lt2>
      <a:accent1>
        <a:srgbClr val="928A63"/>
      </a:accent1>
      <a:accent2>
        <a:srgbClr val="B57B6B"/>
      </a:accent2>
      <a:accent3>
        <a:srgbClr val="9E8484"/>
      </a:accent3>
      <a:accent4>
        <a:srgbClr val="7C8A75"/>
      </a:accent4>
      <a:accent5>
        <a:srgbClr val="8C8578"/>
      </a:accent5>
      <a:accent6>
        <a:srgbClr val="A18563"/>
      </a:accent6>
      <a:hlink>
        <a:srgbClr val="B57B6B"/>
      </a:hlink>
      <a:folHlink>
        <a:srgbClr val="7C8A75"/>
      </a:folHlink>
    </a:clrScheme>
    <a:fontScheme name="Custom 1">
      <a:majorFont>
        <a:latin typeface="Batang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ignmentVTI" id="{606D7720-FAA0-4ADC-B967-3239DA8ECA1A}" vid="{10074623-6FCC-4A3C-AAA5-58644BD8FF1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459</Words>
  <Application>Microsoft Macintosh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Batang</vt:lpstr>
      <vt:lpstr>Arial</vt:lpstr>
      <vt:lpstr>Avenir Next LT Pro Light</vt:lpstr>
      <vt:lpstr>AlignmentVTI</vt:lpstr>
      <vt:lpstr>Module One</vt:lpstr>
      <vt:lpstr>Program Objectives</vt:lpstr>
      <vt:lpstr>In this lecture...</vt:lpstr>
      <vt:lpstr>Learning Content +Best Practices</vt:lpstr>
      <vt:lpstr>Program requirements</vt:lpstr>
      <vt:lpstr>What is yoga nidrā?</vt:lpstr>
      <vt:lpstr>2 main schools or lineages of yoga nidrā</vt:lpstr>
      <vt:lpstr>A murky history</vt:lpstr>
      <vt:lpstr>A murky history cont’d</vt:lpstr>
      <vt:lpstr>OK... Now, let’s rest.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One</dc:title>
  <dc:creator>Lowell Heppner</dc:creator>
  <cp:lastModifiedBy>Lowell Heppner</cp:lastModifiedBy>
  <cp:revision>2</cp:revision>
  <dcterms:created xsi:type="dcterms:W3CDTF">2023-02-22T15:23:17Z</dcterms:created>
  <dcterms:modified xsi:type="dcterms:W3CDTF">2023-02-22T17:34:38Z</dcterms:modified>
</cp:coreProperties>
</file>