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72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C86B3-9EA9-49FD-9D5F-968AF6843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CBC10-DE62-4BB1-8486-80211DE7F7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D5CBD7-4038-43B9-8AC1-E66D38C1F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362C3-854C-40BB-863E-81EC3371A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36AEC-A328-4087-A943-9F0D53EF9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37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5468D-3F7B-4248-8AB2-C3CECFBFE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9EF473-FF16-4E81-A19E-15F3C3A52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8DEAE-F751-4A08-BED7-72D5A79D7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FED2E7-630D-43F9-A855-6C75AE43E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6FB85-4D13-4163-AC17-182EED08E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9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8FD95B-2E4C-429A-B98C-FB5711BD0C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A24472-17F6-49D8-B3DF-04F90DB928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D1262-5C72-4E20-82E2-90F122496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AED83F-7B78-4643-965B-63BB1906C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8FCA1-1D34-4DC6-A5AB-28B2E21C2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1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FCF62-D8E2-46DB-8B9C-A2E1DCE2F3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1B5F4-A8D1-4419-8E1B-A3CF404DC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4D7B56-6BD7-4436-934C-FD21443D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2C252-EA4C-4F46-BDBA-8C7CD96EC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6DBE7-1E7A-449F-8FC0-4A7959765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01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07407-B9F0-4B0E-AFE6-3BE241F58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FC064E-4BC0-4598-B9C7-AAB9E4E3C6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E17CB-B4F5-44AE-A7D0-C3E0E2545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3A80C8-1E14-4B36-A6CC-7532A1427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0A717C-ECB9-4F11-AB12-09ED6C08E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08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93D90-978C-4B94-B0B2-543610CD7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4D7A94-BBB8-49F9-B764-FFBDDFB64C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6500D-3DDE-4508-A471-634421F96B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F63F1D-EF2B-45B5-B932-B58EC72C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10260-9F42-4941-947E-87704EBE9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7B6D13-ADC0-4FE2-A876-A5884D458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2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F12A2-3CF9-4509-9744-F50FBB77F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E1A0CE-EB80-4A85-A73E-2909918D4B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A5A45A-760A-467E-8FEA-ED3C786DD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4DD11E-BB18-498E-9974-B9B88715F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37A858-0B39-4468-A6B5-5CACBA9992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C66A1B-AC49-496B-B84A-52680A998E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63C7C2F-6787-4471-B17E-2D394902A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D20496-49D8-465E-A658-64346865F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70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23A10D-9E02-4AEA-804E-D1CEFF13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3D538C-9CEB-4FC7-BF7C-7C84A410E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791B4C-439A-494B-9CAE-493724A2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14D8BA-7FDC-479A-AD95-ACF34844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427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3F9E1A-0708-4327-AC49-7DACB4D27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191799-067B-474E-AF95-6BC9B6885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A11A80-EDB4-4B93-9677-5ADD83EE1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211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F6902-184E-4FD5-9943-F2C708E7E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81EB-8B5C-4560-AC1E-C453AD26F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C133A-656C-446F-A4BB-9EA11B8DB8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2924A3-BF94-4844-B5C4-AA4C662DA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F792AF-F231-4759-AE28-228905E4D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29C373-0663-4E2A-9F6F-C3121043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504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BCD80-FCBB-4599-9A6A-BFE7BD3C7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B5F1E15-E20E-4749-BFC0-C30BDF8EF3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C68E50-8AD3-4CE2-BB30-7C554CC271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5777C0-3794-4FF0-9E24-EEB933DB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C40DF0-40B7-4677-83A4-A9EE5197F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32B0A-B489-400D-866C-0EC928790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049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F311EC-00A7-45BD-9DF7-91DFABE56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BFCE5D-E998-4C94-9542-3692DB126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1E139-BCDB-492B-91E0-31754D765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704C9-47CA-431E-B94D-BA0AE2EC612E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D73E33-E9A4-4556-A78D-5FCDB6E21E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5E03D7-E417-4926-B7DA-DE737B5D8C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142854-0A27-46CB-8EC4-CA6B4EA020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909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8CD06-7A06-4FB0-852E-31409647D9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8857673" cy="3255674"/>
          </a:xfrm>
        </p:spPr>
        <p:txBody>
          <a:bodyPr/>
          <a:lstStyle/>
          <a:p>
            <a:r>
              <a:rPr lang="en-US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NETWORKING LAB CREATION AND CONFIGURATION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4257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716D5-1EF3-43B6-818D-EBCCBB775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the course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3678-475B-4F10-93C6-076B5707F5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Why I created this course</a:t>
            </a:r>
          </a:p>
          <a:p>
            <a:pPr lvl="1"/>
            <a:r>
              <a:rPr lang="en-US" dirty="0"/>
              <a:t>Simulators</a:t>
            </a:r>
          </a:p>
          <a:p>
            <a:pPr lvl="2"/>
            <a:r>
              <a:rPr lang="en-US" dirty="0"/>
              <a:t>Packet Tracer</a:t>
            </a:r>
          </a:p>
          <a:p>
            <a:pPr lvl="2"/>
            <a:r>
              <a:rPr lang="en-US" dirty="0"/>
              <a:t>GNS3</a:t>
            </a:r>
          </a:p>
          <a:p>
            <a:pPr lvl="2"/>
            <a:r>
              <a:rPr lang="en-US" dirty="0"/>
              <a:t>CML2</a:t>
            </a:r>
          </a:p>
          <a:p>
            <a:pPr lvl="1"/>
            <a:r>
              <a:rPr lang="en-US" dirty="0"/>
              <a:t>Complexity vs. Size of Topology</a:t>
            </a:r>
          </a:p>
          <a:p>
            <a:pPr lvl="1"/>
            <a:r>
              <a:rPr lang="en-US" dirty="0"/>
              <a:t>Mobility </a:t>
            </a:r>
          </a:p>
          <a:p>
            <a:pPr lvl="1"/>
            <a:r>
              <a:rPr lang="en-US" dirty="0"/>
              <a:t>Ease of Use</a:t>
            </a:r>
          </a:p>
          <a:p>
            <a:pPr lvl="1"/>
            <a:r>
              <a:rPr lang="en-US" dirty="0"/>
              <a:t>Affordability</a:t>
            </a:r>
          </a:p>
        </p:txBody>
      </p:sp>
    </p:spTree>
    <p:extLst>
      <p:ext uri="{BB962C8B-B14F-4D97-AF65-F5344CB8AC3E}">
        <p14:creationId xmlns:p14="http://schemas.microsoft.com/office/powerpoint/2010/main" val="2271308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31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NETWORKING LAB CREATION AND CONFIGURATION </vt:lpstr>
      <vt:lpstr>Introduction to the course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LAB CREATION AND CONFIGURATION </dc:title>
  <dc:creator>Lazaro Diaz</dc:creator>
  <cp:lastModifiedBy>Lazaro Diaz</cp:lastModifiedBy>
  <cp:revision>1</cp:revision>
  <dcterms:created xsi:type="dcterms:W3CDTF">2022-04-25T17:32:08Z</dcterms:created>
  <dcterms:modified xsi:type="dcterms:W3CDTF">2022-04-25T17:55:23Z</dcterms:modified>
</cp:coreProperties>
</file>