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72" r:id="rId3"/>
    <p:sldId id="273" r:id="rId4"/>
    <p:sldId id="280" r:id="rId5"/>
    <p:sldId id="283" r:id="rId6"/>
    <p:sldId id="271" r:id="rId7"/>
    <p:sldId id="281" r:id="rId8"/>
    <p:sldId id="265" r:id="rId9"/>
    <p:sldId id="279" r:id="rId10"/>
    <p:sldId id="277" r:id="rId11"/>
    <p:sldId id="275" r:id="rId12"/>
    <p:sldId id="276" r:id="rId13"/>
    <p:sldId id="282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16E"/>
    <a:srgbClr val="5E1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82" autoAdjust="0"/>
    <p:restoredTop sz="96405"/>
  </p:normalViewPr>
  <p:slideViewPr>
    <p:cSldViewPr snapToGrid="0" snapToObjects="1">
      <p:cViewPr>
        <p:scale>
          <a:sx n="75" d="100"/>
          <a:sy n="75" d="100"/>
        </p:scale>
        <p:origin x="60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18D60BB-05FB-82C2-5AD7-07EBC714B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893" y="-85726"/>
            <a:ext cx="12411783" cy="70294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A7F653-0F01-C314-5425-42A894D6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169229"/>
            <a:ext cx="9144000" cy="184500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FFB62A-5D89-4647-8481-DBD9C9051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050915"/>
            <a:ext cx="9144000" cy="5880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B42F855-7AE2-C810-6E8B-C564E7C0A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0439" y="-85726"/>
            <a:ext cx="5371121" cy="43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4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51DC7B1-21D4-02E8-621F-C267F340D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06325" y="-243995"/>
            <a:ext cx="12970689" cy="73459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8D1BED-B9EB-EB38-702A-2D2B26408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519" y="165219"/>
            <a:ext cx="10000839" cy="20627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DD9BAB-B5AF-4895-4311-D01FE969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135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5E579D-CDDE-7128-6656-C1152DAB0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7842"/>
            <a:ext cx="10515600" cy="3749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D8AB04-3EB5-B841-FADA-CCA19552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1D464-B517-30E2-4810-AB81C9FB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E20927-7049-0BC7-3DE4-84E99D54A0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58538" y="-149782"/>
            <a:ext cx="3258943" cy="262794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EC9E99-17BA-FE2F-7406-7E71800C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851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BE6E8D1-1E9D-6DE6-B0DF-6F61A303C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840" y="-95693"/>
            <a:ext cx="12446980" cy="70493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60E23F-1FE2-9D7F-EB4E-5691C330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6D8BA6-56DE-5015-6342-3641F1B1E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08392C-07EF-748D-1F4C-6B9E2E7A0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890390-695E-3172-0970-D24A2D62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2E4B9-8725-446E-C842-38260105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877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8A05CDE-745F-DCF1-3EC8-8BC0ED694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5563" y="-96754"/>
            <a:ext cx="12450726" cy="70515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0AAD24-149D-4B8A-635F-0081274027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5563" y="-96755"/>
            <a:ext cx="12450726" cy="21063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E93FE7-061F-C60E-3DDE-756F8BC4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4F74F-5C5F-6C63-DD3F-038ED5C0C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9553"/>
            <a:ext cx="5181600" cy="41674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480889-5381-A693-3EC5-0071A7B25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9553"/>
            <a:ext cx="5181600" cy="41674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3450B1-E3D3-202B-E5CE-8431DE7B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9A2F02-4189-4135-876B-141EAE32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03B9D2-0145-4E57-27CD-00FBCE6D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226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BF1D833-605A-E6AD-9BD3-69B81E1AE7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25" y="-122275"/>
            <a:ext cx="12540849" cy="71025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C27F825-2565-891F-3C60-3312A44EA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4408" y="531628"/>
            <a:ext cx="13600812" cy="23497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2E3CFC6-7264-E7EF-4580-CC2D0C6E03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70861" y="-224220"/>
            <a:ext cx="13733721" cy="22060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39C5C50-E4A8-1C55-DEAF-B4F0A9382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829"/>
            <a:ext cx="10515600" cy="125129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rgbClr val="36116E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Haz clic para modificar</a:t>
            </a:r>
            <a:br>
              <a:rPr lang="es-MX" dirty="0"/>
            </a:br>
            <a:r>
              <a:rPr lang="es-MX" dirty="0"/>
              <a:t>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A4A8FF-06A2-0CAC-125C-CBD7A4271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588993-2EE3-637A-E5F9-6DD5FD098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5097"/>
            <a:ext cx="5157787" cy="3414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126EA3-C758-1EF9-EBC3-721A63249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9EA9F3-ED1B-EFFD-21F8-C068CA25B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5097"/>
            <a:ext cx="5183188" cy="3414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C825861-38B4-9E54-55F0-5080E775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37C67A-C592-5FB6-9438-7F25043F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08D4D2E-10EC-1B88-B462-0296FA91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79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D706BF-A82B-221B-5644-26A6C68F9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90" y="-95693"/>
            <a:ext cx="12446980" cy="70493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5ECB3C-C55C-99CE-9347-890233DB4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65974" y="-270790"/>
            <a:ext cx="13923945" cy="27269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44D18D-DB94-5D6A-8FC4-7D8F8C6A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934"/>
            <a:ext cx="10515600" cy="13184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rgbClr val="36116E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71B47D-9750-63DD-0C7F-1B9B8333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4A7A99-4B60-F46D-5D61-42A53B129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4C3006-97BC-B14A-3F55-EE943F92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385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24984A2-3F35-DC17-143A-84B7DB267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269" y="-71781"/>
            <a:ext cx="12362538" cy="70015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B9FA46-0E6B-C8EB-64CF-B514B4EF20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650" y="-413414"/>
            <a:ext cx="8123275" cy="71450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EE9F73-8509-F835-49B8-B1EA8665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1E602E-B8A5-7914-56CB-6D69CE1D7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700" y="600739"/>
            <a:ext cx="5869173" cy="5116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85DE5F-9BAA-9BE2-526B-395CA6FD5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F9CAD8-71E1-5D6F-887D-4D246C30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DE0E656-7B17-624D-9B9C-BD297D60FD3A}" type="datetimeFigureOut">
              <a:rPr lang="es-CO" smtClean="0"/>
              <a:pPr/>
              <a:t>9/10/2022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3A63D4-28FA-0588-DE18-086754A0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163646-344C-80AC-E8BE-3B9717ED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D95A52DA-1D79-014F-A1F7-F948F692337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663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CDEE0-0052-228F-EBE8-2744375C2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902529"/>
            <a:ext cx="9144000" cy="1845008"/>
          </a:xfrm>
        </p:spPr>
        <p:txBody>
          <a:bodyPr/>
          <a:lstStyle/>
          <a:p>
            <a:r>
              <a:rPr lang="es-CO" dirty="0"/>
              <a:t>PROPÓSITO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F099A4-EE17-86EF-52AB-60AD03FC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747537"/>
            <a:ext cx="9144000" cy="588077"/>
          </a:xfrm>
        </p:spPr>
        <p:txBody>
          <a:bodyPr/>
          <a:lstStyle/>
          <a:p>
            <a:r>
              <a:rPr lang="es-ES" dirty="0"/>
              <a:t>CONOCIMIENTO – CONVERSATORIO ENTRE AMIGOS</a:t>
            </a:r>
          </a:p>
          <a:p>
            <a:r>
              <a:rPr lang="es-ES" dirty="0"/>
              <a:t>INFORMACIÓN - INVITACIÓN - RECONOCIMIENTOS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307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AVANCES EFFI 2022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DADBD-BC07-61D2-D740-3656BD119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850" y="2427842"/>
            <a:ext cx="9124950" cy="374912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es-ES" b="1" dirty="0"/>
              <a:t>Apertura Ecosistema en Ecuador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s-ES" b="1" dirty="0"/>
              <a:t>Programa de referidos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s-ES" b="1" dirty="0"/>
              <a:t>Pagos rápidos o anticipados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s-ES" b="1" dirty="0"/>
              <a:t>Fortalecimiento de la comunidad </a:t>
            </a:r>
            <a:r>
              <a:rPr lang="es-ES" b="1" dirty="0" err="1"/>
              <a:t>ecommerce</a:t>
            </a:r>
            <a:endParaRPr lang="es-ES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61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INVITACIÓN</a:t>
            </a:r>
            <a:br>
              <a:rPr lang="es-ES" dirty="0"/>
            </a:br>
            <a:r>
              <a:rPr lang="es-ES" sz="3000" dirty="0">
                <a:solidFill>
                  <a:srgbClr val="36116E"/>
                </a:solidFill>
              </a:rPr>
              <a:t>Ganar en dólares es la mejor forma de luchar contra la depreciación del peso</a:t>
            </a:r>
            <a:endParaRPr lang="es-CO" sz="3000" dirty="0">
              <a:solidFill>
                <a:srgbClr val="36116E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B93B97-1D4F-F1E1-59DE-5FAD383A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33" y="2133600"/>
            <a:ext cx="8398933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F90920-1EAD-89EA-1AEB-CE8F56C5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42" y="3209925"/>
            <a:ext cx="2228850" cy="222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5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886135"/>
            <a:ext cx="7920338" cy="1325563"/>
          </a:xfrm>
        </p:spPr>
        <p:txBody>
          <a:bodyPr/>
          <a:lstStyle/>
          <a:p>
            <a:r>
              <a:rPr lang="es-ES" dirty="0"/>
              <a:t>QUÉ VIENE PARA EFFI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DADBD-BC07-61D2-D740-3656BD119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Nuevos desarrollos: Mensajería instantánea, módulo contable, facturación electrónica otros países…</a:t>
            </a:r>
          </a:p>
          <a:p>
            <a:endParaRPr lang="es-ES" sz="1500" dirty="0"/>
          </a:p>
          <a:p>
            <a:r>
              <a:rPr lang="es-ES" dirty="0"/>
              <a:t>Apertura en nuevos países: Republica dominicana, México y Panamá… </a:t>
            </a:r>
          </a:p>
          <a:p>
            <a:endParaRPr lang="es-ES" sz="1500" dirty="0"/>
          </a:p>
          <a:p>
            <a:r>
              <a:rPr lang="es-ES" dirty="0"/>
              <a:t>¡Toda necesidad que la comunidad Ecommerce tenga!</a:t>
            </a:r>
          </a:p>
        </p:txBody>
      </p:sp>
    </p:spTree>
    <p:extLst>
      <p:ext uri="{BB962C8B-B14F-4D97-AF65-F5344CB8AC3E}">
        <p14:creationId xmlns:p14="http://schemas.microsoft.com/office/powerpoint/2010/main" val="77680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CDEE0-0052-228F-EBE8-2744375C2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902529"/>
            <a:ext cx="9144000" cy="1845008"/>
          </a:xfrm>
        </p:spPr>
        <p:txBody>
          <a:bodyPr/>
          <a:lstStyle/>
          <a:p>
            <a:r>
              <a:rPr lang="es-ES" dirty="0"/>
              <a:t>RECONOCIMIENTOS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044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AUTOMATIZACIÓN</a:t>
            </a:r>
            <a:br>
              <a:rPr lang="es-ES" dirty="0"/>
            </a:br>
            <a:r>
              <a:rPr lang="es-ES" sz="3300" dirty="0">
                <a:solidFill>
                  <a:srgbClr val="002060"/>
                </a:solidFill>
              </a:rPr>
              <a:t>¿Cuál es el propósito de automatizar mi negocio?</a:t>
            </a:r>
            <a:br>
              <a:rPr lang="es-ES" sz="3000" dirty="0"/>
            </a:br>
            <a:endParaRPr lang="es-CO" sz="3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A62067-602C-74E7-5691-6FCA5D3B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30" y="2861249"/>
            <a:ext cx="5038910" cy="335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95CAB7-D671-AC63-6AB4-D07DE1615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940" y="2931800"/>
            <a:ext cx="3842586" cy="321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956F267-32EE-4745-9F4A-73F7162ACD6B}"/>
              </a:ext>
            </a:extLst>
          </p:cNvPr>
          <p:cNvSpPr txBox="1">
            <a:spLocks/>
          </p:cNvSpPr>
          <p:nvPr/>
        </p:nvSpPr>
        <p:spPr>
          <a:xfrm>
            <a:off x="628650" y="2459518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ES" sz="3000" dirty="0"/>
              <a:t>RECURSO TIEMPO</a:t>
            </a:r>
            <a:endParaRPr lang="es-CO" sz="3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65DD311-E97A-E988-83B4-EB709E1BAF9E}"/>
              </a:ext>
            </a:extLst>
          </p:cNvPr>
          <p:cNvSpPr txBox="1">
            <a:spLocks/>
          </p:cNvSpPr>
          <p:nvPr/>
        </p:nvSpPr>
        <p:spPr>
          <a:xfrm>
            <a:off x="5095875" y="2499686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ES" sz="3000" dirty="0"/>
              <a:t>CRECIMIENTO</a:t>
            </a:r>
            <a:endParaRPr lang="es-CO" sz="3000" dirty="0"/>
          </a:p>
        </p:txBody>
      </p:sp>
    </p:spTree>
    <p:extLst>
      <p:ext uri="{BB962C8B-B14F-4D97-AF65-F5344CB8AC3E}">
        <p14:creationId xmlns:p14="http://schemas.microsoft.com/office/powerpoint/2010/main" val="25251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AUTOMATIZACIÓN</a:t>
            </a:r>
            <a:br>
              <a:rPr lang="es-ES" dirty="0"/>
            </a:br>
            <a:r>
              <a:rPr lang="es-ES" sz="3300" dirty="0">
                <a:solidFill>
                  <a:srgbClr val="002060"/>
                </a:solidFill>
              </a:rPr>
              <a:t>¿Qué áreas de mi negocio debo automatizar?</a:t>
            </a:r>
            <a:br>
              <a:rPr lang="es-ES" sz="3000" dirty="0"/>
            </a:br>
            <a:endParaRPr lang="es-CO" sz="3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7F8BEE-5EB9-FC65-E83E-B4F2C928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2182180"/>
            <a:ext cx="6486525" cy="382164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9CD8E3E-46F2-0EBF-C158-081361181C44}"/>
              </a:ext>
            </a:extLst>
          </p:cNvPr>
          <p:cNvSpPr txBox="1">
            <a:spLocks/>
          </p:cNvSpPr>
          <p:nvPr/>
        </p:nvSpPr>
        <p:spPr>
          <a:xfrm>
            <a:off x="2135830" y="6197286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ES" sz="2500" dirty="0"/>
              <a:t>¡AUTOMATIZA SOLO </a:t>
            </a:r>
          </a:p>
          <a:p>
            <a:r>
              <a:rPr lang="es-ES" sz="2500" dirty="0"/>
              <a:t>LO QUE CONOCES PERFECTAMENTE!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40818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C75A87E-43DB-DCC5-75FC-BD8C9B69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135"/>
            <a:ext cx="7920338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AUTOMATIZACIÓN</a:t>
            </a:r>
            <a:br>
              <a:rPr lang="es-ES" dirty="0"/>
            </a:br>
            <a:r>
              <a:rPr lang="es-ES" sz="3300" dirty="0">
                <a:solidFill>
                  <a:srgbClr val="002060"/>
                </a:solidFill>
              </a:rPr>
              <a:t>¿Cómo automatizo mi negocio?</a:t>
            </a:r>
            <a:br>
              <a:rPr lang="es-ES" sz="3000" dirty="0"/>
            </a:br>
            <a:endParaRPr lang="es-CO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1C538A-398D-C4F4-CE85-5325DFFD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1" y="2781299"/>
            <a:ext cx="5084426" cy="36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0A4DA25-A61B-C578-C653-F28AAF80FEAA}"/>
              </a:ext>
            </a:extLst>
          </p:cNvPr>
          <p:cNvSpPr txBox="1">
            <a:spLocks/>
          </p:cNvSpPr>
          <p:nvPr/>
        </p:nvSpPr>
        <p:spPr>
          <a:xfrm>
            <a:off x="-634126" y="2294271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ES" sz="2500" dirty="0"/>
              <a:t>PROCESOS EMPRESARIALES</a:t>
            </a:r>
            <a:endParaRPr lang="es-CO" sz="25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4E4B34-FE66-6C97-5728-845E057E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137" y="2795585"/>
            <a:ext cx="3657116" cy="3648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DB290B-FD29-FD69-7FE5-47DE0EB22DED}"/>
              </a:ext>
            </a:extLst>
          </p:cNvPr>
          <p:cNvSpPr txBox="1">
            <a:spLocks/>
          </p:cNvSpPr>
          <p:nvPr/>
        </p:nvSpPr>
        <p:spPr>
          <a:xfrm>
            <a:off x="5316526" y="2299660"/>
            <a:ext cx="79203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ES" sz="2500" dirty="0"/>
              <a:t>HERRAMIENTAS CENTRALIZADAS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42067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061"/>
            <a:ext cx="7920338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APRENDIZAJES</a:t>
            </a:r>
            <a:br>
              <a:rPr lang="es-ES" dirty="0"/>
            </a:br>
            <a:r>
              <a:rPr lang="es-ES" sz="3300" dirty="0">
                <a:solidFill>
                  <a:srgbClr val="36116E"/>
                </a:solidFill>
              </a:rPr>
              <a:t>MAYORES RETOS DEL EMPRENDEDOR</a:t>
            </a:r>
            <a:endParaRPr lang="es-CO" sz="3300" dirty="0">
              <a:solidFill>
                <a:srgbClr val="36116E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12BC82E3-BBFF-EC0D-236C-F7E7A9895F66}"/>
              </a:ext>
            </a:extLst>
          </p:cNvPr>
          <p:cNvSpPr txBox="1">
            <a:spLocks/>
          </p:cNvSpPr>
          <p:nvPr/>
        </p:nvSpPr>
        <p:spPr>
          <a:xfrm>
            <a:off x="838200" y="2157382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5000" dirty="0">
                <a:solidFill>
                  <a:srgbClr val="FFC000"/>
                </a:solidFill>
              </a:rPr>
              <a:t>RETOS</a:t>
            </a:r>
            <a:endParaRPr lang="es-CO" sz="5000" dirty="0">
              <a:solidFill>
                <a:srgbClr val="FFC000"/>
              </a:solidFill>
            </a:endParaRP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F2E82B4E-185A-3646-2534-BC69F5CE5F1F}"/>
              </a:ext>
            </a:extLst>
          </p:cNvPr>
          <p:cNvSpPr txBox="1">
            <a:spLocks/>
          </p:cNvSpPr>
          <p:nvPr/>
        </p:nvSpPr>
        <p:spPr>
          <a:xfrm>
            <a:off x="1135063" y="3187053"/>
            <a:ext cx="5157787" cy="3414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dirty="0"/>
              <a:t>Falta de recursos</a:t>
            </a:r>
          </a:p>
          <a:p>
            <a:r>
              <a:rPr lang="es-ES" sz="3000" dirty="0"/>
              <a:t>Falta de conocimiento de las reglas del juego</a:t>
            </a:r>
          </a:p>
          <a:p>
            <a:r>
              <a:rPr lang="es-ES" sz="3000" dirty="0"/>
              <a:t>Falta de conexiones</a:t>
            </a:r>
          </a:p>
          <a:p>
            <a:endParaRPr lang="es-CO" dirty="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101BEBCF-D5BE-57EF-D6A2-8533B68AAAB0}"/>
              </a:ext>
            </a:extLst>
          </p:cNvPr>
          <p:cNvSpPr txBox="1">
            <a:spLocks/>
          </p:cNvSpPr>
          <p:nvPr/>
        </p:nvSpPr>
        <p:spPr>
          <a:xfrm>
            <a:off x="5895975" y="2260262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5000" dirty="0">
                <a:solidFill>
                  <a:srgbClr val="FFC000"/>
                </a:solidFill>
              </a:rPr>
              <a:t>CONSEJOS</a:t>
            </a:r>
            <a:endParaRPr lang="es-CO" sz="5000" dirty="0">
              <a:solidFill>
                <a:srgbClr val="FFC000"/>
              </a:solidFill>
            </a:endParaRPr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AF129274-27D8-2E1B-04CD-BA0D01B09658}"/>
              </a:ext>
            </a:extLst>
          </p:cNvPr>
          <p:cNvSpPr txBox="1">
            <a:spLocks/>
          </p:cNvSpPr>
          <p:nvPr/>
        </p:nvSpPr>
        <p:spPr>
          <a:xfrm>
            <a:off x="6467475" y="3187053"/>
            <a:ext cx="5183188" cy="3414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dirty="0"/>
              <a:t>Trabajar el doble. </a:t>
            </a:r>
          </a:p>
          <a:p>
            <a:r>
              <a:rPr lang="es-ES" sz="3000" dirty="0"/>
              <a:t>Educación</a:t>
            </a:r>
          </a:p>
          <a:p>
            <a:r>
              <a:rPr lang="es-ES" sz="3000" dirty="0"/>
              <a:t>Públicas relaciones! (</a:t>
            </a:r>
            <a:r>
              <a:rPr lang="es-ES" sz="3000" dirty="0" err="1"/>
              <a:t>Networking</a:t>
            </a:r>
            <a:r>
              <a:rPr lang="es-ES" sz="3000" dirty="0"/>
              <a:t>)</a:t>
            </a:r>
          </a:p>
          <a:p>
            <a:r>
              <a:rPr lang="es-ES" sz="3000" dirty="0"/>
              <a:t>Romper paradigmas mentales.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835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FE16F-4D8D-7D55-7FA0-7D4DC550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ADDICCIÓN A DESBLOQUEAR NIVELES MENTALES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C5E88-DFB4-5E01-22BF-A99977BE0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19B108E-AA9D-3763-4BAF-90EFC81330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349" y="1681162"/>
            <a:ext cx="11753126" cy="4719638"/>
          </a:xfrm>
        </p:spPr>
      </p:pic>
    </p:spTree>
    <p:extLst>
      <p:ext uri="{BB962C8B-B14F-4D97-AF65-F5344CB8AC3E}">
        <p14:creationId xmlns:p14="http://schemas.microsoft.com/office/powerpoint/2010/main" val="308679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APRENDIZAJES</a:t>
            </a:r>
            <a:br>
              <a:rPr lang="es-ES" dirty="0"/>
            </a:br>
            <a:r>
              <a:rPr lang="es-ES" sz="4400" dirty="0">
                <a:solidFill>
                  <a:srgbClr val="36116E"/>
                </a:solidFill>
              </a:rPr>
              <a:t>CRECER CON PROPÓSITO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5E5169-7090-285C-3AE4-CC7F4C05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7842"/>
            <a:ext cx="10515600" cy="3749120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b="1" dirty="0"/>
              <a:t>FAMILIA</a:t>
            </a:r>
          </a:p>
          <a:p>
            <a:pPr marL="0" indent="0" algn="ctr">
              <a:buNone/>
            </a:pPr>
            <a:endParaRPr lang="es-ES" sz="1000" b="1" dirty="0"/>
          </a:p>
          <a:p>
            <a:pPr marL="0" indent="0" algn="ctr">
              <a:buNone/>
            </a:pPr>
            <a:r>
              <a:rPr lang="es-ES" sz="4000" b="1" dirty="0"/>
              <a:t>SOCIEDAD</a:t>
            </a:r>
          </a:p>
          <a:p>
            <a:pPr marL="0" indent="0" algn="ctr">
              <a:buNone/>
            </a:pPr>
            <a:endParaRPr lang="es-ES" sz="1000" b="1" dirty="0"/>
          </a:p>
          <a:p>
            <a:pPr marL="0" indent="0" algn="ctr">
              <a:buNone/>
            </a:pPr>
            <a:r>
              <a:rPr lang="es-ES" sz="4000" b="1" dirty="0"/>
              <a:t>Agradecimiento</a:t>
            </a:r>
          </a:p>
          <a:p>
            <a:pPr marL="0" indent="0" algn="ctr">
              <a:buNone/>
            </a:pPr>
            <a:endParaRPr lang="es-ES" sz="1000" b="1" dirty="0"/>
          </a:p>
          <a:p>
            <a:pPr marL="0" indent="0" algn="ctr">
              <a:buNone/>
            </a:pPr>
            <a:r>
              <a:rPr lang="es-ES" sz="4000" b="1" dirty="0"/>
              <a:t>¿PARA MÍ O </a:t>
            </a:r>
          </a:p>
          <a:p>
            <a:pPr marL="0" indent="0" algn="ctr">
              <a:buNone/>
            </a:pPr>
            <a:r>
              <a:rPr lang="es-ES" sz="4000" b="1" dirty="0"/>
              <a:t>PARA TRASCENDER?</a:t>
            </a:r>
          </a:p>
          <a:p>
            <a:pPr marL="0" indent="0" algn="ctr">
              <a:buNone/>
            </a:pPr>
            <a:endParaRPr lang="es-ES" sz="1000" b="1" dirty="0"/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endParaRPr lang="es-ES" sz="4000" b="1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6928C0-0E9F-29B5-3608-746034A8A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824" y="2762249"/>
            <a:ext cx="3948113" cy="263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6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APRENDIZAJES</a:t>
            </a:r>
            <a:br>
              <a:rPr lang="es-ES" dirty="0"/>
            </a:br>
            <a:r>
              <a:rPr lang="es-ES" sz="4400" dirty="0">
                <a:solidFill>
                  <a:srgbClr val="36116E"/>
                </a:solidFill>
              </a:rPr>
              <a:t>CRECER CON PROPÓSITO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119C67-23A3-73ED-9C66-9CC2C167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93" y="2195844"/>
            <a:ext cx="6914092" cy="466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A25497-EF45-733B-ECBD-78F0F8AA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68" b="10970"/>
          <a:stretch/>
        </p:blipFill>
        <p:spPr>
          <a:xfrm>
            <a:off x="8289922" y="2195844"/>
            <a:ext cx="3299707" cy="19145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92D9AC-2DFE-1B59-95EF-964A9D7A4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61" b="23228"/>
          <a:stretch/>
        </p:blipFill>
        <p:spPr>
          <a:xfrm>
            <a:off x="8289923" y="4133573"/>
            <a:ext cx="3299708" cy="13490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F4527F-05BF-B173-A2AB-2E0E45FA8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06" b="30523"/>
          <a:stretch/>
        </p:blipFill>
        <p:spPr>
          <a:xfrm>
            <a:off x="8280397" y="5505472"/>
            <a:ext cx="3332239" cy="13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451FC-33DE-84C3-9BEB-5BD669A3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APRENDIZAJES</a:t>
            </a:r>
            <a:br>
              <a:rPr lang="es-ES" dirty="0"/>
            </a:br>
            <a:r>
              <a:rPr lang="es-ES" sz="4400" dirty="0">
                <a:solidFill>
                  <a:srgbClr val="36116E"/>
                </a:solidFill>
              </a:rPr>
              <a:t>CRECER CON PROPÓSITO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237505-8CE8-4650-FD9D-9697BE97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80545"/>
            <a:ext cx="7067550" cy="44822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C56CC47-2AA9-F8C4-7EED-BA55A78F9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0" b="3698"/>
          <a:stretch/>
        </p:blipFill>
        <p:spPr>
          <a:xfrm>
            <a:off x="7524793" y="2280546"/>
            <a:ext cx="4861702" cy="4482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7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ria 2022" id="{84DC26A9-A3B0-5745-AF94-6D89B5060525}" vid="{AEA13082-8ACD-514B-B636-D16CE75B3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185</TotalTime>
  <Words>202</Words>
  <Application>Microsoft Office PowerPoint</Application>
  <PresentationFormat>Panorámica</PresentationFormat>
  <Paragraphs>51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Montserrat</vt:lpstr>
      <vt:lpstr>Tema de Office</vt:lpstr>
      <vt:lpstr>PROPÓSITO</vt:lpstr>
      <vt:lpstr>AUTOMATIZACIÓN ¿Cuál es el propósito de automatizar mi negocio? </vt:lpstr>
      <vt:lpstr>AUTOMATIZACIÓN ¿Qué áreas de mi negocio debo automatizar? </vt:lpstr>
      <vt:lpstr>AUTOMATIZACIÓN ¿Cómo automatizo mi negocio? </vt:lpstr>
      <vt:lpstr>APRENDIZAJES MAYORES RETOS DEL EMPRENDEDOR</vt:lpstr>
      <vt:lpstr>ADDICCIÓN A DESBLOQUEAR NIVELES MENTALES</vt:lpstr>
      <vt:lpstr>APRENDIZAJES CRECER CON PROPÓSITO</vt:lpstr>
      <vt:lpstr>APRENDIZAJES CRECER CON PROPÓSITO</vt:lpstr>
      <vt:lpstr>APRENDIZAJES CRECER CON PROPÓSITO</vt:lpstr>
      <vt:lpstr>AVANCES EFFI 2022</vt:lpstr>
      <vt:lpstr>INVITACIÓN Ganar en dólares es la mejor forma de luchar contra la depreciación del peso</vt:lpstr>
      <vt:lpstr>QUÉ VIENE PARA EFFI</vt:lpstr>
      <vt:lpstr>RECONOCIMIENTOS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Omar Rivera</cp:lastModifiedBy>
  <cp:revision>23</cp:revision>
  <dcterms:created xsi:type="dcterms:W3CDTF">2022-09-05T14:30:24Z</dcterms:created>
  <dcterms:modified xsi:type="dcterms:W3CDTF">2022-10-09T20:10:12Z</dcterms:modified>
</cp:coreProperties>
</file>