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79" r:id="rId4"/>
    <p:sldId id="258" r:id="rId5"/>
    <p:sldId id="259" r:id="rId6"/>
    <p:sldId id="280" r:id="rId7"/>
    <p:sldId id="281" r:id="rId8"/>
    <p:sldId id="278" r:id="rId9"/>
    <p:sldId id="260" r:id="rId10"/>
    <p:sldId id="26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1"/>
    <p:restoredTop sz="94231"/>
  </p:normalViewPr>
  <p:slideViewPr>
    <p:cSldViewPr snapToGrid="0" snapToObjects="1">
      <p:cViewPr varScale="1">
        <p:scale>
          <a:sx n="115" d="100"/>
          <a:sy n="115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7F20-B174-D84B-9D44-285C527ACC4A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2B0A-2D16-664A-85E5-3E512C933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0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19855"/>
            <a:ext cx="12192001" cy="13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4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57E6-D3DF-9742-A572-11B2E91E8A98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23DD-6CFD-AE48-A74F-60A5EB119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03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Part 1: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The Driving Forces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1" y="5191458"/>
            <a:ext cx="4917989" cy="1535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30" y="740304"/>
            <a:ext cx="2112337" cy="46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33" y="0"/>
            <a:ext cx="3745934" cy="4351338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19855"/>
            <a:ext cx="12192001" cy="13381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4194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“It is the mark of an intelligent mind to entertain an idea without ever accepting it.”</a:t>
            </a: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Aristotle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67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93595" y="12569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5400" dirty="0" smtClean="0">
              <a:solidFill>
                <a:schemeClr val="accent1">
                  <a:lumMod val="50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5000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Please Complete Exercises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19854"/>
            <a:ext cx="12192001" cy="1338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4" y="896422"/>
            <a:ext cx="2112337" cy="46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19854"/>
            <a:ext cx="12192001" cy="133814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93594" y="1256913"/>
            <a:ext cx="11017405" cy="435133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Alignment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Satisfaction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Rockwell" charset="0"/>
                <a:ea typeface="Rockwell" charset="0"/>
                <a:cs typeface="Rockwell" charset="0"/>
              </a:rPr>
              <a:t>TWINS SEPARATED AT BIRTH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1117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oal in understanding our Driving Forces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“The decision for transition is brave but the path to true and lasting success requires a great deal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vigilance, patience, and belief.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0" y="2800719"/>
            <a:ext cx="4375645" cy="2719136"/>
          </a:xfrm>
          <a:prstGeom prst="flowChartProcess">
            <a:avLst/>
          </a:prstGeom>
        </p:spPr>
      </p:pic>
    </p:spTree>
    <p:extLst>
      <p:ext uri="{BB962C8B-B14F-4D97-AF65-F5344CB8AC3E}">
        <p14:creationId xmlns:p14="http://schemas.microsoft.com/office/powerpoint/2010/main" val="7442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9814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are your Driving Forces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for Transition?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These are drivers of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why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 you want to transition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Emotions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Examples: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Unfulfillment, Sadness, Dissatisfaction, Perseverance for More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Realities in your life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Examples: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Marriage/Divorce, M&amp;A gone sour, Laid Off, New Management, Children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are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your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 driving forces for transition?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19855"/>
            <a:ext cx="12192001" cy="1338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7"/>
          <a:stretch/>
        </p:blipFill>
        <p:spPr>
          <a:xfrm>
            <a:off x="9309100" y="1858761"/>
            <a:ext cx="2882900" cy="36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Understanding your Driving Forces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When do these triggers occur?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How frequent do these triggers take place?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Where are you when these triggers happen?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Examples: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Time, Day, Event, Conversation, Visual Reminder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Reverse Engineering your Driving Forces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When do the more positive feelings of fulfillment and alignment occur?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If some take place at work, during which activities/functions?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If others take places outside of work, which activities/functions are you partaking in?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Examples: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At work: Project Management Activities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Outside of work: Volunteer work with rescue animals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Think about what values you hold to be self-evident?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are some of your core values? (e.g. Trust, Integrity, Teamwork, Leadership)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are some of your values that you would like to see as part of your next transition?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Are they aligned to your values?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Are your driving forces a part of a wider net of values you hold?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are some of your values that you would like to see as part of your next transition?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happens when your core values and your driving forces come together?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Why they are important</a:t>
            </a:r>
            <a:endParaRPr lang="en-US" dirty="0">
              <a:latin typeface="Railway" charset="0"/>
              <a:ea typeface="Railway" charset="0"/>
              <a:cs typeface="Railway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369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Why are they important to you?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What meaning do they bring to your life?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…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Most importantly, are they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powerful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Railway" charset="0"/>
                <a:ea typeface="Railway" charset="0"/>
                <a:cs typeface="Railway" charset="0"/>
              </a:rPr>
              <a:t> enough to generate actionable change?!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ailway" charset="0"/>
              <a:ea typeface="Railway" charset="0"/>
              <a:cs typeface="Railway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356</Words>
  <Application>Microsoft Macintosh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Railway</vt:lpstr>
      <vt:lpstr>Rockwell</vt:lpstr>
      <vt:lpstr>Office Theme</vt:lpstr>
      <vt:lpstr>Part 1:   The Driving Forces</vt:lpstr>
      <vt:lpstr>PowerPoint Presentation</vt:lpstr>
      <vt:lpstr>The goal in understanding our Driving Forces</vt:lpstr>
      <vt:lpstr>What are your Driving Forces for Transition?</vt:lpstr>
      <vt:lpstr>Understanding your Driving Forces</vt:lpstr>
      <vt:lpstr>Reverse Engineering your Driving Forces</vt:lpstr>
      <vt:lpstr>Think about what values you hold to be self-evident?</vt:lpstr>
      <vt:lpstr>Are they aligned to your values?</vt:lpstr>
      <vt:lpstr>Why they are important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1:   The Driving Forces</dc:title>
  <dc:creator>Ramy Ballout</dc:creator>
  <cp:lastModifiedBy>Ramy Ballout</cp:lastModifiedBy>
  <cp:revision>16</cp:revision>
  <dcterms:created xsi:type="dcterms:W3CDTF">2018-05-21T22:43:02Z</dcterms:created>
  <dcterms:modified xsi:type="dcterms:W3CDTF">2018-05-30T03:41:02Z</dcterms:modified>
</cp:coreProperties>
</file>