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2" r:id="rId3"/>
    <p:sldId id="257" r:id="rId4"/>
    <p:sldId id="260" r:id="rId5"/>
    <p:sldId id="258" r:id="rId6"/>
    <p:sldId id="259" r:id="rId7"/>
    <p:sldId id="261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499D714-3A90-41DF-B09E-23AD974E794A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7D50D7B-0624-499E-8BDA-BD1369BEE10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2523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D714-3A90-41DF-B09E-23AD974E794A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0D7B-0624-499E-8BDA-BD1369BEE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5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D714-3A90-41DF-B09E-23AD974E794A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0D7B-0624-499E-8BDA-BD1369BEE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12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D714-3A90-41DF-B09E-23AD974E794A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0D7B-0624-499E-8BDA-BD1369BEE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59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99D714-3A90-41DF-B09E-23AD974E794A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D50D7B-0624-499E-8BDA-BD1369BEE1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51832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D714-3A90-41DF-B09E-23AD974E794A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0D7B-0624-499E-8BDA-BD1369BEE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D714-3A90-41DF-B09E-23AD974E794A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0D7B-0624-499E-8BDA-BD1369BEE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6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D714-3A90-41DF-B09E-23AD974E794A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0D7B-0624-499E-8BDA-BD1369BEE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8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D714-3A90-41DF-B09E-23AD974E794A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0D7B-0624-499E-8BDA-BD1369BEE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08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99D714-3A90-41DF-B09E-23AD974E794A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D50D7B-0624-499E-8BDA-BD1369BEE1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665473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99D714-3A90-41DF-B09E-23AD974E794A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D50D7B-0624-499E-8BDA-BD1369BEE1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404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23000">
              <a:schemeClr val="accent6"/>
            </a:gs>
            <a:gs pos="69000">
              <a:srgbClr val="FFC000">
                <a:alpha val="0"/>
              </a:srgbClr>
            </a:gs>
            <a:gs pos="97000">
              <a:srgbClr val="00B05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499D714-3A90-41DF-B09E-23AD974E794A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A7D50D7B-0624-499E-8BDA-BD1369BEE1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864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paypal.me/leadingthroughliving/4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businessclass.teachabl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ingthelifestyle.live/" TargetMode="External"/><Relationship Id="rId2" Type="http://schemas.openxmlformats.org/officeDocument/2006/relationships/hyperlink" Target="mailto:info@leadingthroughliving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hub.com/habakkuk/2-2.htm" TargetMode="External"/><Relationship Id="rId2" Type="http://schemas.openxmlformats.org/officeDocument/2006/relationships/hyperlink" Target="https://www.biblehub.com/habakkuk/2-1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hyperlink" Target="https://www.biblehub.com/habakkuk/2-3.ht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4688" y="2150577"/>
            <a:ext cx="6000750" cy="2509213"/>
          </a:xfrm>
        </p:spPr>
        <p:txBody>
          <a:bodyPr/>
          <a:lstStyle/>
          <a:p>
            <a:pPr algn="r"/>
            <a:r>
              <a:rPr lang="en-US" dirty="0" smtClean="0"/>
              <a:t>Vision Launch Party 2019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4688" y="4676775"/>
            <a:ext cx="6088062" cy="90963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Presented by Lynita Mitchell-Blackwell, Esq., CPA, CCLC</a:t>
            </a:r>
          </a:p>
          <a:p>
            <a:r>
              <a:rPr lang="en-US" sz="1800" dirty="0" smtClean="0"/>
              <a:t>Leading Through Living Community, LLC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038" y="1420808"/>
            <a:ext cx="3162300" cy="210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1962150"/>
            <a:ext cx="7343775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57250"/>
          </a:xfrm>
        </p:spPr>
        <p:txBody>
          <a:bodyPr/>
          <a:lstStyle/>
          <a:p>
            <a:pPr algn="ctr"/>
            <a:r>
              <a:rPr lang="en-US" dirty="0" smtClean="0"/>
              <a:t>Steps to </a:t>
            </a:r>
            <a:r>
              <a:rPr lang="en-US" dirty="0" smtClean="0"/>
              <a:t>Successful </a:t>
            </a:r>
            <a:r>
              <a:rPr lang="en-US" dirty="0"/>
              <a:t>V</a:t>
            </a:r>
            <a:r>
              <a:rPr lang="en-US" dirty="0" smtClean="0"/>
              <a:t>ision </a:t>
            </a:r>
            <a:r>
              <a:rPr lang="en-US" dirty="0"/>
              <a:t>L</a:t>
            </a:r>
            <a:r>
              <a:rPr lang="en-US" dirty="0" smtClean="0"/>
              <a:t>aunching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71600" y="1543050"/>
            <a:ext cx="9601200" cy="30802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 in Love!</a:t>
            </a:r>
          </a:p>
          <a:p>
            <a:r>
              <a:rPr lang="en-US" sz="2800" dirty="0" smtClean="0"/>
              <a:t>Step 13 – work through the healing</a:t>
            </a:r>
          </a:p>
          <a:p>
            <a:r>
              <a:rPr lang="en-US" sz="2800" dirty="0" smtClean="0"/>
              <a:t>Step </a:t>
            </a:r>
            <a:r>
              <a:rPr lang="en-US" sz="2800" dirty="0" smtClean="0"/>
              <a:t>14 – use this time of preparation wisely </a:t>
            </a:r>
          </a:p>
          <a:p>
            <a:r>
              <a:rPr lang="en-US" sz="2800" dirty="0" smtClean="0"/>
              <a:t>Step 15 – think, act, and grow in what you already </a:t>
            </a:r>
            <a:r>
              <a:rPr lang="en-US" sz="2800" dirty="0" smtClean="0"/>
              <a:t>know</a:t>
            </a:r>
            <a:endParaRPr lang="en-US" sz="2800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712" y="5838825"/>
            <a:ext cx="1076325" cy="7175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3025211"/>
            <a:ext cx="9172575" cy="459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5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Take 10 Minutes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Be silent.</a:t>
            </a:r>
          </a:p>
          <a:p>
            <a:r>
              <a:rPr lang="en-US" sz="4000" dirty="0" smtClean="0"/>
              <a:t>BREATHE.</a:t>
            </a:r>
          </a:p>
          <a:p>
            <a:r>
              <a:rPr lang="en-US" sz="4000" dirty="0" smtClean="0"/>
              <a:t>Relax.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674" y="4792133"/>
            <a:ext cx="2646363" cy="17642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1461240"/>
            <a:ext cx="5067895" cy="539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5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46617"/>
            <a:ext cx="9601200" cy="172508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NOW </a:t>
            </a:r>
            <a:br>
              <a:rPr lang="en-US" b="1" dirty="0" smtClean="0"/>
            </a:br>
            <a:r>
              <a:rPr lang="en-US" dirty="0" smtClean="0"/>
              <a:t>You’re Ready to </a:t>
            </a:r>
            <a:br>
              <a:rPr lang="en-US" dirty="0" smtClean="0"/>
            </a:br>
            <a:r>
              <a:rPr lang="en-US" dirty="0" smtClean="0"/>
              <a:t>Fancy Up Your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133850"/>
          </a:xfrm>
        </p:spPr>
        <p:txBody>
          <a:bodyPr>
            <a:normAutofit/>
          </a:bodyPr>
          <a:lstStyle/>
          <a:p>
            <a:r>
              <a:rPr lang="en-US" dirty="0" smtClean="0"/>
              <a:t>Grab your </a:t>
            </a:r>
          </a:p>
          <a:p>
            <a:pPr lvl="1"/>
            <a:r>
              <a:rPr lang="en-US" dirty="0" smtClean="0"/>
              <a:t>Markers</a:t>
            </a:r>
          </a:p>
          <a:p>
            <a:pPr lvl="1"/>
            <a:r>
              <a:rPr lang="en-US" dirty="0" smtClean="0"/>
              <a:t>Magazines</a:t>
            </a:r>
          </a:p>
          <a:p>
            <a:pPr lvl="1"/>
            <a:r>
              <a:rPr lang="en-US" dirty="0" smtClean="0"/>
              <a:t>Scissors</a:t>
            </a:r>
          </a:p>
          <a:p>
            <a:pPr lvl="1"/>
            <a:r>
              <a:rPr lang="en-US" dirty="0" smtClean="0"/>
              <a:t>Tape and/or glue</a:t>
            </a:r>
          </a:p>
          <a:p>
            <a:r>
              <a:rPr lang="en-US" dirty="0" smtClean="0"/>
              <a:t>Select pictures that depict the result of the things you’ve asked for </a:t>
            </a:r>
          </a:p>
          <a:p>
            <a:r>
              <a:rPr lang="en-US" dirty="0" smtClean="0"/>
              <a:t>Place them on your board with a Power Caption</a:t>
            </a:r>
          </a:p>
          <a:p>
            <a:pPr lvl="1"/>
            <a:r>
              <a:rPr lang="en-US" dirty="0" smtClean="0"/>
              <a:t>My New Home</a:t>
            </a:r>
          </a:p>
          <a:p>
            <a:pPr lvl="1"/>
            <a:r>
              <a:rPr lang="en-US" dirty="0" smtClean="0"/>
              <a:t>Bestselling Book</a:t>
            </a:r>
          </a:p>
          <a:p>
            <a:pPr lvl="1"/>
            <a:r>
              <a:rPr lang="en-US" dirty="0" smtClean="0"/>
              <a:t>Top Sales Award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674" y="4792133"/>
            <a:ext cx="2646363" cy="17642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6" t="2252" r="18428" b="2908"/>
          <a:stretch/>
        </p:blipFill>
        <p:spPr>
          <a:xfrm>
            <a:off x="9333705" y="781050"/>
            <a:ext cx="2400300" cy="3676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7450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71475"/>
            <a:ext cx="9601200" cy="1485900"/>
          </a:xfrm>
        </p:spPr>
        <p:txBody>
          <a:bodyPr/>
          <a:lstStyle/>
          <a:p>
            <a:pPr algn="ctr"/>
            <a:r>
              <a:rPr lang="en-US" dirty="0"/>
              <a:t>Let’s transform it into a digital board you may take with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7839075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Take a picture</a:t>
            </a:r>
          </a:p>
          <a:p>
            <a:r>
              <a:rPr lang="en-US" dirty="0" smtClean="0"/>
              <a:t>And graphic designer Briana Jazmin will do the rest!</a:t>
            </a:r>
          </a:p>
          <a:p>
            <a:pPr lvl="1"/>
            <a:r>
              <a:rPr lang="en-US" dirty="0" smtClean="0"/>
              <a:t>Your poster board transformed to a screen saver, desktop image, and/or a JPEG file you may refer back to often so you may stay on track!</a:t>
            </a:r>
          </a:p>
          <a:p>
            <a:r>
              <a:rPr lang="en-US" dirty="0" smtClean="0"/>
              <a:t>Only $47!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Purchase now:  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www.PayPal.me/leadingthroughliving/47</a:t>
            </a:r>
            <a:endParaRPr lang="en-US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49" y="4754033"/>
            <a:ext cx="2646363" cy="17642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174" y="2013950"/>
            <a:ext cx="3000851" cy="42302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914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6225"/>
            <a:ext cx="9601200" cy="1485900"/>
          </a:xfrm>
        </p:spPr>
        <p:txBody>
          <a:bodyPr/>
          <a:lstStyle/>
          <a:p>
            <a:r>
              <a:rPr lang="en-US" dirty="0" smtClean="0"/>
              <a:t>And for our current or aspiring business owners and entrepreneurs…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9601200" cy="5076825"/>
          </a:xfrm>
        </p:spPr>
        <p:txBody>
          <a:bodyPr>
            <a:normAutofit fontScale="47500" lnSpcReduction="20000"/>
          </a:bodyPr>
          <a:lstStyle/>
          <a:p>
            <a:r>
              <a:rPr lang="en-US" sz="3200" dirty="0" smtClean="0"/>
              <a:t>Register for Business Class, our 12 month program, packed with 17 courses designed to help you start, run, and grow your business into a profitable endeavor!</a:t>
            </a:r>
          </a:p>
          <a:p>
            <a:r>
              <a:rPr lang="en-US" sz="3200" dirty="0" smtClean="0"/>
              <a:t>13 women, all experts in their fields, teaching one hour each on every area you need to run a successful business.</a:t>
            </a:r>
          </a:p>
          <a:p>
            <a:pPr lvl="1"/>
            <a:r>
              <a:rPr lang="en-US" sz="3200" dirty="0" smtClean="0"/>
              <a:t>Goals setting</a:t>
            </a:r>
          </a:p>
          <a:p>
            <a:pPr lvl="1"/>
            <a:r>
              <a:rPr lang="en-US" sz="3200" dirty="0" smtClean="0"/>
              <a:t>Strategic planning</a:t>
            </a:r>
          </a:p>
          <a:p>
            <a:pPr lvl="1"/>
            <a:r>
              <a:rPr lang="en-US" sz="3200" dirty="0" smtClean="0"/>
              <a:t>Funding – for-profit and non-profits</a:t>
            </a:r>
          </a:p>
          <a:p>
            <a:pPr lvl="1"/>
            <a:r>
              <a:rPr lang="en-US" sz="3200" dirty="0" smtClean="0"/>
              <a:t>Marketing</a:t>
            </a:r>
          </a:p>
          <a:p>
            <a:pPr lvl="1"/>
            <a:r>
              <a:rPr lang="en-US" sz="3200" dirty="0" smtClean="0"/>
              <a:t>Branding</a:t>
            </a:r>
          </a:p>
          <a:p>
            <a:pPr lvl="1"/>
            <a:r>
              <a:rPr lang="en-US" sz="3200" dirty="0" smtClean="0"/>
              <a:t>Public Relations</a:t>
            </a:r>
          </a:p>
          <a:p>
            <a:pPr lvl="1"/>
            <a:r>
              <a:rPr lang="en-US" sz="3200" dirty="0" smtClean="0"/>
              <a:t>Social Media</a:t>
            </a:r>
          </a:p>
          <a:p>
            <a:pPr lvl="1"/>
            <a:r>
              <a:rPr lang="en-US" sz="3200" dirty="0" smtClean="0"/>
              <a:t>Self-care and fitness</a:t>
            </a:r>
          </a:p>
          <a:p>
            <a:pPr lvl="1"/>
            <a:r>
              <a:rPr lang="en-US" sz="3200" dirty="0" smtClean="0"/>
              <a:t>And more!</a:t>
            </a:r>
          </a:p>
          <a:p>
            <a:r>
              <a:rPr lang="en-US" sz="3200" dirty="0" smtClean="0"/>
              <a:t>FREE 101 page </a:t>
            </a:r>
            <a:r>
              <a:rPr lang="en-US" sz="3200" dirty="0" err="1" smtClean="0"/>
              <a:t>ebook</a:t>
            </a:r>
            <a:r>
              <a:rPr lang="en-US" sz="3200" dirty="0" smtClean="0"/>
              <a:t>!</a:t>
            </a:r>
          </a:p>
          <a:p>
            <a:r>
              <a:rPr lang="en-US" sz="3200" dirty="0" smtClean="0"/>
              <a:t>Only $97 per month for 12 months!</a:t>
            </a:r>
          </a:p>
          <a:p>
            <a:pPr marL="0" indent="0">
              <a:buNone/>
            </a:pPr>
            <a:endParaRPr lang="en-US" sz="36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Register now:  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businessclass.teachable.com</a:t>
            </a:r>
            <a:endParaRPr lang="en-US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499" y="5467349"/>
            <a:ext cx="1633538" cy="10890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705" y="2646642"/>
            <a:ext cx="3021157" cy="39097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5367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3476625" cy="1485900"/>
          </a:xfrm>
        </p:spPr>
        <p:txBody>
          <a:bodyPr/>
          <a:lstStyle/>
          <a:p>
            <a:r>
              <a:rPr lang="en-US" dirty="0" smtClean="0"/>
              <a:t>Contact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Lynita Mitchell-Blackwell, Esq. CPA, CCLC</a:t>
            </a:r>
          </a:p>
          <a:p>
            <a:pPr marL="0" indent="0">
              <a:buNone/>
            </a:pPr>
            <a:r>
              <a:rPr lang="en-US" dirty="0" smtClean="0"/>
              <a:t>The Leadership Champion</a:t>
            </a:r>
          </a:p>
          <a:p>
            <a:pPr marL="0" indent="0">
              <a:buNone/>
            </a:pPr>
            <a:r>
              <a:rPr lang="en-US" dirty="0" smtClean="0"/>
              <a:t>(770) 766-3152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info@leadingthroughliving.com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www.LivingtheLifestyle.live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25" y="1962150"/>
            <a:ext cx="7343775" cy="4895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598458"/>
            <a:ext cx="2646363" cy="17642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5962650" y="590551"/>
            <a:ext cx="576262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i="1" dirty="0" smtClean="0"/>
              <a:t>“Abundance is an action word. In-brace the awe-mazing!”</a:t>
            </a:r>
          </a:p>
          <a:p>
            <a:pPr algn="ctr"/>
            <a:r>
              <a:rPr lang="en-US" sz="3400" i="1" dirty="0" smtClean="0"/>
              <a:t>--Lynita Mitchell-Blackwell</a:t>
            </a:r>
            <a:endParaRPr lang="en-US" sz="3400" i="1" dirty="0"/>
          </a:p>
        </p:txBody>
      </p:sp>
    </p:spTree>
    <p:extLst>
      <p:ext uri="{BB962C8B-B14F-4D97-AF65-F5344CB8AC3E}">
        <p14:creationId xmlns:p14="http://schemas.microsoft.com/office/powerpoint/2010/main" val="205922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Vision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oard &amp;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we party?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900" y="2286000"/>
            <a:ext cx="6867525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“Where” are you going in life?</a:t>
            </a:r>
          </a:p>
          <a:p>
            <a:pPr marL="0" indent="0" algn="ctr">
              <a:buNone/>
            </a:pPr>
            <a:r>
              <a:rPr lang="en-US" sz="4000" dirty="0" smtClean="0"/>
              <a:t>Who’s guiding you “there”?</a:t>
            </a:r>
          </a:p>
          <a:p>
            <a:pPr marL="0" indent="0" algn="ctr">
              <a:buNone/>
            </a:pPr>
            <a:r>
              <a:rPr lang="en-US" sz="4000" dirty="0" smtClean="0"/>
              <a:t>Why do you need to know?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674" y="4792133"/>
            <a:ext cx="2646363" cy="17642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4" y="1571625"/>
            <a:ext cx="4419601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2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471587"/>
            <a:ext cx="7729671" cy="698619"/>
          </a:xfrm>
        </p:spPr>
        <p:txBody>
          <a:bodyPr>
            <a:normAutofit/>
          </a:bodyPr>
          <a:lstStyle/>
          <a:p>
            <a:r>
              <a:rPr lang="en-US" sz="3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background for Vision Planning</a:t>
            </a:r>
            <a:endParaRPr lang="en-US" sz="3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2080901"/>
          </a:xfrm>
        </p:spPr>
        <p:txBody>
          <a:bodyPr>
            <a:normAutofit/>
          </a:bodyPr>
          <a:lstStyle/>
          <a:p>
            <a:r>
              <a:rPr lang="en-US" b="1" dirty="0">
                <a:hlinkClick r:id="rId2"/>
              </a:rPr>
              <a:t>1</a:t>
            </a:r>
            <a:r>
              <a:rPr lang="en-US" dirty="0"/>
              <a:t>I will stand upon my watch, and set me upon the tower, and will watch to see what he will say unto me, and what I shall answer when I am reproved.  </a:t>
            </a:r>
            <a:r>
              <a:rPr lang="en-US" b="1" dirty="0">
                <a:hlinkClick r:id="rId3"/>
              </a:rPr>
              <a:t>2</a:t>
            </a:r>
            <a:r>
              <a:rPr lang="en-US" dirty="0"/>
              <a:t>And the LORD answered me, and said, Write the vision, and make </a:t>
            </a:r>
            <a:r>
              <a:rPr lang="en-US" i="1" dirty="0"/>
              <a:t>it</a:t>
            </a:r>
            <a:r>
              <a:rPr lang="en-US" dirty="0"/>
              <a:t> plain upon tables, that he may run that </a:t>
            </a:r>
            <a:r>
              <a:rPr lang="en-US" dirty="0" err="1"/>
              <a:t>readeth</a:t>
            </a:r>
            <a:r>
              <a:rPr lang="en-US" dirty="0"/>
              <a:t> it. </a:t>
            </a:r>
            <a:r>
              <a:rPr lang="en-US" b="1" dirty="0">
                <a:hlinkClick r:id="rId4"/>
              </a:rPr>
              <a:t>3</a:t>
            </a:r>
            <a:r>
              <a:rPr lang="en-US" dirty="0"/>
              <a:t>For the vision </a:t>
            </a:r>
            <a:r>
              <a:rPr lang="en-US" i="1" dirty="0"/>
              <a:t>is</a:t>
            </a:r>
            <a:r>
              <a:rPr lang="en-US" dirty="0"/>
              <a:t> yet for an appointed time, but at the end it shall speak, and not lie: though it tarry, wait for it; because it will surely come, it will not tarry.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674" y="4792133"/>
            <a:ext cx="2646363" cy="17642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0" y="8382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Habbakuk 2:1-3 King James 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2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Habbakuk</a:t>
            </a:r>
            <a:r>
              <a:rPr lang="en-US" dirty="0" smtClean="0"/>
              <a:t> 2:1-3 </a:t>
            </a:r>
            <a:r>
              <a:rPr lang="en-US" dirty="0"/>
              <a:t>New International </a:t>
            </a:r>
            <a:r>
              <a:rPr lang="en-US" dirty="0" smtClean="0"/>
              <a:t>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1I will stand at my watch and station myself on the ramparts; I will look to see what he will say to me, and what answer I am to give to this complaint. 2Then the Lord replied:  “Write down the revelation and make it plain on tablets so that a herald b may run with it.  3For the revelation awaits an appointed time; it speaks of the end and will not prove false.  Though it linger, wait for it; it will certainly come and will not delay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674" y="4792133"/>
            <a:ext cx="2646363" cy="17642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8201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Habbakuk</a:t>
            </a:r>
            <a:r>
              <a:rPr lang="en-US" dirty="0"/>
              <a:t> 2:1-3 </a:t>
            </a:r>
            <a:r>
              <a:rPr lang="en-US" dirty="0" smtClean="0"/>
              <a:t>Living Translation </a:t>
            </a:r>
            <a:r>
              <a:rPr lang="en-US" dirty="0"/>
              <a:t>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1I will climb up to my watchtower and stand at my </a:t>
            </a:r>
            <a:r>
              <a:rPr lang="en-US" dirty="0" err="1"/>
              <a:t>guardpost</a:t>
            </a:r>
            <a:r>
              <a:rPr lang="en-US" dirty="0"/>
              <a:t>.  There I will wait to see what the LORD says and how he will answer my complaint. 2Then the LORD said to me, “Write my answer plainly on tablets, so that a runner can carry the correct message to others.  3This vision is for a future time.  It describes the end, and it will be fulfilled.  If it seems slow in coming, wait patiently, for it will surely take place.  It will not be delayed.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674" y="4792133"/>
            <a:ext cx="2646363" cy="17642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6643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Habbakuk</a:t>
            </a:r>
            <a:r>
              <a:rPr lang="en-US" dirty="0"/>
              <a:t> 2:1-3 </a:t>
            </a:r>
            <a:r>
              <a:rPr lang="en-US" dirty="0" smtClean="0"/>
              <a:t>English standard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1I will take my stand at my </a:t>
            </a:r>
            <a:r>
              <a:rPr lang="en-US" dirty="0" err="1"/>
              <a:t>watchpost</a:t>
            </a:r>
            <a:r>
              <a:rPr lang="en-US" dirty="0"/>
              <a:t> and station myself on the tower, and look out to see what he will say to me, and what I will answer concerning my complaint.  The Righteous Shall Live by His Faith 2And the LORD answered me: “Write the vision; make it plain on tablets, so he may run who reads it.  3For still the vision awaits its appointed time; it hastens to the end—it will not lie.  If it seems slow, wait for it; it will surely come; it will not delay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674" y="4792133"/>
            <a:ext cx="2646363" cy="17642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3603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75531"/>
          </a:xfrm>
        </p:spPr>
        <p:txBody>
          <a:bodyPr/>
          <a:lstStyle/>
          <a:p>
            <a:r>
              <a:rPr lang="en-US" dirty="0" smtClean="0"/>
              <a:t>15 Steps </a:t>
            </a:r>
            <a:r>
              <a:rPr lang="en-US" dirty="0" smtClean="0"/>
              <a:t>to successful vision launching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1580972"/>
            <a:ext cx="10363826" cy="32111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 running!</a:t>
            </a:r>
          </a:p>
          <a:p>
            <a:r>
              <a:rPr lang="en-US" sz="3200" dirty="0" smtClean="0"/>
              <a:t>Step 1 – take a stand - right where you are</a:t>
            </a:r>
          </a:p>
          <a:p>
            <a:r>
              <a:rPr lang="en-US" sz="3200" dirty="0" smtClean="0"/>
              <a:t>Step </a:t>
            </a:r>
            <a:r>
              <a:rPr lang="en-US" sz="3200" dirty="0" smtClean="0"/>
              <a:t>2 – select a position of strength</a:t>
            </a:r>
          </a:p>
          <a:p>
            <a:r>
              <a:rPr lang="en-US" sz="3200" dirty="0" smtClean="0"/>
              <a:t>Step </a:t>
            </a:r>
            <a:r>
              <a:rPr lang="en-US" sz="3200" dirty="0" smtClean="0"/>
              <a:t>3 – survey and scout the surroundings</a:t>
            </a:r>
          </a:p>
          <a:p>
            <a:r>
              <a:rPr lang="en-US" sz="3200" dirty="0" smtClean="0"/>
              <a:t>Step </a:t>
            </a:r>
            <a:r>
              <a:rPr lang="en-US" sz="3200" dirty="0" smtClean="0"/>
              <a:t>4 – stop and </a:t>
            </a:r>
            <a:r>
              <a:rPr lang="en-US" sz="3200" dirty="0" smtClean="0"/>
              <a:t>listen</a:t>
            </a:r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674" y="4792133"/>
            <a:ext cx="2646363" cy="17642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75" y="5303847"/>
            <a:ext cx="1430340" cy="1649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321" y="3960623"/>
            <a:ext cx="2531847" cy="293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4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 Steps </a:t>
            </a:r>
            <a:r>
              <a:rPr lang="en-US" dirty="0" smtClean="0"/>
              <a:t>to successful vision launching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71600" y="1533525"/>
            <a:ext cx="9601200" cy="3258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for what you want!</a:t>
            </a:r>
          </a:p>
          <a:p>
            <a:r>
              <a:rPr lang="en-US" sz="2800" dirty="0" smtClean="0"/>
              <a:t>Step 5 – respond </a:t>
            </a:r>
            <a:r>
              <a:rPr lang="en-US" sz="2800" dirty="0" smtClean="0"/>
              <a:t>honestly</a:t>
            </a:r>
          </a:p>
          <a:p>
            <a:r>
              <a:rPr lang="en-US" sz="2800" dirty="0" smtClean="0"/>
              <a:t>Step </a:t>
            </a:r>
            <a:r>
              <a:rPr lang="en-US" sz="2800" dirty="0" smtClean="0"/>
              <a:t>6 – accept the “</a:t>
            </a:r>
            <a:r>
              <a:rPr lang="en-US" sz="2800" dirty="0" smtClean="0"/>
              <a:t>yes”</a:t>
            </a:r>
          </a:p>
          <a:p>
            <a:r>
              <a:rPr lang="en-US" sz="2800" dirty="0" smtClean="0"/>
              <a:t>Step </a:t>
            </a:r>
            <a:r>
              <a:rPr lang="en-US" sz="2800" dirty="0" smtClean="0"/>
              <a:t>7 – listen for </a:t>
            </a:r>
            <a:r>
              <a:rPr lang="en-US" sz="2800" dirty="0" smtClean="0"/>
              <a:t>direction</a:t>
            </a:r>
          </a:p>
          <a:p>
            <a:r>
              <a:rPr lang="en-US" sz="2800" dirty="0" smtClean="0"/>
              <a:t>Step </a:t>
            </a:r>
            <a:r>
              <a:rPr lang="en-US" sz="2800" dirty="0" smtClean="0"/>
              <a:t>8 – do as </a:t>
            </a:r>
            <a:r>
              <a:rPr lang="en-US" sz="2800" dirty="0" smtClean="0"/>
              <a:t>instructed</a:t>
            </a:r>
            <a:endParaRPr lang="en-US" sz="2800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674" y="4792133"/>
            <a:ext cx="2646363" cy="17642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5" y="4550304"/>
            <a:ext cx="5091112" cy="254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0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14325"/>
            <a:ext cx="9601200" cy="78105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15 Steps </a:t>
            </a:r>
            <a:r>
              <a:rPr lang="en-US" sz="4000" dirty="0" smtClean="0"/>
              <a:t>to </a:t>
            </a:r>
            <a:r>
              <a:rPr lang="en-US" sz="4000" dirty="0" smtClean="0"/>
              <a:t>Successful </a:t>
            </a:r>
            <a:r>
              <a:rPr lang="en-US" sz="4000" dirty="0" smtClean="0"/>
              <a:t>V</a:t>
            </a:r>
            <a:r>
              <a:rPr lang="en-US" sz="4000" dirty="0" smtClean="0"/>
              <a:t>ision </a:t>
            </a:r>
            <a:r>
              <a:rPr lang="en-US" sz="4000" dirty="0"/>
              <a:t>L</a:t>
            </a:r>
            <a:r>
              <a:rPr lang="en-US" sz="4000" dirty="0" smtClean="0"/>
              <a:t>aunching</a:t>
            </a:r>
            <a:endParaRPr lang="en-US" sz="4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71600" y="1095375"/>
            <a:ext cx="9601200" cy="35147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Embrace help!</a:t>
            </a:r>
          </a:p>
          <a:p>
            <a:r>
              <a:rPr lang="en-US" dirty="0" smtClean="0"/>
              <a:t>Step 9 – make it easy to understand</a:t>
            </a:r>
          </a:p>
          <a:p>
            <a:pPr lvl="1"/>
            <a:r>
              <a:rPr lang="en-US" dirty="0" smtClean="0"/>
              <a:t>“make it plain” </a:t>
            </a:r>
            <a:r>
              <a:rPr lang="en-US" dirty="0" err="1" smtClean="0"/>
              <a:t>Habbakuk</a:t>
            </a:r>
            <a:r>
              <a:rPr lang="en-US" dirty="0" smtClean="0"/>
              <a:t> 2:2</a:t>
            </a:r>
          </a:p>
          <a:p>
            <a:r>
              <a:rPr lang="en-US" dirty="0" smtClean="0"/>
              <a:t>Step 10 – use a medium it may be shared</a:t>
            </a:r>
          </a:p>
          <a:p>
            <a:pPr lvl="1"/>
            <a:r>
              <a:rPr lang="en-US" dirty="0" smtClean="0"/>
              <a:t>“on tablets </a:t>
            </a:r>
            <a:r>
              <a:rPr lang="en-US" dirty="0"/>
              <a:t>so a runner may carry the correct message</a:t>
            </a:r>
            <a:r>
              <a:rPr lang="en-US" dirty="0" smtClean="0"/>
              <a:t>” </a:t>
            </a:r>
            <a:r>
              <a:rPr lang="en-US" dirty="0" err="1" smtClean="0"/>
              <a:t>Habbakuk</a:t>
            </a:r>
            <a:r>
              <a:rPr lang="en-US" dirty="0" smtClean="0"/>
              <a:t> 2:2</a:t>
            </a:r>
          </a:p>
          <a:p>
            <a:r>
              <a:rPr lang="en-US" dirty="0" smtClean="0"/>
              <a:t>Step 11 – make your mind &amp; heart receptive to support</a:t>
            </a:r>
          </a:p>
          <a:p>
            <a:pPr lvl="1"/>
            <a:r>
              <a:rPr lang="en-US" dirty="0" smtClean="0"/>
              <a:t>“to others” </a:t>
            </a:r>
            <a:r>
              <a:rPr lang="en-US" dirty="0" err="1" smtClean="0"/>
              <a:t>Habbakuk</a:t>
            </a:r>
            <a:r>
              <a:rPr lang="en-US" dirty="0" smtClean="0"/>
              <a:t> 2:2</a:t>
            </a:r>
          </a:p>
          <a:p>
            <a:r>
              <a:rPr lang="en-US" dirty="0" smtClean="0"/>
              <a:t>Step 12 – be patient</a:t>
            </a:r>
          </a:p>
          <a:p>
            <a:pPr lvl="1"/>
            <a:r>
              <a:rPr lang="en-US" dirty="0" smtClean="0"/>
              <a:t>“the vision awaits the appointed time” </a:t>
            </a:r>
            <a:r>
              <a:rPr lang="en-US" dirty="0" err="1" smtClean="0"/>
              <a:t>Habbakuk</a:t>
            </a:r>
            <a:r>
              <a:rPr lang="en-US" dirty="0" smtClean="0"/>
              <a:t> 2:3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674" y="4792133"/>
            <a:ext cx="2646363" cy="17642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24" y="4071672"/>
            <a:ext cx="6410325" cy="320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7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199</TotalTime>
  <Words>875</Words>
  <Application>Microsoft Office PowerPoint</Application>
  <PresentationFormat>Widescreen</PresentationFormat>
  <Paragraphs>88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Franklin Gothic Book</vt:lpstr>
      <vt:lpstr>Crop</vt:lpstr>
      <vt:lpstr>Vision Launch Party 2019</vt:lpstr>
      <vt:lpstr>What is a Vision Board &amp;  why do we party?</vt:lpstr>
      <vt:lpstr>Historical background for Vision Planning</vt:lpstr>
      <vt:lpstr>Habbakuk 2:1-3 New International Version</vt:lpstr>
      <vt:lpstr>Habbakuk 2:1-3 Living Translation Version</vt:lpstr>
      <vt:lpstr>Habbakuk 2:1-3 English standard Version</vt:lpstr>
      <vt:lpstr>15 Steps to successful vision launching</vt:lpstr>
      <vt:lpstr>15 Steps to successful vision launching</vt:lpstr>
      <vt:lpstr>15 Steps to Successful Vision Launching</vt:lpstr>
      <vt:lpstr>Steps to Successful Vision Launching</vt:lpstr>
      <vt:lpstr>Let’s Take 10 Minutes</vt:lpstr>
      <vt:lpstr>NOW  You’re Ready to  Fancy Up Your Board</vt:lpstr>
      <vt:lpstr>Let’s transform it into a digital board you may take with you!</vt:lpstr>
      <vt:lpstr>And for our current or aspiring business owners and entrepreneurs…</vt:lpstr>
      <vt:lpstr>Contact Info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Launch Party 2019</dc:title>
  <dc:creator>Lynita</dc:creator>
  <cp:lastModifiedBy>Lynita</cp:lastModifiedBy>
  <cp:revision>20</cp:revision>
  <dcterms:created xsi:type="dcterms:W3CDTF">2019-01-02T01:01:24Z</dcterms:created>
  <dcterms:modified xsi:type="dcterms:W3CDTF">2019-01-04T02:47:03Z</dcterms:modified>
</cp:coreProperties>
</file>