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9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0A5E9CA-2CE9-49AA-A990-052166103DD7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7A3A250-B002-47A0-9905-C57182ABD5FE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3315764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5E9CA-2CE9-49AA-A990-052166103DD7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3A250-B002-47A0-9905-C57182ABD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150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5E9CA-2CE9-49AA-A990-052166103DD7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3A250-B002-47A0-9905-C57182ABD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48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5E9CA-2CE9-49AA-A990-052166103DD7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3A250-B002-47A0-9905-C57182ABD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112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5E9CA-2CE9-49AA-A990-052166103DD7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A3A250-B002-47A0-9905-C57182ABD5F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8910847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5E9CA-2CE9-49AA-A990-052166103DD7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3A250-B002-47A0-9905-C57182ABD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815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5E9CA-2CE9-49AA-A990-052166103DD7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3A250-B002-47A0-9905-C57182ABD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889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5E9CA-2CE9-49AA-A990-052166103DD7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3A250-B002-47A0-9905-C57182ABD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8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5E9CA-2CE9-49AA-A990-052166103DD7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3A250-B002-47A0-9905-C57182ABD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156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5E9CA-2CE9-49AA-A990-052166103DD7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A3A250-B002-47A0-9905-C57182ABD5F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19415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5E9CA-2CE9-49AA-A990-052166103DD7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A3A250-B002-47A0-9905-C57182ABD5F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2509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10A5E9CA-2CE9-49AA-A990-052166103DD7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7A3A250-B002-47A0-9905-C57182ABD5F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9844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9000">
              <a:srgbClr val="CCECFF"/>
            </a:gs>
            <a:gs pos="5000">
              <a:srgbClr val="003399">
                <a:alpha val="99000"/>
              </a:srgbClr>
            </a:gs>
            <a:gs pos="94000">
              <a:srgbClr val="003399">
                <a:lumMod val="100000"/>
              </a:srgb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Summary of Section</a:t>
            </a:r>
          </a:p>
        </p:txBody>
      </p:sp>
    </p:spTree>
    <p:extLst>
      <p:ext uri="{BB962C8B-B14F-4D97-AF65-F5344CB8AC3E}">
        <p14:creationId xmlns:p14="http://schemas.microsoft.com/office/powerpoint/2010/main" val="2787483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 Topics Covered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Layer 2 Switch Operations</a:t>
            </a:r>
          </a:p>
          <a:p>
            <a:r>
              <a:rPr lang="en-US" dirty="0"/>
              <a:t>Multilayer Switch Operations</a:t>
            </a:r>
          </a:p>
          <a:p>
            <a:r>
              <a:rPr lang="en-US"/>
              <a:t>Managing Switching table lab</a:t>
            </a:r>
            <a:endParaRPr lang="en-US" dirty="0"/>
          </a:p>
          <a:p>
            <a:r>
              <a:rPr lang="en-US" dirty="0"/>
              <a:t>Tables used in a switch lab</a:t>
            </a:r>
          </a:p>
        </p:txBody>
      </p:sp>
    </p:spTree>
    <p:extLst>
      <p:ext uri="{BB962C8B-B14F-4D97-AF65-F5344CB8AC3E}">
        <p14:creationId xmlns:p14="http://schemas.microsoft.com/office/powerpoint/2010/main" val="1734321242"/>
      </p:ext>
    </p:extLst>
  </p:cSld>
  <p:clrMapOvr>
    <a:masterClrMapping/>
  </p:clrMapOvr>
</p:sld>
</file>

<file path=ppt/theme/theme1.xml><?xml version="1.0" encoding="utf-8"?>
<a:theme xmlns:a="http://schemas.openxmlformats.org/drawingml/2006/main" name="S3 blueSteel2b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3 blueSteel2b" id="{56791134-A51C-4EB9-B933-6DD6EB3BD77D}" vid="{C5549AC3-E640-45F4-B071-5B7EC7E8457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S3 blueSteel2b</Template>
  <TotalTime>1</TotalTime>
  <Words>23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Franklin Gothic Book</vt:lpstr>
      <vt:lpstr>S3 blueSteel2b</vt:lpstr>
      <vt:lpstr>Summary of Section</vt:lpstr>
      <vt:lpstr>Discuss Topics Covered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of Section</dc:title>
  <dc:creator>Digna Diaz</dc:creator>
  <cp:lastModifiedBy>Digna Diaz</cp:lastModifiedBy>
  <cp:revision>2</cp:revision>
  <dcterms:created xsi:type="dcterms:W3CDTF">2017-01-12T13:09:05Z</dcterms:created>
  <dcterms:modified xsi:type="dcterms:W3CDTF">2017-01-12T18:33:18Z</dcterms:modified>
</cp:coreProperties>
</file>