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sldIdLst>
    <p:sldId id="256" r:id="rId3"/>
    <p:sldId id="306" r:id="rId4"/>
    <p:sldId id="263" r:id="rId5"/>
    <p:sldId id="285" r:id="rId6"/>
    <p:sldId id="262" r:id="rId7"/>
    <p:sldId id="269" r:id="rId8"/>
    <p:sldId id="279" r:id="rId9"/>
    <p:sldId id="280" r:id="rId10"/>
    <p:sldId id="257" r:id="rId11"/>
    <p:sldId id="258" r:id="rId12"/>
    <p:sldId id="259" r:id="rId13"/>
    <p:sldId id="260" r:id="rId14"/>
    <p:sldId id="261" r:id="rId15"/>
    <p:sldId id="264" r:id="rId16"/>
    <p:sldId id="265" r:id="rId17"/>
    <p:sldId id="266" r:id="rId18"/>
    <p:sldId id="267" r:id="rId19"/>
    <p:sldId id="268" r:id="rId20"/>
    <p:sldId id="270" r:id="rId21"/>
    <p:sldId id="281" r:id="rId22"/>
    <p:sldId id="282" r:id="rId23"/>
    <p:sldId id="276" r:id="rId24"/>
    <p:sldId id="275" r:id="rId25"/>
    <p:sldId id="291" r:id="rId26"/>
    <p:sldId id="292" r:id="rId27"/>
    <p:sldId id="293" r:id="rId28"/>
    <p:sldId id="296" r:id="rId29"/>
    <p:sldId id="295" r:id="rId30"/>
    <p:sldId id="297" r:id="rId31"/>
    <p:sldId id="277" r:id="rId32"/>
    <p:sldId id="271" r:id="rId33"/>
    <p:sldId id="289" r:id="rId34"/>
    <p:sldId id="290" r:id="rId35"/>
    <p:sldId id="307" r:id="rId36"/>
    <p:sldId id="308" r:id="rId37"/>
    <p:sldId id="309" r:id="rId38"/>
    <p:sldId id="310" r:id="rId39"/>
    <p:sldId id="298" r:id="rId40"/>
    <p:sldId id="299" r:id="rId41"/>
    <p:sldId id="300" r:id="rId42"/>
    <p:sldId id="301" r:id="rId43"/>
    <p:sldId id="272" r:id="rId44"/>
    <p:sldId id="287" r:id="rId45"/>
    <p:sldId id="288" r:id="rId46"/>
    <p:sldId id="315" r:id="rId47"/>
    <p:sldId id="312" r:id="rId48"/>
    <p:sldId id="313" r:id="rId49"/>
    <p:sldId id="314" r:id="rId50"/>
    <p:sldId id="311" r:id="rId51"/>
    <p:sldId id="319" r:id="rId52"/>
    <p:sldId id="318" r:id="rId53"/>
    <p:sldId id="31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47" autoAdjust="0"/>
    <p:restoredTop sz="94660"/>
  </p:normalViewPr>
  <p:slideViewPr>
    <p:cSldViewPr snapToGrid="0">
      <p:cViewPr>
        <p:scale>
          <a:sx n="48" d="100"/>
          <a:sy n="48" d="100"/>
        </p:scale>
        <p:origin x="116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B1DD5-581E-4605-B14C-B41ACFB147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E9B681-1004-438F-ABB2-2A555CD2919B}">
      <dgm:prSet phldrT="[Text]" custT="1"/>
      <dgm:spPr/>
      <dgm:t>
        <a:bodyPr/>
        <a:lstStyle/>
        <a:p>
          <a:r>
            <a:rPr lang="th-TH" sz="2400"/>
            <a:t>ความรู้ทั่วไปเกี่ยวกับการประกันภัย</a:t>
          </a:r>
          <a:endParaRPr lang="en-US" sz="2400" dirty="0"/>
        </a:p>
      </dgm:t>
    </dgm:pt>
    <dgm:pt modelId="{BA3D1DC1-B77D-4A53-A4A9-A7B992AB64D6}" type="parTrans" cxnId="{3F491F79-0444-448E-BD80-2EDA78BC8DE2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C573EB4-8678-46B9-99B1-AAF82D78BA97}" type="sibTrans" cxnId="{3F491F79-0444-448E-BD80-2EDA78BC8DE2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0BFACFD-6445-430B-8C1C-D5BA92904E71}">
      <dgm:prSet phldrT="[Text]" custT="1"/>
      <dgm:spPr/>
      <dgm:t>
        <a:bodyPr/>
        <a:lstStyle/>
        <a:p>
          <a:r>
            <a:rPr lang="th-TH" sz="2400"/>
            <a:t>การอ่านออกเขียนได้เรื่องความเสี่ยง</a:t>
          </a:r>
          <a:endParaRPr lang="en-US" sz="2400" dirty="0"/>
        </a:p>
      </dgm:t>
    </dgm:pt>
    <dgm:pt modelId="{508ACB58-B3B6-47FA-A410-8E0D40817CCA}" type="parTrans" cxnId="{F8880F56-83D2-460A-9CB1-7F7EDFE8D54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BF6A48DB-48DE-4D6E-B8E2-555EFF939E60}" type="sibTrans" cxnId="{F8880F56-83D2-460A-9CB1-7F7EDFE8D54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33C3A3B-F891-4B1B-A026-D6B996910D90}">
      <dgm:prSet phldrT="[Text]" custT="1"/>
      <dgm:spPr/>
      <dgm:t>
        <a:bodyPr/>
        <a:lstStyle/>
        <a:p>
          <a:r>
            <a:rPr lang="th-TH" sz="2400"/>
            <a:t>การจัดการความเสี่ยงส่วนบุคคล</a:t>
          </a:r>
          <a:endParaRPr lang="en-US" sz="2400" dirty="0"/>
        </a:p>
      </dgm:t>
    </dgm:pt>
    <dgm:pt modelId="{8A670C60-7A0B-4363-A753-F6E6E0F321EA}" type="parTrans" cxnId="{1DCBA394-4A72-4571-A822-D2B74567AE0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CEC0E79-5B57-4704-B47C-E82165A9EA19}" type="sibTrans" cxnId="{1DCBA394-4A72-4571-A822-D2B74567AE0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9E1F8D01-1C50-423D-9ED7-655BDAF17816}">
      <dgm:prSet phldrT="[Text]" custT="1"/>
      <dgm:spPr/>
      <dgm:t>
        <a:bodyPr/>
        <a:lstStyle/>
        <a:p>
          <a:r>
            <a:rPr lang="th-TH" sz="2400"/>
            <a:t>การจัดการความเสี่ยงบริษัท</a:t>
          </a:r>
          <a:endParaRPr lang="en-US" sz="2400" dirty="0"/>
        </a:p>
      </dgm:t>
    </dgm:pt>
    <dgm:pt modelId="{874D46DB-2971-4B4C-AF20-EED9FF7767E7}" type="parTrans" cxnId="{CF435345-60FD-4AEE-B84C-DD8A6D3079A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6C220C2-E65E-4D6A-91C0-170A2E35476A}" type="sibTrans" cxnId="{CF435345-60FD-4AEE-B84C-DD8A6D3079A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B15ADB2-3F4B-46DE-BE31-1DBA4578F566}">
      <dgm:prSet phldrT="[Text]" custT="1"/>
      <dgm:spPr/>
      <dgm:t>
        <a:bodyPr/>
        <a:lstStyle/>
        <a:p>
          <a:r>
            <a:rPr lang="th-TH" sz="2400"/>
            <a:t>แนวโน้มเรื่องการจัดการความเสี่ยงและประกันภัย</a:t>
          </a:r>
          <a:endParaRPr lang="en-US" sz="2400" dirty="0"/>
        </a:p>
      </dgm:t>
    </dgm:pt>
    <dgm:pt modelId="{544389E9-A377-4DD2-9A1D-E3BFE9583262}" type="parTrans" cxnId="{6A486D22-79E0-412D-9C79-534B25CB229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30F5C4F9-6964-4519-A45A-7854C550EC24}" type="sibTrans" cxnId="{6A486D22-79E0-412D-9C79-534B25CB229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DD30F27-A5CB-47F0-BFCE-AE3C9A12F31C}">
      <dgm:prSet phldrT="[Text]" custT="1"/>
      <dgm:spPr/>
      <dgm:t>
        <a:bodyPr/>
        <a:lstStyle/>
        <a:p>
          <a:r>
            <a:rPr lang="th-TH" sz="2400"/>
            <a:t>พื้นฐาน</a:t>
          </a:r>
          <a:endParaRPr lang="en-US" sz="2400" dirty="0"/>
        </a:p>
      </dgm:t>
    </dgm:pt>
    <dgm:pt modelId="{6930D795-2F87-42A4-BEDF-D58800155ED5}" type="parTrans" cxnId="{943777AB-C8DF-4916-B866-20BA1C2E217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4AA68ED-D3E7-4E1C-BDF3-3EA426FDD8D5}" type="sibTrans" cxnId="{943777AB-C8DF-4916-B866-20BA1C2E217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47D88C01-8284-4FEF-B7EE-1E18147DF935}">
      <dgm:prSet phldrT="[Text]" custT="1"/>
      <dgm:spPr/>
      <dgm:t>
        <a:bodyPr/>
        <a:lstStyle/>
        <a:p>
          <a:r>
            <a:rPr lang="th-TH" sz="2400"/>
            <a:t>ความน่าจะเป็นและสถิติ</a:t>
          </a:r>
          <a:endParaRPr lang="en-US" sz="2400" dirty="0"/>
        </a:p>
      </dgm:t>
    </dgm:pt>
    <dgm:pt modelId="{4F8F6596-7AB8-4679-ACC9-03B378636B92}" type="parTrans" cxnId="{1C63201F-042B-445E-AB78-4AA3941BD9D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44BDCF2-2299-4892-BC53-720CDD9BF53A}" type="sibTrans" cxnId="{1C63201F-042B-445E-AB78-4AA3941BD9D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B161AA62-6611-4C05-9A50-A48FF764B22F}">
      <dgm:prSet phldrT="[Text]" custT="1"/>
      <dgm:spPr/>
      <dgm:t>
        <a:bodyPr/>
        <a:lstStyle/>
        <a:p>
          <a:r>
            <a:rPr lang="en-US" sz="2400">
              <a:latin typeface="+mj-lt"/>
            </a:rPr>
            <a:t>Excel</a:t>
          </a:r>
          <a:endParaRPr lang="en-US" sz="2400" dirty="0">
            <a:latin typeface="+mj-lt"/>
          </a:endParaRPr>
        </a:p>
      </dgm:t>
    </dgm:pt>
    <dgm:pt modelId="{10EF5938-AE40-4D88-8E55-42C5B8515A9B}" type="parTrans" cxnId="{6007669D-BF1C-4BF0-8401-51337BA76E1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4165A89-60ED-4DCF-BAD9-0D5A27AF89B1}" type="sibTrans" cxnId="{6007669D-BF1C-4BF0-8401-51337BA76E1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F273A3D-8942-455F-9971-10D4AAE69C8B}">
      <dgm:prSet phldrT="[Text]" custT="1"/>
      <dgm:spPr/>
      <dgm:t>
        <a:bodyPr/>
        <a:lstStyle/>
        <a:p>
          <a:r>
            <a:rPr lang="th-TH" sz="2400"/>
            <a:t>พื้นฐาน</a:t>
          </a:r>
          <a:endParaRPr lang="en-US" sz="2400" dirty="0"/>
        </a:p>
      </dgm:t>
    </dgm:pt>
    <dgm:pt modelId="{A20FA63D-30B8-48AC-9B2B-283FDDDE4F2B}" type="parTrans" cxnId="{D42D0CE2-4004-4BE5-8C71-92C86D4DEBBE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93A341C-6492-4B3F-9061-FDB7000FD531}" type="sibTrans" cxnId="{D42D0CE2-4004-4BE5-8C71-92C86D4DEBBE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4AFDE727-92BB-4459-AF8C-51238944BD41}">
      <dgm:prSet phldrT="[Text]" custT="1"/>
      <dgm:spPr/>
      <dgm:t>
        <a:bodyPr/>
        <a:lstStyle/>
        <a:p>
          <a:r>
            <a:rPr lang="th-TH" sz="2400"/>
            <a:t>เครื่องมือ</a:t>
          </a:r>
          <a:endParaRPr lang="en-US" sz="2400" dirty="0"/>
        </a:p>
      </dgm:t>
    </dgm:pt>
    <dgm:pt modelId="{5DB5BEEA-37D1-452B-ABC8-CCBE4A8D1402}" type="parTrans" cxnId="{5F38E141-F5ED-4BCD-A995-E70D5AEBA7F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0D0FE1DB-013A-47A2-8056-9402F9002094}" type="sibTrans" cxnId="{5F38E141-F5ED-4BCD-A995-E70D5AEBA7F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4D63F28-2929-4699-A1D2-283318242C12}">
      <dgm:prSet phldrT="[Text]" custT="1"/>
      <dgm:spPr/>
      <dgm:t>
        <a:bodyPr/>
        <a:lstStyle/>
        <a:p>
          <a:r>
            <a:rPr lang="th-TH" sz="2400"/>
            <a:t>เครื่องมือ</a:t>
          </a:r>
          <a:endParaRPr lang="en-US" sz="2400" dirty="0"/>
        </a:p>
      </dgm:t>
    </dgm:pt>
    <dgm:pt modelId="{98076FE2-891B-41A9-B84B-BB0B56CCE33F}" type="parTrans" cxnId="{56AC5707-7406-481C-A78E-877271D4350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8690D8B-392D-49DA-AA85-EB69F0DA0B49}" type="sibTrans" cxnId="{56AC5707-7406-481C-A78E-877271D4350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38389228-066B-453F-B157-720801069644}">
      <dgm:prSet phldrT="[Text]" custT="1"/>
      <dgm:spPr/>
      <dgm:t>
        <a:bodyPr/>
        <a:lstStyle/>
        <a:p>
          <a:r>
            <a:rPr lang="th-TH" sz="2400"/>
            <a:t>การเอาไปใช้</a:t>
          </a:r>
          <a:endParaRPr lang="en-US" sz="2400" dirty="0"/>
        </a:p>
      </dgm:t>
    </dgm:pt>
    <dgm:pt modelId="{FA15113A-EE38-4B07-83A8-4CC61C3F6D23}" type="parTrans" cxnId="{B9B99351-A68C-453E-9452-F47DB2FB8CA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7ABE059-8E41-406E-85B2-E49BD8D60FE2}" type="sibTrans" cxnId="{B9B99351-A68C-453E-9452-F47DB2FB8CA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F245E15-9210-496A-BB56-A28CAA013F66}">
      <dgm:prSet phldrT="[Text]" custT="1"/>
      <dgm:spPr/>
      <dgm:t>
        <a:bodyPr/>
        <a:lstStyle/>
        <a:p>
          <a:r>
            <a:rPr lang="th-TH" sz="2400"/>
            <a:t>พื้นฐาน</a:t>
          </a:r>
          <a:endParaRPr lang="en-US" sz="2400" dirty="0"/>
        </a:p>
      </dgm:t>
    </dgm:pt>
    <dgm:pt modelId="{71F0234F-4CCC-4061-8EC0-CD5E31518756}" type="parTrans" cxnId="{9EB1141C-D4EC-4DF9-95A7-D8E723D9610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5F8067C-9077-4B57-9795-FD30FEED36A1}" type="sibTrans" cxnId="{9EB1141C-D4EC-4DF9-95A7-D8E723D9610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D192B706-CE4A-4237-8630-FF7FEC5010BB}">
      <dgm:prSet phldrT="[Text]" custT="1"/>
      <dgm:spPr/>
      <dgm:t>
        <a:bodyPr/>
        <a:lstStyle/>
        <a:p>
          <a:r>
            <a:rPr lang="th-TH" sz="2400"/>
            <a:t>การเอาไปใช้</a:t>
          </a:r>
          <a:endParaRPr lang="en-US" sz="2400" dirty="0"/>
        </a:p>
      </dgm:t>
    </dgm:pt>
    <dgm:pt modelId="{122F00E1-9F83-4000-A4B3-8684E6F739A8}" type="parTrans" cxnId="{864A9BEF-281E-4BA9-836C-5AB00090447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36CCAF3-0C5E-48D2-9942-7A52E3F96F1B}" type="sibTrans" cxnId="{864A9BEF-281E-4BA9-836C-5AB00090447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EB415F5-003F-4F8D-B2A2-C48D5E1A5160}">
      <dgm:prSet phldrT="[Text]" custT="1"/>
      <dgm:spPr/>
      <dgm:t>
        <a:bodyPr/>
        <a:lstStyle/>
        <a:p>
          <a:r>
            <a:rPr lang="th-TH" sz="2400"/>
            <a:t>กฎหมาย</a:t>
          </a:r>
          <a:endParaRPr lang="en-US" sz="2400" dirty="0"/>
        </a:p>
      </dgm:t>
    </dgm:pt>
    <dgm:pt modelId="{753F5A60-0847-4895-928E-B6F1999C485A}" type="parTrans" cxnId="{57E80CA4-1936-49F5-98B3-11E1F9DD2C16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F0F2BD9-4928-4019-9F69-2910DEE6FA78}" type="sibTrans" cxnId="{57E80CA4-1936-49F5-98B3-11E1F9DD2C16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037AA5A2-AE49-405F-9590-00023A00E36D}">
      <dgm:prSet phldrT="[Text]" custT="1"/>
      <dgm:spPr/>
      <dgm:t>
        <a:bodyPr/>
        <a:lstStyle/>
        <a:p>
          <a:r>
            <a:rPr lang="th-TH" sz="2400"/>
            <a:t>แนวโน้มใหม่ ๆ</a:t>
          </a:r>
          <a:endParaRPr lang="en-US" sz="2400" dirty="0"/>
        </a:p>
      </dgm:t>
    </dgm:pt>
    <dgm:pt modelId="{30007721-CF61-4297-917C-62EF0AFBEE7D}" type="parTrans" cxnId="{49B0FA84-E97C-4539-BAE9-1E3A2EC304D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961AF3B-9816-48EE-A508-A09A80B16FE0}" type="sibTrans" cxnId="{49B0FA84-E97C-4539-BAE9-1E3A2EC304D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C7607C3-EED0-4ED9-9B89-8E8264CE2438}" type="pres">
      <dgm:prSet presAssocID="{740B1DD5-581E-4605-B14C-B41ACFB147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1BE2A3-A01A-42A6-A5DC-ECD279F802C9}" type="pres">
      <dgm:prSet presAssocID="{42E9B681-1004-438F-ABB2-2A555CD2919B}" presName="hierRoot1" presStyleCnt="0">
        <dgm:presLayoutVars>
          <dgm:hierBranch val="init"/>
        </dgm:presLayoutVars>
      </dgm:prSet>
      <dgm:spPr/>
    </dgm:pt>
    <dgm:pt modelId="{C8B0A3B0-1567-4350-938D-57599F9A55AE}" type="pres">
      <dgm:prSet presAssocID="{42E9B681-1004-438F-ABB2-2A555CD2919B}" presName="rootComposite1" presStyleCnt="0"/>
      <dgm:spPr/>
    </dgm:pt>
    <dgm:pt modelId="{EF6274DC-5381-4B4F-B989-8EBD4ABA356A}" type="pres">
      <dgm:prSet presAssocID="{42E9B681-1004-438F-ABB2-2A555CD2919B}" presName="rootText1" presStyleLbl="node0" presStyleIdx="0" presStyleCnt="1">
        <dgm:presLayoutVars>
          <dgm:chPref val="3"/>
        </dgm:presLayoutVars>
      </dgm:prSet>
      <dgm:spPr/>
    </dgm:pt>
    <dgm:pt modelId="{560FC9AA-49C6-4866-B1AE-CAC3408F342A}" type="pres">
      <dgm:prSet presAssocID="{42E9B681-1004-438F-ABB2-2A555CD2919B}" presName="rootConnector1" presStyleLbl="node1" presStyleIdx="0" presStyleCnt="0"/>
      <dgm:spPr/>
    </dgm:pt>
    <dgm:pt modelId="{B7D1F84D-9119-4641-AB08-C7BABABA847C}" type="pres">
      <dgm:prSet presAssocID="{42E9B681-1004-438F-ABB2-2A555CD2919B}" presName="hierChild2" presStyleCnt="0"/>
      <dgm:spPr/>
    </dgm:pt>
    <dgm:pt modelId="{9777128A-C801-410A-A6AC-913C5EBF97F6}" type="pres">
      <dgm:prSet presAssocID="{508ACB58-B3B6-47FA-A410-8E0D40817CCA}" presName="Name37" presStyleLbl="parChTrans1D2" presStyleIdx="0" presStyleCnt="4"/>
      <dgm:spPr/>
    </dgm:pt>
    <dgm:pt modelId="{81EECF25-DA4D-4B80-806E-88DA1BEA6D33}" type="pres">
      <dgm:prSet presAssocID="{20BFACFD-6445-430B-8C1C-D5BA92904E71}" presName="hierRoot2" presStyleCnt="0">
        <dgm:presLayoutVars>
          <dgm:hierBranch val="init"/>
        </dgm:presLayoutVars>
      </dgm:prSet>
      <dgm:spPr/>
    </dgm:pt>
    <dgm:pt modelId="{7562B438-5017-4A7E-891D-B0CBBDB5095C}" type="pres">
      <dgm:prSet presAssocID="{20BFACFD-6445-430B-8C1C-D5BA92904E71}" presName="rootComposite" presStyleCnt="0"/>
      <dgm:spPr/>
    </dgm:pt>
    <dgm:pt modelId="{9E377D51-7AAC-4B9F-AB85-61A586B164D9}" type="pres">
      <dgm:prSet presAssocID="{20BFACFD-6445-430B-8C1C-D5BA92904E71}" presName="rootText" presStyleLbl="node2" presStyleIdx="0" presStyleCnt="4">
        <dgm:presLayoutVars>
          <dgm:chPref val="3"/>
        </dgm:presLayoutVars>
      </dgm:prSet>
      <dgm:spPr/>
    </dgm:pt>
    <dgm:pt modelId="{56EA7639-FB15-44BF-9C84-A8DB367B8AF0}" type="pres">
      <dgm:prSet presAssocID="{20BFACFD-6445-430B-8C1C-D5BA92904E71}" presName="rootConnector" presStyleLbl="node2" presStyleIdx="0" presStyleCnt="4"/>
      <dgm:spPr/>
    </dgm:pt>
    <dgm:pt modelId="{09661DB4-E811-4048-867F-BB3EE1A97AE0}" type="pres">
      <dgm:prSet presAssocID="{20BFACFD-6445-430B-8C1C-D5BA92904E71}" presName="hierChild4" presStyleCnt="0"/>
      <dgm:spPr/>
    </dgm:pt>
    <dgm:pt modelId="{7605A53C-416A-439C-B57B-B1D358C702D2}" type="pres">
      <dgm:prSet presAssocID="{6930D795-2F87-42A4-BEDF-D58800155ED5}" presName="Name37" presStyleLbl="parChTrans1D3" presStyleIdx="0" presStyleCnt="11"/>
      <dgm:spPr/>
    </dgm:pt>
    <dgm:pt modelId="{9F47D8C6-0188-4414-9267-8287B160D0D5}" type="pres">
      <dgm:prSet presAssocID="{ADD30F27-A5CB-47F0-BFCE-AE3C9A12F31C}" presName="hierRoot2" presStyleCnt="0">
        <dgm:presLayoutVars>
          <dgm:hierBranch val="init"/>
        </dgm:presLayoutVars>
      </dgm:prSet>
      <dgm:spPr/>
    </dgm:pt>
    <dgm:pt modelId="{200F3DFA-B115-46A6-AC57-F9137AADFBF0}" type="pres">
      <dgm:prSet presAssocID="{ADD30F27-A5CB-47F0-BFCE-AE3C9A12F31C}" presName="rootComposite" presStyleCnt="0"/>
      <dgm:spPr/>
    </dgm:pt>
    <dgm:pt modelId="{B0397FCF-C709-411F-9432-13971003A313}" type="pres">
      <dgm:prSet presAssocID="{ADD30F27-A5CB-47F0-BFCE-AE3C9A12F31C}" presName="rootText" presStyleLbl="node3" presStyleIdx="0" presStyleCnt="11">
        <dgm:presLayoutVars>
          <dgm:chPref val="3"/>
        </dgm:presLayoutVars>
      </dgm:prSet>
      <dgm:spPr/>
    </dgm:pt>
    <dgm:pt modelId="{5FE6D7B4-57C1-4698-93D9-3A29F4D8C7A1}" type="pres">
      <dgm:prSet presAssocID="{ADD30F27-A5CB-47F0-BFCE-AE3C9A12F31C}" presName="rootConnector" presStyleLbl="node3" presStyleIdx="0" presStyleCnt="11"/>
      <dgm:spPr/>
    </dgm:pt>
    <dgm:pt modelId="{E483D009-EFB4-470A-985F-117F9EEE2FE6}" type="pres">
      <dgm:prSet presAssocID="{ADD30F27-A5CB-47F0-BFCE-AE3C9A12F31C}" presName="hierChild4" presStyleCnt="0"/>
      <dgm:spPr/>
    </dgm:pt>
    <dgm:pt modelId="{40174380-5F34-4707-922B-9708083CD80C}" type="pres">
      <dgm:prSet presAssocID="{ADD30F27-A5CB-47F0-BFCE-AE3C9A12F31C}" presName="hierChild5" presStyleCnt="0"/>
      <dgm:spPr/>
    </dgm:pt>
    <dgm:pt modelId="{8B4969CD-4796-4E67-911B-314AFC1EF2C2}" type="pres">
      <dgm:prSet presAssocID="{4F8F6596-7AB8-4679-ACC9-03B378636B92}" presName="Name37" presStyleLbl="parChTrans1D3" presStyleIdx="1" presStyleCnt="11"/>
      <dgm:spPr/>
    </dgm:pt>
    <dgm:pt modelId="{16539799-99EC-4427-8FC8-4A13BE3FFDFF}" type="pres">
      <dgm:prSet presAssocID="{47D88C01-8284-4FEF-B7EE-1E18147DF935}" presName="hierRoot2" presStyleCnt="0">
        <dgm:presLayoutVars>
          <dgm:hierBranch val="init"/>
        </dgm:presLayoutVars>
      </dgm:prSet>
      <dgm:spPr/>
    </dgm:pt>
    <dgm:pt modelId="{9AD389BA-42CD-47D3-931D-4B99F792027C}" type="pres">
      <dgm:prSet presAssocID="{47D88C01-8284-4FEF-B7EE-1E18147DF935}" presName="rootComposite" presStyleCnt="0"/>
      <dgm:spPr/>
    </dgm:pt>
    <dgm:pt modelId="{3E3576C7-711A-4909-88ED-B4410070F0CC}" type="pres">
      <dgm:prSet presAssocID="{47D88C01-8284-4FEF-B7EE-1E18147DF935}" presName="rootText" presStyleLbl="node3" presStyleIdx="1" presStyleCnt="11">
        <dgm:presLayoutVars>
          <dgm:chPref val="3"/>
        </dgm:presLayoutVars>
      </dgm:prSet>
      <dgm:spPr/>
    </dgm:pt>
    <dgm:pt modelId="{40E4380A-7853-4B36-BC68-3DBB8D1AFAA1}" type="pres">
      <dgm:prSet presAssocID="{47D88C01-8284-4FEF-B7EE-1E18147DF935}" presName="rootConnector" presStyleLbl="node3" presStyleIdx="1" presStyleCnt="11"/>
      <dgm:spPr/>
    </dgm:pt>
    <dgm:pt modelId="{EAE6D361-2956-4754-9300-B75100B5DCAB}" type="pres">
      <dgm:prSet presAssocID="{47D88C01-8284-4FEF-B7EE-1E18147DF935}" presName="hierChild4" presStyleCnt="0"/>
      <dgm:spPr/>
    </dgm:pt>
    <dgm:pt modelId="{18D8368E-9853-4A89-9384-26FC05287A94}" type="pres">
      <dgm:prSet presAssocID="{47D88C01-8284-4FEF-B7EE-1E18147DF935}" presName="hierChild5" presStyleCnt="0"/>
      <dgm:spPr/>
    </dgm:pt>
    <dgm:pt modelId="{709331FD-7959-46AE-849C-DE2971C1CDFB}" type="pres">
      <dgm:prSet presAssocID="{10EF5938-AE40-4D88-8E55-42C5B8515A9B}" presName="Name37" presStyleLbl="parChTrans1D3" presStyleIdx="2" presStyleCnt="11"/>
      <dgm:spPr/>
    </dgm:pt>
    <dgm:pt modelId="{119F4EEF-6D6E-4DDA-8985-A7B85AB2B948}" type="pres">
      <dgm:prSet presAssocID="{B161AA62-6611-4C05-9A50-A48FF764B22F}" presName="hierRoot2" presStyleCnt="0">
        <dgm:presLayoutVars>
          <dgm:hierBranch val="init"/>
        </dgm:presLayoutVars>
      </dgm:prSet>
      <dgm:spPr/>
    </dgm:pt>
    <dgm:pt modelId="{B674A046-3B65-4E85-84CB-24BD6487EB6A}" type="pres">
      <dgm:prSet presAssocID="{B161AA62-6611-4C05-9A50-A48FF764B22F}" presName="rootComposite" presStyleCnt="0"/>
      <dgm:spPr/>
    </dgm:pt>
    <dgm:pt modelId="{459C0037-5E10-4678-9030-9639FB429E0C}" type="pres">
      <dgm:prSet presAssocID="{B161AA62-6611-4C05-9A50-A48FF764B22F}" presName="rootText" presStyleLbl="node3" presStyleIdx="2" presStyleCnt="11">
        <dgm:presLayoutVars>
          <dgm:chPref val="3"/>
        </dgm:presLayoutVars>
      </dgm:prSet>
      <dgm:spPr/>
    </dgm:pt>
    <dgm:pt modelId="{D33CEFEC-7A98-47AA-9EB4-2A8CC6414526}" type="pres">
      <dgm:prSet presAssocID="{B161AA62-6611-4C05-9A50-A48FF764B22F}" presName="rootConnector" presStyleLbl="node3" presStyleIdx="2" presStyleCnt="11"/>
      <dgm:spPr/>
    </dgm:pt>
    <dgm:pt modelId="{8C9585A1-9DF6-4F0E-AAAB-D74E6A6CA2F2}" type="pres">
      <dgm:prSet presAssocID="{B161AA62-6611-4C05-9A50-A48FF764B22F}" presName="hierChild4" presStyleCnt="0"/>
      <dgm:spPr/>
    </dgm:pt>
    <dgm:pt modelId="{B4C463E5-6E94-44FD-B130-22C48E586EBF}" type="pres">
      <dgm:prSet presAssocID="{B161AA62-6611-4C05-9A50-A48FF764B22F}" presName="hierChild5" presStyleCnt="0"/>
      <dgm:spPr/>
    </dgm:pt>
    <dgm:pt modelId="{89FDF431-F503-4C3A-BC54-3CF0134540AE}" type="pres">
      <dgm:prSet presAssocID="{20BFACFD-6445-430B-8C1C-D5BA92904E71}" presName="hierChild5" presStyleCnt="0"/>
      <dgm:spPr/>
    </dgm:pt>
    <dgm:pt modelId="{6BF85606-AED3-424C-AF02-8F6CF16C9E3E}" type="pres">
      <dgm:prSet presAssocID="{8A670C60-7A0B-4363-A753-F6E6E0F321EA}" presName="Name37" presStyleLbl="parChTrans1D2" presStyleIdx="1" presStyleCnt="4"/>
      <dgm:spPr/>
    </dgm:pt>
    <dgm:pt modelId="{95AAA96D-9DC2-43A4-96FC-31B9CDBA6BF0}" type="pres">
      <dgm:prSet presAssocID="{533C3A3B-F891-4B1B-A026-D6B996910D90}" presName="hierRoot2" presStyleCnt="0">
        <dgm:presLayoutVars>
          <dgm:hierBranch val="init"/>
        </dgm:presLayoutVars>
      </dgm:prSet>
      <dgm:spPr/>
    </dgm:pt>
    <dgm:pt modelId="{1399C218-89D1-4509-B66D-53A68F5B505A}" type="pres">
      <dgm:prSet presAssocID="{533C3A3B-F891-4B1B-A026-D6B996910D90}" presName="rootComposite" presStyleCnt="0"/>
      <dgm:spPr/>
    </dgm:pt>
    <dgm:pt modelId="{8B597F39-6DB3-4B3E-AC7A-11A9C671AA5A}" type="pres">
      <dgm:prSet presAssocID="{533C3A3B-F891-4B1B-A026-D6B996910D90}" presName="rootText" presStyleLbl="node2" presStyleIdx="1" presStyleCnt="4">
        <dgm:presLayoutVars>
          <dgm:chPref val="3"/>
        </dgm:presLayoutVars>
      </dgm:prSet>
      <dgm:spPr/>
    </dgm:pt>
    <dgm:pt modelId="{B43ACFD5-556B-47FC-9334-CF0A474B3879}" type="pres">
      <dgm:prSet presAssocID="{533C3A3B-F891-4B1B-A026-D6B996910D90}" presName="rootConnector" presStyleLbl="node2" presStyleIdx="1" presStyleCnt="4"/>
      <dgm:spPr/>
    </dgm:pt>
    <dgm:pt modelId="{E11DB87E-20C5-4C64-BF5C-6B20AA8B2EFB}" type="pres">
      <dgm:prSet presAssocID="{533C3A3B-F891-4B1B-A026-D6B996910D90}" presName="hierChild4" presStyleCnt="0"/>
      <dgm:spPr/>
    </dgm:pt>
    <dgm:pt modelId="{E83E0C6C-A837-4252-A9C0-C1420342FB3A}" type="pres">
      <dgm:prSet presAssocID="{A20FA63D-30B8-48AC-9B2B-283FDDDE4F2B}" presName="Name37" presStyleLbl="parChTrans1D3" presStyleIdx="3" presStyleCnt="11"/>
      <dgm:spPr/>
    </dgm:pt>
    <dgm:pt modelId="{1ECC5496-2E10-43EE-B0EA-860F04D5A9F1}" type="pres">
      <dgm:prSet presAssocID="{FF273A3D-8942-455F-9971-10D4AAE69C8B}" presName="hierRoot2" presStyleCnt="0">
        <dgm:presLayoutVars>
          <dgm:hierBranch val="init"/>
        </dgm:presLayoutVars>
      </dgm:prSet>
      <dgm:spPr/>
    </dgm:pt>
    <dgm:pt modelId="{845B6D5F-27F3-49A1-83DF-E6D30EE833C4}" type="pres">
      <dgm:prSet presAssocID="{FF273A3D-8942-455F-9971-10D4AAE69C8B}" presName="rootComposite" presStyleCnt="0"/>
      <dgm:spPr/>
    </dgm:pt>
    <dgm:pt modelId="{134CE04F-D85E-4EE2-BC37-8424D660E35D}" type="pres">
      <dgm:prSet presAssocID="{FF273A3D-8942-455F-9971-10D4AAE69C8B}" presName="rootText" presStyleLbl="node3" presStyleIdx="3" presStyleCnt="11">
        <dgm:presLayoutVars>
          <dgm:chPref val="3"/>
        </dgm:presLayoutVars>
      </dgm:prSet>
      <dgm:spPr/>
    </dgm:pt>
    <dgm:pt modelId="{383880BD-DBBA-4401-9046-0838BCC8041C}" type="pres">
      <dgm:prSet presAssocID="{FF273A3D-8942-455F-9971-10D4AAE69C8B}" presName="rootConnector" presStyleLbl="node3" presStyleIdx="3" presStyleCnt="11"/>
      <dgm:spPr/>
    </dgm:pt>
    <dgm:pt modelId="{A41A2C07-BC43-4986-8832-302D82A22C7B}" type="pres">
      <dgm:prSet presAssocID="{FF273A3D-8942-455F-9971-10D4AAE69C8B}" presName="hierChild4" presStyleCnt="0"/>
      <dgm:spPr/>
    </dgm:pt>
    <dgm:pt modelId="{3DA324A5-8CE2-49D9-AAA3-039F124705B5}" type="pres">
      <dgm:prSet presAssocID="{FF273A3D-8942-455F-9971-10D4AAE69C8B}" presName="hierChild5" presStyleCnt="0"/>
      <dgm:spPr/>
    </dgm:pt>
    <dgm:pt modelId="{DD9F22B3-EA87-4374-9760-F2489FEF5775}" type="pres">
      <dgm:prSet presAssocID="{5DB5BEEA-37D1-452B-ABC8-CCBE4A8D1402}" presName="Name37" presStyleLbl="parChTrans1D3" presStyleIdx="4" presStyleCnt="11"/>
      <dgm:spPr/>
    </dgm:pt>
    <dgm:pt modelId="{4F12E041-A908-4706-8A09-45FABBDB2DA6}" type="pres">
      <dgm:prSet presAssocID="{4AFDE727-92BB-4459-AF8C-51238944BD41}" presName="hierRoot2" presStyleCnt="0">
        <dgm:presLayoutVars>
          <dgm:hierBranch val="init"/>
        </dgm:presLayoutVars>
      </dgm:prSet>
      <dgm:spPr/>
    </dgm:pt>
    <dgm:pt modelId="{C759E724-2F8A-4378-9775-A4858BCF2639}" type="pres">
      <dgm:prSet presAssocID="{4AFDE727-92BB-4459-AF8C-51238944BD41}" presName="rootComposite" presStyleCnt="0"/>
      <dgm:spPr/>
    </dgm:pt>
    <dgm:pt modelId="{7C858CCB-EAA9-4D6E-94C2-D71E709DF6E7}" type="pres">
      <dgm:prSet presAssocID="{4AFDE727-92BB-4459-AF8C-51238944BD41}" presName="rootText" presStyleLbl="node3" presStyleIdx="4" presStyleCnt="11">
        <dgm:presLayoutVars>
          <dgm:chPref val="3"/>
        </dgm:presLayoutVars>
      </dgm:prSet>
      <dgm:spPr/>
    </dgm:pt>
    <dgm:pt modelId="{8FA7BB5E-0C26-440D-BE56-8F850B54DFAA}" type="pres">
      <dgm:prSet presAssocID="{4AFDE727-92BB-4459-AF8C-51238944BD41}" presName="rootConnector" presStyleLbl="node3" presStyleIdx="4" presStyleCnt="11"/>
      <dgm:spPr/>
    </dgm:pt>
    <dgm:pt modelId="{33DCC1E8-87FC-4C56-8C00-B82C9FE81574}" type="pres">
      <dgm:prSet presAssocID="{4AFDE727-92BB-4459-AF8C-51238944BD41}" presName="hierChild4" presStyleCnt="0"/>
      <dgm:spPr/>
    </dgm:pt>
    <dgm:pt modelId="{06D5AEF4-B438-4797-9206-EFD61E7F36A4}" type="pres">
      <dgm:prSet presAssocID="{4AFDE727-92BB-4459-AF8C-51238944BD41}" presName="hierChild5" presStyleCnt="0"/>
      <dgm:spPr/>
    </dgm:pt>
    <dgm:pt modelId="{18A5BDF6-939B-4CE9-AE1E-863C73C0E8CF}" type="pres">
      <dgm:prSet presAssocID="{FA15113A-EE38-4B07-83A8-4CC61C3F6D23}" presName="Name37" presStyleLbl="parChTrans1D3" presStyleIdx="5" presStyleCnt="11"/>
      <dgm:spPr/>
    </dgm:pt>
    <dgm:pt modelId="{83A3F439-08DB-4CE4-8986-0E9A2E38FF2A}" type="pres">
      <dgm:prSet presAssocID="{38389228-066B-453F-B157-720801069644}" presName="hierRoot2" presStyleCnt="0">
        <dgm:presLayoutVars>
          <dgm:hierBranch val="init"/>
        </dgm:presLayoutVars>
      </dgm:prSet>
      <dgm:spPr/>
    </dgm:pt>
    <dgm:pt modelId="{47393012-6E2C-484C-9A48-05621548AA8C}" type="pres">
      <dgm:prSet presAssocID="{38389228-066B-453F-B157-720801069644}" presName="rootComposite" presStyleCnt="0"/>
      <dgm:spPr/>
    </dgm:pt>
    <dgm:pt modelId="{1E846C4C-F44B-4E76-8C6C-67372294C6D0}" type="pres">
      <dgm:prSet presAssocID="{38389228-066B-453F-B157-720801069644}" presName="rootText" presStyleLbl="node3" presStyleIdx="5" presStyleCnt="11">
        <dgm:presLayoutVars>
          <dgm:chPref val="3"/>
        </dgm:presLayoutVars>
      </dgm:prSet>
      <dgm:spPr/>
    </dgm:pt>
    <dgm:pt modelId="{7C6297CA-29CE-4B86-B33B-4C8A0E663B5B}" type="pres">
      <dgm:prSet presAssocID="{38389228-066B-453F-B157-720801069644}" presName="rootConnector" presStyleLbl="node3" presStyleIdx="5" presStyleCnt="11"/>
      <dgm:spPr/>
    </dgm:pt>
    <dgm:pt modelId="{3F4AA0E2-20BA-4F92-81C0-D7A2DCDF33ED}" type="pres">
      <dgm:prSet presAssocID="{38389228-066B-453F-B157-720801069644}" presName="hierChild4" presStyleCnt="0"/>
      <dgm:spPr/>
    </dgm:pt>
    <dgm:pt modelId="{4C6AE90E-34B0-41DA-8199-25FE2A0B4B46}" type="pres">
      <dgm:prSet presAssocID="{38389228-066B-453F-B157-720801069644}" presName="hierChild5" presStyleCnt="0"/>
      <dgm:spPr/>
    </dgm:pt>
    <dgm:pt modelId="{4B75F574-29A6-4392-A55B-E2C80D2C7AFB}" type="pres">
      <dgm:prSet presAssocID="{533C3A3B-F891-4B1B-A026-D6B996910D90}" presName="hierChild5" presStyleCnt="0"/>
      <dgm:spPr/>
    </dgm:pt>
    <dgm:pt modelId="{A05E6EF2-6601-4321-985C-63E7E2282B96}" type="pres">
      <dgm:prSet presAssocID="{874D46DB-2971-4B4C-AF20-EED9FF7767E7}" presName="Name37" presStyleLbl="parChTrans1D2" presStyleIdx="2" presStyleCnt="4"/>
      <dgm:spPr/>
    </dgm:pt>
    <dgm:pt modelId="{DE8AA802-22B4-469E-8D31-8FF7E0759911}" type="pres">
      <dgm:prSet presAssocID="{9E1F8D01-1C50-423D-9ED7-655BDAF17816}" presName="hierRoot2" presStyleCnt="0">
        <dgm:presLayoutVars>
          <dgm:hierBranch val="init"/>
        </dgm:presLayoutVars>
      </dgm:prSet>
      <dgm:spPr/>
    </dgm:pt>
    <dgm:pt modelId="{3A925392-3BED-457E-8C05-5F0871749F24}" type="pres">
      <dgm:prSet presAssocID="{9E1F8D01-1C50-423D-9ED7-655BDAF17816}" presName="rootComposite" presStyleCnt="0"/>
      <dgm:spPr/>
    </dgm:pt>
    <dgm:pt modelId="{D1F3D907-5FE8-4541-807F-800B9DE7974D}" type="pres">
      <dgm:prSet presAssocID="{9E1F8D01-1C50-423D-9ED7-655BDAF17816}" presName="rootText" presStyleLbl="node2" presStyleIdx="2" presStyleCnt="4">
        <dgm:presLayoutVars>
          <dgm:chPref val="3"/>
        </dgm:presLayoutVars>
      </dgm:prSet>
      <dgm:spPr/>
    </dgm:pt>
    <dgm:pt modelId="{DB33A53C-3D0A-495B-A8C4-6865EA8ABC56}" type="pres">
      <dgm:prSet presAssocID="{9E1F8D01-1C50-423D-9ED7-655BDAF17816}" presName="rootConnector" presStyleLbl="node2" presStyleIdx="2" presStyleCnt="4"/>
      <dgm:spPr/>
    </dgm:pt>
    <dgm:pt modelId="{9344900A-DEA4-4B3B-AFDD-0BC3406BDA4F}" type="pres">
      <dgm:prSet presAssocID="{9E1F8D01-1C50-423D-9ED7-655BDAF17816}" presName="hierChild4" presStyleCnt="0"/>
      <dgm:spPr/>
    </dgm:pt>
    <dgm:pt modelId="{9DAB598D-53D0-4449-B9C2-194FD50C1DAB}" type="pres">
      <dgm:prSet presAssocID="{71F0234F-4CCC-4061-8EC0-CD5E31518756}" presName="Name37" presStyleLbl="parChTrans1D3" presStyleIdx="6" presStyleCnt="11"/>
      <dgm:spPr/>
    </dgm:pt>
    <dgm:pt modelId="{59CC5541-C7ED-4052-B20B-34431A05D0BA}" type="pres">
      <dgm:prSet presAssocID="{7F245E15-9210-496A-BB56-A28CAA013F66}" presName="hierRoot2" presStyleCnt="0">
        <dgm:presLayoutVars>
          <dgm:hierBranch val="init"/>
        </dgm:presLayoutVars>
      </dgm:prSet>
      <dgm:spPr/>
    </dgm:pt>
    <dgm:pt modelId="{73970F6D-EA30-4498-957B-D057BE8E6FDF}" type="pres">
      <dgm:prSet presAssocID="{7F245E15-9210-496A-BB56-A28CAA013F66}" presName="rootComposite" presStyleCnt="0"/>
      <dgm:spPr/>
    </dgm:pt>
    <dgm:pt modelId="{BE79DCB5-F6E4-4D4C-85A7-7AA180EC6D55}" type="pres">
      <dgm:prSet presAssocID="{7F245E15-9210-496A-BB56-A28CAA013F66}" presName="rootText" presStyleLbl="node3" presStyleIdx="6" presStyleCnt="11">
        <dgm:presLayoutVars>
          <dgm:chPref val="3"/>
        </dgm:presLayoutVars>
      </dgm:prSet>
      <dgm:spPr/>
    </dgm:pt>
    <dgm:pt modelId="{1C161570-36D9-40AB-A280-35474DFC416C}" type="pres">
      <dgm:prSet presAssocID="{7F245E15-9210-496A-BB56-A28CAA013F66}" presName="rootConnector" presStyleLbl="node3" presStyleIdx="6" presStyleCnt="11"/>
      <dgm:spPr/>
    </dgm:pt>
    <dgm:pt modelId="{42DDBBF7-364E-4743-A3C0-C6E3E6ED2962}" type="pres">
      <dgm:prSet presAssocID="{7F245E15-9210-496A-BB56-A28CAA013F66}" presName="hierChild4" presStyleCnt="0"/>
      <dgm:spPr/>
    </dgm:pt>
    <dgm:pt modelId="{73780E04-21A1-4F0D-B6AF-6AF013A2B6A6}" type="pres">
      <dgm:prSet presAssocID="{7F245E15-9210-496A-BB56-A28CAA013F66}" presName="hierChild5" presStyleCnt="0"/>
      <dgm:spPr/>
    </dgm:pt>
    <dgm:pt modelId="{B60F47C5-DFF8-48E9-8A1D-4F4A4CFA16A5}" type="pres">
      <dgm:prSet presAssocID="{98076FE2-891B-41A9-B84B-BB0B56CCE33F}" presName="Name37" presStyleLbl="parChTrans1D3" presStyleIdx="7" presStyleCnt="11"/>
      <dgm:spPr/>
    </dgm:pt>
    <dgm:pt modelId="{09641BC9-D332-47EC-B8E3-1A6B3948BE22}" type="pres">
      <dgm:prSet presAssocID="{54D63F28-2929-4699-A1D2-283318242C12}" presName="hierRoot2" presStyleCnt="0">
        <dgm:presLayoutVars>
          <dgm:hierBranch val="init"/>
        </dgm:presLayoutVars>
      </dgm:prSet>
      <dgm:spPr/>
    </dgm:pt>
    <dgm:pt modelId="{59DE268B-FB76-467D-8D01-D971718B8D76}" type="pres">
      <dgm:prSet presAssocID="{54D63F28-2929-4699-A1D2-283318242C12}" presName="rootComposite" presStyleCnt="0"/>
      <dgm:spPr/>
    </dgm:pt>
    <dgm:pt modelId="{45866B5B-6ABF-4E4B-B77D-C1FC5B0A7C3E}" type="pres">
      <dgm:prSet presAssocID="{54D63F28-2929-4699-A1D2-283318242C12}" presName="rootText" presStyleLbl="node3" presStyleIdx="7" presStyleCnt="11">
        <dgm:presLayoutVars>
          <dgm:chPref val="3"/>
        </dgm:presLayoutVars>
      </dgm:prSet>
      <dgm:spPr/>
    </dgm:pt>
    <dgm:pt modelId="{11DDAA14-B33D-44F6-968A-4369EB1D570E}" type="pres">
      <dgm:prSet presAssocID="{54D63F28-2929-4699-A1D2-283318242C12}" presName="rootConnector" presStyleLbl="node3" presStyleIdx="7" presStyleCnt="11"/>
      <dgm:spPr/>
    </dgm:pt>
    <dgm:pt modelId="{A623C4EA-3B21-4B2C-A851-5EAA1487ACAD}" type="pres">
      <dgm:prSet presAssocID="{54D63F28-2929-4699-A1D2-283318242C12}" presName="hierChild4" presStyleCnt="0"/>
      <dgm:spPr/>
    </dgm:pt>
    <dgm:pt modelId="{1FE0258C-C1AB-45CA-ABFA-5B604A6E073E}" type="pres">
      <dgm:prSet presAssocID="{54D63F28-2929-4699-A1D2-283318242C12}" presName="hierChild5" presStyleCnt="0"/>
      <dgm:spPr/>
    </dgm:pt>
    <dgm:pt modelId="{73772D51-C45E-40C4-8EC5-86B2F9087BF4}" type="pres">
      <dgm:prSet presAssocID="{122F00E1-9F83-4000-A4B3-8684E6F739A8}" presName="Name37" presStyleLbl="parChTrans1D3" presStyleIdx="8" presStyleCnt="11"/>
      <dgm:spPr/>
    </dgm:pt>
    <dgm:pt modelId="{1AD9A2C1-59DC-403C-B015-9D2A53333ADC}" type="pres">
      <dgm:prSet presAssocID="{D192B706-CE4A-4237-8630-FF7FEC5010BB}" presName="hierRoot2" presStyleCnt="0">
        <dgm:presLayoutVars>
          <dgm:hierBranch val="init"/>
        </dgm:presLayoutVars>
      </dgm:prSet>
      <dgm:spPr/>
    </dgm:pt>
    <dgm:pt modelId="{1134781D-DB65-4206-AD93-AA2B1FED68F3}" type="pres">
      <dgm:prSet presAssocID="{D192B706-CE4A-4237-8630-FF7FEC5010BB}" presName="rootComposite" presStyleCnt="0"/>
      <dgm:spPr/>
    </dgm:pt>
    <dgm:pt modelId="{DE6BBE8B-FD79-44EB-B0EC-37803D8ED39F}" type="pres">
      <dgm:prSet presAssocID="{D192B706-CE4A-4237-8630-FF7FEC5010BB}" presName="rootText" presStyleLbl="node3" presStyleIdx="8" presStyleCnt="11">
        <dgm:presLayoutVars>
          <dgm:chPref val="3"/>
        </dgm:presLayoutVars>
      </dgm:prSet>
      <dgm:spPr/>
    </dgm:pt>
    <dgm:pt modelId="{62E2BB23-8E7E-4F4D-8F1E-5D0EDE59EF72}" type="pres">
      <dgm:prSet presAssocID="{D192B706-CE4A-4237-8630-FF7FEC5010BB}" presName="rootConnector" presStyleLbl="node3" presStyleIdx="8" presStyleCnt="11"/>
      <dgm:spPr/>
    </dgm:pt>
    <dgm:pt modelId="{97F03288-8E73-4E95-9E3C-553308026518}" type="pres">
      <dgm:prSet presAssocID="{D192B706-CE4A-4237-8630-FF7FEC5010BB}" presName="hierChild4" presStyleCnt="0"/>
      <dgm:spPr/>
    </dgm:pt>
    <dgm:pt modelId="{7933E6DA-A43C-4959-9CA0-4BB42079D347}" type="pres">
      <dgm:prSet presAssocID="{D192B706-CE4A-4237-8630-FF7FEC5010BB}" presName="hierChild5" presStyleCnt="0"/>
      <dgm:spPr/>
    </dgm:pt>
    <dgm:pt modelId="{15AD609D-A6E7-4AAD-A148-2B31B0DBA102}" type="pres">
      <dgm:prSet presAssocID="{9E1F8D01-1C50-423D-9ED7-655BDAF17816}" presName="hierChild5" presStyleCnt="0"/>
      <dgm:spPr/>
    </dgm:pt>
    <dgm:pt modelId="{E6048828-9B9F-4515-97F6-5B5814A00AD6}" type="pres">
      <dgm:prSet presAssocID="{544389E9-A377-4DD2-9A1D-E3BFE9583262}" presName="Name37" presStyleLbl="parChTrans1D2" presStyleIdx="3" presStyleCnt="4"/>
      <dgm:spPr/>
    </dgm:pt>
    <dgm:pt modelId="{5EC35FE3-B4EA-4A4E-A144-58A996791AF2}" type="pres">
      <dgm:prSet presAssocID="{FB15ADB2-3F4B-46DE-BE31-1DBA4578F566}" presName="hierRoot2" presStyleCnt="0">
        <dgm:presLayoutVars>
          <dgm:hierBranch val="init"/>
        </dgm:presLayoutVars>
      </dgm:prSet>
      <dgm:spPr/>
    </dgm:pt>
    <dgm:pt modelId="{A65CE601-2437-48ED-BD30-F105BABA2C7F}" type="pres">
      <dgm:prSet presAssocID="{FB15ADB2-3F4B-46DE-BE31-1DBA4578F566}" presName="rootComposite" presStyleCnt="0"/>
      <dgm:spPr/>
    </dgm:pt>
    <dgm:pt modelId="{03AE6F4E-45A1-4764-9BDA-ED75CD3C8BF8}" type="pres">
      <dgm:prSet presAssocID="{FB15ADB2-3F4B-46DE-BE31-1DBA4578F566}" presName="rootText" presStyleLbl="node2" presStyleIdx="3" presStyleCnt="4" custScaleX="124547">
        <dgm:presLayoutVars>
          <dgm:chPref val="3"/>
        </dgm:presLayoutVars>
      </dgm:prSet>
      <dgm:spPr/>
    </dgm:pt>
    <dgm:pt modelId="{F1973A37-171A-4581-9A1F-E01CA41234AE}" type="pres">
      <dgm:prSet presAssocID="{FB15ADB2-3F4B-46DE-BE31-1DBA4578F566}" presName="rootConnector" presStyleLbl="node2" presStyleIdx="3" presStyleCnt="4"/>
      <dgm:spPr/>
    </dgm:pt>
    <dgm:pt modelId="{68CCDD1B-3223-442A-88FF-038A6BAD5A57}" type="pres">
      <dgm:prSet presAssocID="{FB15ADB2-3F4B-46DE-BE31-1DBA4578F566}" presName="hierChild4" presStyleCnt="0"/>
      <dgm:spPr/>
    </dgm:pt>
    <dgm:pt modelId="{BA878758-D642-43CE-8168-206B460CBAAD}" type="pres">
      <dgm:prSet presAssocID="{753F5A60-0847-4895-928E-B6F1999C485A}" presName="Name37" presStyleLbl="parChTrans1D3" presStyleIdx="9" presStyleCnt="11"/>
      <dgm:spPr/>
    </dgm:pt>
    <dgm:pt modelId="{1C028807-5FB8-4E6C-94A8-692FBE6C9A42}" type="pres">
      <dgm:prSet presAssocID="{AEB415F5-003F-4F8D-B2A2-C48D5E1A5160}" presName="hierRoot2" presStyleCnt="0">
        <dgm:presLayoutVars>
          <dgm:hierBranch val="init"/>
        </dgm:presLayoutVars>
      </dgm:prSet>
      <dgm:spPr/>
    </dgm:pt>
    <dgm:pt modelId="{10EC19A4-1676-4FFA-A239-1CFE57E1DB81}" type="pres">
      <dgm:prSet presAssocID="{AEB415F5-003F-4F8D-B2A2-C48D5E1A5160}" presName="rootComposite" presStyleCnt="0"/>
      <dgm:spPr/>
    </dgm:pt>
    <dgm:pt modelId="{D77CC423-4319-4783-9008-C58F480015E7}" type="pres">
      <dgm:prSet presAssocID="{AEB415F5-003F-4F8D-B2A2-C48D5E1A5160}" presName="rootText" presStyleLbl="node3" presStyleIdx="9" presStyleCnt="11">
        <dgm:presLayoutVars>
          <dgm:chPref val="3"/>
        </dgm:presLayoutVars>
      </dgm:prSet>
      <dgm:spPr/>
    </dgm:pt>
    <dgm:pt modelId="{179130D4-3E39-450F-B504-FB74B34622DA}" type="pres">
      <dgm:prSet presAssocID="{AEB415F5-003F-4F8D-B2A2-C48D5E1A5160}" presName="rootConnector" presStyleLbl="node3" presStyleIdx="9" presStyleCnt="11"/>
      <dgm:spPr/>
    </dgm:pt>
    <dgm:pt modelId="{375D1B86-758D-4D13-9562-8F3B65A37972}" type="pres">
      <dgm:prSet presAssocID="{AEB415F5-003F-4F8D-B2A2-C48D5E1A5160}" presName="hierChild4" presStyleCnt="0"/>
      <dgm:spPr/>
    </dgm:pt>
    <dgm:pt modelId="{C03BAAEE-5CA2-4034-B9B2-9E55DC89F855}" type="pres">
      <dgm:prSet presAssocID="{AEB415F5-003F-4F8D-B2A2-C48D5E1A5160}" presName="hierChild5" presStyleCnt="0"/>
      <dgm:spPr/>
    </dgm:pt>
    <dgm:pt modelId="{F824F149-9CB8-44F6-BD7F-DA6E732269A5}" type="pres">
      <dgm:prSet presAssocID="{30007721-CF61-4297-917C-62EF0AFBEE7D}" presName="Name37" presStyleLbl="parChTrans1D3" presStyleIdx="10" presStyleCnt="11"/>
      <dgm:spPr/>
    </dgm:pt>
    <dgm:pt modelId="{B6F063ED-83B8-423E-8703-3AFB91A64BF9}" type="pres">
      <dgm:prSet presAssocID="{037AA5A2-AE49-405F-9590-00023A00E36D}" presName="hierRoot2" presStyleCnt="0">
        <dgm:presLayoutVars>
          <dgm:hierBranch val="init"/>
        </dgm:presLayoutVars>
      </dgm:prSet>
      <dgm:spPr/>
    </dgm:pt>
    <dgm:pt modelId="{A891287B-604E-4F1A-8EB2-295BFA7FCAF4}" type="pres">
      <dgm:prSet presAssocID="{037AA5A2-AE49-405F-9590-00023A00E36D}" presName="rootComposite" presStyleCnt="0"/>
      <dgm:spPr/>
    </dgm:pt>
    <dgm:pt modelId="{9771DFEE-2F8E-489C-90AC-A6D3CEE0B689}" type="pres">
      <dgm:prSet presAssocID="{037AA5A2-AE49-405F-9590-00023A00E36D}" presName="rootText" presStyleLbl="node3" presStyleIdx="10" presStyleCnt="11">
        <dgm:presLayoutVars>
          <dgm:chPref val="3"/>
        </dgm:presLayoutVars>
      </dgm:prSet>
      <dgm:spPr/>
    </dgm:pt>
    <dgm:pt modelId="{FA73D982-6030-4C81-A44A-BE671623B0D1}" type="pres">
      <dgm:prSet presAssocID="{037AA5A2-AE49-405F-9590-00023A00E36D}" presName="rootConnector" presStyleLbl="node3" presStyleIdx="10" presStyleCnt="11"/>
      <dgm:spPr/>
    </dgm:pt>
    <dgm:pt modelId="{C6A2D5C1-6062-487B-889F-B25AFF81362D}" type="pres">
      <dgm:prSet presAssocID="{037AA5A2-AE49-405F-9590-00023A00E36D}" presName="hierChild4" presStyleCnt="0"/>
      <dgm:spPr/>
    </dgm:pt>
    <dgm:pt modelId="{1645FE4D-C11C-4C51-AF59-61C039321EEA}" type="pres">
      <dgm:prSet presAssocID="{037AA5A2-AE49-405F-9590-00023A00E36D}" presName="hierChild5" presStyleCnt="0"/>
      <dgm:spPr/>
    </dgm:pt>
    <dgm:pt modelId="{8A7D2D96-7FE8-4ED6-99BC-614B5727A895}" type="pres">
      <dgm:prSet presAssocID="{FB15ADB2-3F4B-46DE-BE31-1DBA4578F566}" presName="hierChild5" presStyleCnt="0"/>
      <dgm:spPr/>
    </dgm:pt>
    <dgm:pt modelId="{95ACDE4D-9A44-41F4-92B0-915AE97C4BD5}" type="pres">
      <dgm:prSet presAssocID="{42E9B681-1004-438F-ABB2-2A555CD2919B}" presName="hierChild3" presStyleCnt="0"/>
      <dgm:spPr/>
    </dgm:pt>
  </dgm:ptLst>
  <dgm:cxnLst>
    <dgm:cxn modelId="{F7CF0B01-9AA6-43BE-A680-BD9D147ED76E}" type="presOf" srcId="{30007721-CF61-4297-917C-62EF0AFBEE7D}" destId="{F824F149-9CB8-44F6-BD7F-DA6E732269A5}" srcOrd="0" destOrd="0" presId="urn:microsoft.com/office/officeart/2005/8/layout/orgChart1"/>
    <dgm:cxn modelId="{ECBAC902-EE24-43AB-8E72-FEE55962756B}" type="presOf" srcId="{38389228-066B-453F-B157-720801069644}" destId="{1E846C4C-F44B-4E76-8C6C-67372294C6D0}" srcOrd="0" destOrd="0" presId="urn:microsoft.com/office/officeart/2005/8/layout/orgChart1"/>
    <dgm:cxn modelId="{696C2F04-D0E8-4FB6-9BE1-5B2F1FE76BAA}" type="presOf" srcId="{740B1DD5-581E-4605-B14C-B41ACFB147AF}" destId="{2C7607C3-EED0-4ED9-9B89-8E8264CE2438}" srcOrd="0" destOrd="0" presId="urn:microsoft.com/office/officeart/2005/8/layout/orgChart1"/>
    <dgm:cxn modelId="{276E1A05-8EA9-4591-9333-6FE9DDF9D322}" type="presOf" srcId="{8A670C60-7A0B-4363-A753-F6E6E0F321EA}" destId="{6BF85606-AED3-424C-AF02-8F6CF16C9E3E}" srcOrd="0" destOrd="0" presId="urn:microsoft.com/office/officeart/2005/8/layout/orgChart1"/>
    <dgm:cxn modelId="{56AC5707-7406-481C-A78E-877271D4350C}" srcId="{9E1F8D01-1C50-423D-9ED7-655BDAF17816}" destId="{54D63F28-2929-4699-A1D2-283318242C12}" srcOrd="1" destOrd="0" parTransId="{98076FE2-891B-41A9-B84B-BB0B56CCE33F}" sibTransId="{A8690D8B-392D-49DA-AA85-EB69F0DA0B49}"/>
    <dgm:cxn modelId="{F4BD7915-27D1-4093-9F3E-7AF87395E7CA}" type="presOf" srcId="{7F245E15-9210-496A-BB56-A28CAA013F66}" destId="{BE79DCB5-F6E4-4D4C-85A7-7AA180EC6D55}" srcOrd="0" destOrd="0" presId="urn:microsoft.com/office/officeart/2005/8/layout/orgChart1"/>
    <dgm:cxn modelId="{9EB1141C-D4EC-4DF9-95A7-D8E723D9610C}" srcId="{9E1F8D01-1C50-423D-9ED7-655BDAF17816}" destId="{7F245E15-9210-496A-BB56-A28CAA013F66}" srcOrd="0" destOrd="0" parTransId="{71F0234F-4CCC-4061-8EC0-CD5E31518756}" sibTransId="{65F8067C-9077-4B57-9795-FD30FEED36A1}"/>
    <dgm:cxn modelId="{1C63201F-042B-445E-AB78-4AA3941BD9D0}" srcId="{20BFACFD-6445-430B-8C1C-D5BA92904E71}" destId="{47D88C01-8284-4FEF-B7EE-1E18147DF935}" srcOrd="1" destOrd="0" parTransId="{4F8F6596-7AB8-4679-ACC9-03B378636B92}" sibTransId="{744BDCF2-2299-4892-BC53-720CDD9BF53A}"/>
    <dgm:cxn modelId="{489EB120-87EC-4968-93F6-70A55CD41AC9}" type="presOf" srcId="{20BFACFD-6445-430B-8C1C-D5BA92904E71}" destId="{9E377D51-7AAC-4B9F-AB85-61A586B164D9}" srcOrd="0" destOrd="0" presId="urn:microsoft.com/office/officeart/2005/8/layout/orgChart1"/>
    <dgm:cxn modelId="{2065C621-8A9C-4E44-8CAD-8F20F7E9F045}" type="presOf" srcId="{D192B706-CE4A-4237-8630-FF7FEC5010BB}" destId="{62E2BB23-8E7E-4F4D-8F1E-5D0EDE59EF72}" srcOrd="1" destOrd="0" presId="urn:microsoft.com/office/officeart/2005/8/layout/orgChart1"/>
    <dgm:cxn modelId="{6A486D22-79E0-412D-9C79-534B25CB2291}" srcId="{42E9B681-1004-438F-ABB2-2A555CD2919B}" destId="{FB15ADB2-3F4B-46DE-BE31-1DBA4578F566}" srcOrd="3" destOrd="0" parTransId="{544389E9-A377-4DD2-9A1D-E3BFE9583262}" sibTransId="{30F5C4F9-6964-4519-A45A-7854C550EC24}"/>
    <dgm:cxn modelId="{305F4B25-7435-4231-980A-568D892A6466}" type="presOf" srcId="{533C3A3B-F891-4B1B-A026-D6B996910D90}" destId="{B43ACFD5-556B-47FC-9334-CF0A474B3879}" srcOrd="1" destOrd="0" presId="urn:microsoft.com/office/officeart/2005/8/layout/orgChart1"/>
    <dgm:cxn modelId="{DEA80D31-D53D-48A9-BD8F-900E85E418FE}" type="presOf" srcId="{FA15113A-EE38-4B07-83A8-4CC61C3F6D23}" destId="{18A5BDF6-939B-4CE9-AE1E-863C73C0E8CF}" srcOrd="0" destOrd="0" presId="urn:microsoft.com/office/officeart/2005/8/layout/orgChart1"/>
    <dgm:cxn modelId="{97C49F31-D46A-4F94-AD5E-FCEDE7F0668E}" type="presOf" srcId="{4F8F6596-7AB8-4679-ACC9-03B378636B92}" destId="{8B4969CD-4796-4E67-911B-314AFC1EF2C2}" srcOrd="0" destOrd="0" presId="urn:microsoft.com/office/officeart/2005/8/layout/orgChart1"/>
    <dgm:cxn modelId="{4A3B8F32-0CEA-4711-95AC-AB1056969665}" type="presOf" srcId="{6930D795-2F87-42A4-BEDF-D58800155ED5}" destId="{7605A53C-416A-439C-B57B-B1D358C702D2}" srcOrd="0" destOrd="0" presId="urn:microsoft.com/office/officeart/2005/8/layout/orgChart1"/>
    <dgm:cxn modelId="{21C2D333-CA6F-4EBF-B0FD-FC5E9B68C0F8}" type="presOf" srcId="{AEB415F5-003F-4F8D-B2A2-C48D5E1A5160}" destId="{D77CC423-4319-4783-9008-C58F480015E7}" srcOrd="0" destOrd="0" presId="urn:microsoft.com/office/officeart/2005/8/layout/orgChart1"/>
    <dgm:cxn modelId="{BE16F637-9B02-4DF9-9FE1-9F2BA00668C7}" type="presOf" srcId="{47D88C01-8284-4FEF-B7EE-1E18147DF935}" destId="{3E3576C7-711A-4909-88ED-B4410070F0CC}" srcOrd="0" destOrd="0" presId="urn:microsoft.com/office/officeart/2005/8/layout/orgChart1"/>
    <dgm:cxn modelId="{65F6F837-4C1C-4966-8DE1-C5EEB226DD11}" type="presOf" srcId="{47D88C01-8284-4FEF-B7EE-1E18147DF935}" destId="{40E4380A-7853-4B36-BC68-3DBB8D1AFAA1}" srcOrd="1" destOrd="0" presId="urn:microsoft.com/office/officeart/2005/8/layout/orgChart1"/>
    <dgm:cxn modelId="{3BE1743A-DA27-45F4-860B-4A588AD862C8}" type="presOf" srcId="{FF273A3D-8942-455F-9971-10D4AAE69C8B}" destId="{134CE04F-D85E-4EE2-BC37-8424D660E35D}" srcOrd="0" destOrd="0" presId="urn:microsoft.com/office/officeart/2005/8/layout/orgChart1"/>
    <dgm:cxn modelId="{F829135E-0636-48CC-A2DD-EFA5E730F12E}" type="presOf" srcId="{7F245E15-9210-496A-BB56-A28CAA013F66}" destId="{1C161570-36D9-40AB-A280-35474DFC416C}" srcOrd="1" destOrd="0" presId="urn:microsoft.com/office/officeart/2005/8/layout/orgChart1"/>
    <dgm:cxn modelId="{5F38E141-F5ED-4BCD-A995-E70D5AEBA7F4}" srcId="{533C3A3B-F891-4B1B-A026-D6B996910D90}" destId="{4AFDE727-92BB-4459-AF8C-51238944BD41}" srcOrd="1" destOrd="0" parTransId="{5DB5BEEA-37D1-452B-ABC8-CCBE4A8D1402}" sibTransId="{0D0FE1DB-013A-47A2-8056-9402F9002094}"/>
    <dgm:cxn modelId="{87631765-953E-4E62-8F42-E3094E6C3D21}" type="presOf" srcId="{98076FE2-891B-41A9-B84B-BB0B56CCE33F}" destId="{B60F47C5-DFF8-48E9-8A1D-4F4A4CFA16A5}" srcOrd="0" destOrd="0" presId="urn:microsoft.com/office/officeart/2005/8/layout/orgChart1"/>
    <dgm:cxn modelId="{CF435345-60FD-4AEE-B84C-DD8A6D3079A8}" srcId="{42E9B681-1004-438F-ABB2-2A555CD2919B}" destId="{9E1F8D01-1C50-423D-9ED7-655BDAF17816}" srcOrd="2" destOrd="0" parTransId="{874D46DB-2971-4B4C-AF20-EED9FF7767E7}" sibTransId="{16C220C2-E65E-4D6A-91C0-170A2E35476A}"/>
    <dgm:cxn modelId="{A8739766-7E17-476B-B52A-66BE068A60C3}" type="presOf" srcId="{54D63F28-2929-4699-A1D2-283318242C12}" destId="{11DDAA14-B33D-44F6-968A-4369EB1D570E}" srcOrd="1" destOrd="0" presId="urn:microsoft.com/office/officeart/2005/8/layout/orgChart1"/>
    <dgm:cxn modelId="{42AD1F68-AAA6-4C6C-B7E6-754ED0FA7047}" type="presOf" srcId="{20BFACFD-6445-430B-8C1C-D5BA92904E71}" destId="{56EA7639-FB15-44BF-9C84-A8DB367B8AF0}" srcOrd="1" destOrd="0" presId="urn:microsoft.com/office/officeart/2005/8/layout/orgChart1"/>
    <dgm:cxn modelId="{BA74F36C-CD8C-4798-BD4D-87E7389951C0}" type="presOf" srcId="{42E9B681-1004-438F-ABB2-2A555CD2919B}" destId="{EF6274DC-5381-4B4F-B989-8EBD4ABA356A}" srcOrd="0" destOrd="0" presId="urn:microsoft.com/office/officeart/2005/8/layout/orgChart1"/>
    <dgm:cxn modelId="{B9B99351-A68C-453E-9452-F47DB2FB8CA0}" srcId="{533C3A3B-F891-4B1B-A026-D6B996910D90}" destId="{38389228-066B-453F-B157-720801069644}" srcOrd="2" destOrd="0" parTransId="{FA15113A-EE38-4B07-83A8-4CC61C3F6D23}" sibTransId="{87ABE059-8E41-406E-85B2-E49BD8D60FE2}"/>
    <dgm:cxn modelId="{A4975B52-797C-4B5A-B819-F4F1CCC8045F}" type="presOf" srcId="{B161AA62-6611-4C05-9A50-A48FF764B22F}" destId="{459C0037-5E10-4678-9030-9639FB429E0C}" srcOrd="0" destOrd="0" presId="urn:microsoft.com/office/officeart/2005/8/layout/orgChart1"/>
    <dgm:cxn modelId="{AE8D0353-89F9-43E9-BF50-53E7EB3B20DB}" type="presOf" srcId="{FB15ADB2-3F4B-46DE-BE31-1DBA4578F566}" destId="{03AE6F4E-45A1-4764-9BDA-ED75CD3C8BF8}" srcOrd="0" destOrd="0" presId="urn:microsoft.com/office/officeart/2005/8/layout/orgChart1"/>
    <dgm:cxn modelId="{F8880F56-83D2-460A-9CB1-7F7EDFE8D541}" srcId="{42E9B681-1004-438F-ABB2-2A555CD2919B}" destId="{20BFACFD-6445-430B-8C1C-D5BA92904E71}" srcOrd="0" destOrd="0" parTransId="{508ACB58-B3B6-47FA-A410-8E0D40817CCA}" sibTransId="{BF6A48DB-48DE-4D6E-B8E2-555EFF939E60}"/>
    <dgm:cxn modelId="{579C6977-C914-42B6-A0B4-EFBAA4296EFA}" type="presOf" srcId="{ADD30F27-A5CB-47F0-BFCE-AE3C9A12F31C}" destId="{B0397FCF-C709-411F-9432-13971003A313}" srcOrd="0" destOrd="0" presId="urn:microsoft.com/office/officeart/2005/8/layout/orgChart1"/>
    <dgm:cxn modelId="{ABB23978-B914-4314-BB67-69D5478FDC1A}" type="presOf" srcId="{037AA5A2-AE49-405F-9590-00023A00E36D}" destId="{FA73D982-6030-4C81-A44A-BE671623B0D1}" srcOrd="1" destOrd="0" presId="urn:microsoft.com/office/officeart/2005/8/layout/orgChart1"/>
    <dgm:cxn modelId="{7C14B958-6A41-4C41-BBF8-F29D2DBE7DA6}" type="presOf" srcId="{9E1F8D01-1C50-423D-9ED7-655BDAF17816}" destId="{DB33A53C-3D0A-495B-A8C4-6865EA8ABC56}" srcOrd="1" destOrd="0" presId="urn:microsoft.com/office/officeart/2005/8/layout/orgChart1"/>
    <dgm:cxn modelId="{3F491F79-0444-448E-BD80-2EDA78BC8DE2}" srcId="{740B1DD5-581E-4605-B14C-B41ACFB147AF}" destId="{42E9B681-1004-438F-ABB2-2A555CD2919B}" srcOrd="0" destOrd="0" parTransId="{BA3D1DC1-B77D-4A53-A4A9-A7B992AB64D6}" sibTransId="{1C573EB4-8678-46B9-99B1-AAF82D78BA97}"/>
    <dgm:cxn modelId="{49B0FA84-E97C-4539-BAE9-1E3A2EC304DA}" srcId="{FB15ADB2-3F4B-46DE-BE31-1DBA4578F566}" destId="{037AA5A2-AE49-405F-9590-00023A00E36D}" srcOrd="1" destOrd="0" parTransId="{30007721-CF61-4297-917C-62EF0AFBEE7D}" sibTransId="{2961AF3B-9816-48EE-A508-A09A80B16FE0}"/>
    <dgm:cxn modelId="{2ECC3187-69DD-4F62-BDEB-3ED161F383E7}" type="presOf" srcId="{AEB415F5-003F-4F8D-B2A2-C48D5E1A5160}" destId="{179130D4-3E39-450F-B504-FB74B34622DA}" srcOrd="1" destOrd="0" presId="urn:microsoft.com/office/officeart/2005/8/layout/orgChart1"/>
    <dgm:cxn modelId="{7A39CB88-302E-4EE7-BFF7-31EC69CBB5B1}" type="presOf" srcId="{9E1F8D01-1C50-423D-9ED7-655BDAF17816}" destId="{D1F3D907-5FE8-4541-807F-800B9DE7974D}" srcOrd="0" destOrd="0" presId="urn:microsoft.com/office/officeart/2005/8/layout/orgChart1"/>
    <dgm:cxn modelId="{9BF9988E-A676-4386-8F2B-8C65793B4C86}" type="presOf" srcId="{10EF5938-AE40-4D88-8E55-42C5B8515A9B}" destId="{709331FD-7959-46AE-849C-DE2971C1CDFB}" srcOrd="0" destOrd="0" presId="urn:microsoft.com/office/officeart/2005/8/layout/orgChart1"/>
    <dgm:cxn modelId="{FC35E48E-BB62-4016-B06F-81DD34A66DB0}" type="presOf" srcId="{4AFDE727-92BB-4459-AF8C-51238944BD41}" destId="{8FA7BB5E-0C26-440D-BE56-8F850B54DFAA}" srcOrd="1" destOrd="0" presId="urn:microsoft.com/office/officeart/2005/8/layout/orgChart1"/>
    <dgm:cxn modelId="{D4530C8F-4870-4183-AC9E-F68D8C0281BB}" type="presOf" srcId="{71F0234F-4CCC-4061-8EC0-CD5E31518756}" destId="{9DAB598D-53D0-4449-B9C2-194FD50C1DAB}" srcOrd="0" destOrd="0" presId="urn:microsoft.com/office/officeart/2005/8/layout/orgChart1"/>
    <dgm:cxn modelId="{B284B68F-9932-4603-B4F6-F2004AEA504F}" type="presOf" srcId="{874D46DB-2971-4B4C-AF20-EED9FF7767E7}" destId="{A05E6EF2-6601-4321-985C-63E7E2282B96}" srcOrd="0" destOrd="0" presId="urn:microsoft.com/office/officeart/2005/8/layout/orgChart1"/>
    <dgm:cxn modelId="{3CED6991-B69D-42B4-B1CF-7BD6E2BD0D12}" type="presOf" srcId="{A20FA63D-30B8-48AC-9B2B-283FDDDE4F2B}" destId="{E83E0C6C-A837-4252-A9C0-C1420342FB3A}" srcOrd="0" destOrd="0" presId="urn:microsoft.com/office/officeart/2005/8/layout/orgChart1"/>
    <dgm:cxn modelId="{1DCBA394-4A72-4571-A822-D2B74567AE03}" srcId="{42E9B681-1004-438F-ABB2-2A555CD2919B}" destId="{533C3A3B-F891-4B1B-A026-D6B996910D90}" srcOrd="1" destOrd="0" parTransId="{8A670C60-7A0B-4363-A753-F6E6E0F321EA}" sibTransId="{FCEC0E79-5B57-4704-B47C-E82165A9EA19}"/>
    <dgm:cxn modelId="{7D20C897-80EC-4E1D-9C85-DC5645E87E2E}" type="presOf" srcId="{037AA5A2-AE49-405F-9590-00023A00E36D}" destId="{9771DFEE-2F8E-489C-90AC-A6D3CEE0B689}" srcOrd="0" destOrd="0" presId="urn:microsoft.com/office/officeart/2005/8/layout/orgChart1"/>
    <dgm:cxn modelId="{BEAB039B-7506-4C1D-907F-DED00167F619}" type="presOf" srcId="{753F5A60-0847-4895-928E-B6F1999C485A}" destId="{BA878758-D642-43CE-8168-206B460CBAAD}" srcOrd="0" destOrd="0" presId="urn:microsoft.com/office/officeart/2005/8/layout/orgChart1"/>
    <dgm:cxn modelId="{52A3B89C-8AE6-414D-8D77-1C9EBE96D9EB}" type="presOf" srcId="{533C3A3B-F891-4B1B-A026-D6B996910D90}" destId="{8B597F39-6DB3-4B3E-AC7A-11A9C671AA5A}" srcOrd="0" destOrd="0" presId="urn:microsoft.com/office/officeart/2005/8/layout/orgChart1"/>
    <dgm:cxn modelId="{6007669D-BF1C-4BF0-8401-51337BA76E1F}" srcId="{20BFACFD-6445-430B-8C1C-D5BA92904E71}" destId="{B161AA62-6611-4C05-9A50-A48FF764B22F}" srcOrd="2" destOrd="0" parTransId="{10EF5938-AE40-4D88-8E55-42C5B8515A9B}" sibTransId="{64165A89-60ED-4DCF-BAD9-0D5A27AF89B1}"/>
    <dgm:cxn modelId="{E593E49E-01F3-45FD-BEAF-8E3BC565894C}" type="presOf" srcId="{ADD30F27-A5CB-47F0-BFCE-AE3C9A12F31C}" destId="{5FE6D7B4-57C1-4698-93D9-3A29F4D8C7A1}" srcOrd="1" destOrd="0" presId="urn:microsoft.com/office/officeart/2005/8/layout/orgChart1"/>
    <dgm:cxn modelId="{95B92AA2-8713-430F-B443-1E7E24E91052}" type="presOf" srcId="{D192B706-CE4A-4237-8630-FF7FEC5010BB}" destId="{DE6BBE8B-FD79-44EB-B0EC-37803D8ED39F}" srcOrd="0" destOrd="0" presId="urn:microsoft.com/office/officeart/2005/8/layout/orgChart1"/>
    <dgm:cxn modelId="{57E80CA4-1936-49F5-98B3-11E1F9DD2C16}" srcId="{FB15ADB2-3F4B-46DE-BE31-1DBA4578F566}" destId="{AEB415F5-003F-4F8D-B2A2-C48D5E1A5160}" srcOrd="0" destOrd="0" parTransId="{753F5A60-0847-4895-928E-B6F1999C485A}" sibTransId="{6F0F2BD9-4928-4019-9F69-2910DEE6FA78}"/>
    <dgm:cxn modelId="{748B7BA9-3F63-4C0F-9DDC-CD3FA2CE54F3}" type="presOf" srcId="{4AFDE727-92BB-4459-AF8C-51238944BD41}" destId="{7C858CCB-EAA9-4D6E-94C2-D71E709DF6E7}" srcOrd="0" destOrd="0" presId="urn:microsoft.com/office/officeart/2005/8/layout/orgChart1"/>
    <dgm:cxn modelId="{D6192CAA-B0DA-4D9D-8D30-5110193DC0EE}" type="presOf" srcId="{FF273A3D-8942-455F-9971-10D4AAE69C8B}" destId="{383880BD-DBBA-4401-9046-0838BCC8041C}" srcOrd="1" destOrd="0" presId="urn:microsoft.com/office/officeart/2005/8/layout/orgChart1"/>
    <dgm:cxn modelId="{943777AB-C8DF-4916-B866-20BA1C2E217F}" srcId="{20BFACFD-6445-430B-8C1C-D5BA92904E71}" destId="{ADD30F27-A5CB-47F0-BFCE-AE3C9A12F31C}" srcOrd="0" destOrd="0" parTransId="{6930D795-2F87-42A4-BEDF-D58800155ED5}" sibTransId="{C4AA68ED-D3E7-4E1C-BDF3-3EA426FDD8D5}"/>
    <dgm:cxn modelId="{D5EBA8AE-BEE6-41C3-B954-165653609008}" type="presOf" srcId="{544389E9-A377-4DD2-9A1D-E3BFE9583262}" destId="{E6048828-9B9F-4515-97F6-5B5814A00AD6}" srcOrd="0" destOrd="0" presId="urn:microsoft.com/office/officeart/2005/8/layout/orgChart1"/>
    <dgm:cxn modelId="{FE505EC0-334E-4108-A10D-089B238966F3}" type="presOf" srcId="{42E9B681-1004-438F-ABB2-2A555CD2919B}" destId="{560FC9AA-49C6-4866-B1AE-CAC3408F342A}" srcOrd="1" destOrd="0" presId="urn:microsoft.com/office/officeart/2005/8/layout/orgChart1"/>
    <dgm:cxn modelId="{A7E8A6CA-77AA-4047-A8E0-013BD78F1642}" type="presOf" srcId="{54D63F28-2929-4699-A1D2-283318242C12}" destId="{45866B5B-6ABF-4E4B-B77D-C1FC5B0A7C3E}" srcOrd="0" destOrd="0" presId="urn:microsoft.com/office/officeart/2005/8/layout/orgChart1"/>
    <dgm:cxn modelId="{D42D0CE2-4004-4BE5-8C71-92C86D4DEBBE}" srcId="{533C3A3B-F891-4B1B-A026-D6B996910D90}" destId="{FF273A3D-8942-455F-9971-10D4AAE69C8B}" srcOrd="0" destOrd="0" parTransId="{A20FA63D-30B8-48AC-9B2B-283FDDDE4F2B}" sibTransId="{593A341C-6492-4B3F-9061-FDB7000FD531}"/>
    <dgm:cxn modelId="{B56FDEE2-28BC-456C-8FFC-7B01088E3F7F}" type="presOf" srcId="{5DB5BEEA-37D1-452B-ABC8-CCBE4A8D1402}" destId="{DD9F22B3-EA87-4374-9760-F2489FEF5775}" srcOrd="0" destOrd="0" presId="urn:microsoft.com/office/officeart/2005/8/layout/orgChart1"/>
    <dgm:cxn modelId="{27FA5AEC-43C1-4B49-8BE1-E31E110F865F}" type="presOf" srcId="{122F00E1-9F83-4000-A4B3-8684E6F739A8}" destId="{73772D51-C45E-40C4-8EC5-86B2F9087BF4}" srcOrd="0" destOrd="0" presId="urn:microsoft.com/office/officeart/2005/8/layout/orgChart1"/>
    <dgm:cxn modelId="{864A9BEF-281E-4BA9-836C-5AB00090447C}" srcId="{9E1F8D01-1C50-423D-9ED7-655BDAF17816}" destId="{D192B706-CE4A-4237-8630-FF7FEC5010BB}" srcOrd="2" destOrd="0" parTransId="{122F00E1-9F83-4000-A4B3-8684E6F739A8}" sibTransId="{836CCAF3-0C5E-48D2-9942-7A52E3F96F1B}"/>
    <dgm:cxn modelId="{48F871F0-5775-466C-B51D-921D7BD8F51C}" type="presOf" srcId="{38389228-066B-453F-B157-720801069644}" destId="{7C6297CA-29CE-4B86-B33B-4C8A0E663B5B}" srcOrd="1" destOrd="0" presId="urn:microsoft.com/office/officeart/2005/8/layout/orgChart1"/>
    <dgm:cxn modelId="{BF2699F1-A52F-4160-894A-5B81423D4245}" type="presOf" srcId="{508ACB58-B3B6-47FA-A410-8E0D40817CCA}" destId="{9777128A-C801-410A-A6AC-913C5EBF97F6}" srcOrd="0" destOrd="0" presId="urn:microsoft.com/office/officeart/2005/8/layout/orgChart1"/>
    <dgm:cxn modelId="{7AB458F2-38B0-48A0-A766-9D900B21D4D3}" type="presOf" srcId="{B161AA62-6611-4C05-9A50-A48FF764B22F}" destId="{D33CEFEC-7A98-47AA-9EB4-2A8CC6414526}" srcOrd="1" destOrd="0" presId="urn:microsoft.com/office/officeart/2005/8/layout/orgChart1"/>
    <dgm:cxn modelId="{F5B875F5-822E-4DE1-AE8F-0BF15100581A}" type="presOf" srcId="{FB15ADB2-3F4B-46DE-BE31-1DBA4578F566}" destId="{F1973A37-171A-4581-9A1F-E01CA41234AE}" srcOrd="1" destOrd="0" presId="urn:microsoft.com/office/officeart/2005/8/layout/orgChart1"/>
    <dgm:cxn modelId="{06776C93-8D38-4D04-9056-90A2C82782FB}" type="presParOf" srcId="{2C7607C3-EED0-4ED9-9B89-8E8264CE2438}" destId="{CE1BE2A3-A01A-42A6-A5DC-ECD279F802C9}" srcOrd="0" destOrd="0" presId="urn:microsoft.com/office/officeart/2005/8/layout/orgChart1"/>
    <dgm:cxn modelId="{3310D65B-105A-43E7-97F5-21B1826F986B}" type="presParOf" srcId="{CE1BE2A3-A01A-42A6-A5DC-ECD279F802C9}" destId="{C8B0A3B0-1567-4350-938D-57599F9A55AE}" srcOrd="0" destOrd="0" presId="urn:microsoft.com/office/officeart/2005/8/layout/orgChart1"/>
    <dgm:cxn modelId="{37F6D4BC-4933-4F76-BDF0-0F26AB9EFBBD}" type="presParOf" srcId="{C8B0A3B0-1567-4350-938D-57599F9A55AE}" destId="{EF6274DC-5381-4B4F-B989-8EBD4ABA356A}" srcOrd="0" destOrd="0" presId="urn:microsoft.com/office/officeart/2005/8/layout/orgChart1"/>
    <dgm:cxn modelId="{A0F570FE-749F-47B4-B980-2ECBD8852DC7}" type="presParOf" srcId="{C8B0A3B0-1567-4350-938D-57599F9A55AE}" destId="{560FC9AA-49C6-4866-B1AE-CAC3408F342A}" srcOrd="1" destOrd="0" presId="urn:microsoft.com/office/officeart/2005/8/layout/orgChart1"/>
    <dgm:cxn modelId="{711B6B6A-A7E6-49AA-9FAD-397813306EF3}" type="presParOf" srcId="{CE1BE2A3-A01A-42A6-A5DC-ECD279F802C9}" destId="{B7D1F84D-9119-4641-AB08-C7BABABA847C}" srcOrd="1" destOrd="0" presId="urn:microsoft.com/office/officeart/2005/8/layout/orgChart1"/>
    <dgm:cxn modelId="{BA11D38B-324D-4543-93E0-2472BCAEB711}" type="presParOf" srcId="{B7D1F84D-9119-4641-AB08-C7BABABA847C}" destId="{9777128A-C801-410A-A6AC-913C5EBF97F6}" srcOrd="0" destOrd="0" presId="urn:microsoft.com/office/officeart/2005/8/layout/orgChart1"/>
    <dgm:cxn modelId="{B0EE5A83-95CD-4051-9DF8-A5FC1E4C1250}" type="presParOf" srcId="{B7D1F84D-9119-4641-AB08-C7BABABA847C}" destId="{81EECF25-DA4D-4B80-806E-88DA1BEA6D33}" srcOrd="1" destOrd="0" presId="urn:microsoft.com/office/officeart/2005/8/layout/orgChart1"/>
    <dgm:cxn modelId="{31E52D49-FD0C-44B3-B83E-D49BC599A1C6}" type="presParOf" srcId="{81EECF25-DA4D-4B80-806E-88DA1BEA6D33}" destId="{7562B438-5017-4A7E-891D-B0CBBDB5095C}" srcOrd="0" destOrd="0" presId="urn:microsoft.com/office/officeart/2005/8/layout/orgChart1"/>
    <dgm:cxn modelId="{84C35891-1A64-4A5E-B5FA-29C2E8F47F81}" type="presParOf" srcId="{7562B438-5017-4A7E-891D-B0CBBDB5095C}" destId="{9E377D51-7AAC-4B9F-AB85-61A586B164D9}" srcOrd="0" destOrd="0" presId="urn:microsoft.com/office/officeart/2005/8/layout/orgChart1"/>
    <dgm:cxn modelId="{A79AC0E4-A042-41FF-813F-7F9959869FDA}" type="presParOf" srcId="{7562B438-5017-4A7E-891D-B0CBBDB5095C}" destId="{56EA7639-FB15-44BF-9C84-A8DB367B8AF0}" srcOrd="1" destOrd="0" presId="urn:microsoft.com/office/officeart/2005/8/layout/orgChart1"/>
    <dgm:cxn modelId="{4623787D-28C9-4174-8AC0-A27FAFEA7314}" type="presParOf" srcId="{81EECF25-DA4D-4B80-806E-88DA1BEA6D33}" destId="{09661DB4-E811-4048-867F-BB3EE1A97AE0}" srcOrd="1" destOrd="0" presId="urn:microsoft.com/office/officeart/2005/8/layout/orgChart1"/>
    <dgm:cxn modelId="{44878469-A90D-4064-94F4-F0ACF0193EC7}" type="presParOf" srcId="{09661DB4-E811-4048-867F-BB3EE1A97AE0}" destId="{7605A53C-416A-439C-B57B-B1D358C702D2}" srcOrd="0" destOrd="0" presId="urn:microsoft.com/office/officeart/2005/8/layout/orgChart1"/>
    <dgm:cxn modelId="{E2916C67-D3F2-46B3-AC7C-91A59E366D79}" type="presParOf" srcId="{09661DB4-E811-4048-867F-BB3EE1A97AE0}" destId="{9F47D8C6-0188-4414-9267-8287B160D0D5}" srcOrd="1" destOrd="0" presId="urn:microsoft.com/office/officeart/2005/8/layout/orgChart1"/>
    <dgm:cxn modelId="{A96C1D0E-F2CE-4943-BEC5-6AC55EC4979D}" type="presParOf" srcId="{9F47D8C6-0188-4414-9267-8287B160D0D5}" destId="{200F3DFA-B115-46A6-AC57-F9137AADFBF0}" srcOrd="0" destOrd="0" presId="urn:microsoft.com/office/officeart/2005/8/layout/orgChart1"/>
    <dgm:cxn modelId="{0120854F-1BBB-4E5A-A5A7-5D6E828672AA}" type="presParOf" srcId="{200F3DFA-B115-46A6-AC57-F9137AADFBF0}" destId="{B0397FCF-C709-411F-9432-13971003A313}" srcOrd="0" destOrd="0" presId="urn:microsoft.com/office/officeart/2005/8/layout/orgChart1"/>
    <dgm:cxn modelId="{4EB9430B-ED98-475F-89A2-8B67E061BC89}" type="presParOf" srcId="{200F3DFA-B115-46A6-AC57-F9137AADFBF0}" destId="{5FE6D7B4-57C1-4698-93D9-3A29F4D8C7A1}" srcOrd="1" destOrd="0" presId="urn:microsoft.com/office/officeart/2005/8/layout/orgChart1"/>
    <dgm:cxn modelId="{0906BB84-5778-4E30-993B-660959282DD1}" type="presParOf" srcId="{9F47D8C6-0188-4414-9267-8287B160D0D5}" destId="{E483D009-EFB4-470A-985F-117F9EEE2FE6}" srcOrd="1" destOrd="0" presId="urn:microsoft.com/office/officeart/2005/8/layout/orgChart1"/>
    <dgm:cxn modelId="{48284234-1841-4C7A-B731-8C9507FFDB70}" type="presParOf" srcId="{9F47D8C6-0188-4414-9267-8287B160D0D5}" destId="{40174380-5F34-4707-922B-9708083CD80C}" srcOrd="2" destOrd="0" presId="urn:microsoft.com/office/officeart/2005/8/layout/orgChart1"/>
    <dgm:cxn modelId="{E7273D0E-8055-4E5E-8980-F4C62B7A630A}" type="presParOf" srcId="{09661DB4-E811-4048-867F-BB3EE1A97AE0}" destId="{8B4969CD-4796-4E67-911B-314AFC1EF2C2}" srcOrd="2" destOrd="0" presId="urn:microsoft.com/office/officeart/2005/8/layout/orgChart1"/>
    <dgm:cxn modelId="{D4A7869F-63A4-4522-9731-CAA530C994EA}" type="presParOf" srcId="{09661DB4-E811-4048-867F-BB3EE1A97AE0}" destId="{16539799-99EC-4427-8FC8-4A13BE3FFDFF}" srcOrd="3" destOrd="0" presId="urn:microsoft.com/office/officeart/2005/8/layout/orgChart1"/>
    <dgm:cxn modelId="{D5F38D98-729B-4AC7-A88C-D49E33602223}" type="presParOf" srcId="{16539799-99EC-4427-8FC8-4A13BE3FFDFF}" destId="{9AD389BA-42CD-47D3-931D-4B99F792027C}" srcOrd="0" destOrd="0" presId="urn:microsoft.com/office/officeart/2005/8/layout/orgChart1"/>
    <dgm:cxn modelId="{2DC9BFBF-E80F-4896-8D39-8CA5DE0C843E}" type="presParOf" srcId="{9AD389BA-42CD-47D3-931D-4B99F792027C}" destId="{3E3576C7-711A-4909-88ED-B4410070F0CC}" srcOrd="0" destOrd="0" presId="urn:microsoft.com/office/officeart/2005/8/layout/orgChart1"/>
    <dgm:cxn modelId="{0E34047F-CE0C-442F-BC28-7F5ED5DE042B}" type="presParOf" srcId="{9AD389BA-42CD-47D3-931D-4B99F792027C}" destId="{40E4380A-7853-4B36-BC68-3DBB8D1AFAA1}" srcOrd="1" destOrd="0" presId="urn:microsoft.com/office/officeart/2005/8/layout/orgChart1"/>
    <dgm:cxn modelId="{F6C75D89-5EBE-407A-AC8C-510803AEEE2C}" type="presParOf" srcId="{16539799-99EC-4427-8FC8-4A13BE3FFDFF}" destId="{EAE6D361-2956-4754-9300-B75100B5DCAB}" srcOrd="1" destOrd="0" presId="urn:microsoft.com/office/officeart/2005/8/layout/orgChart1"/>
    <dgm:cxn modelId="{325672E4-30F6-4177-8E88-9EFD4F1E4860}" type="presParOf" srcId="{16539799-99EC-4427-8FC8-4A13BE3FFDFF}" destId="{18D8368E-9853-4A89-9384-26FC05287A94}" srcOrd="2" destOrd="0" presId="urn:microsoft.com/office/officeart/2005/8/layout/orgChart1"/>
    <dgm:cxn modelId="{39CC56F0-AB3E-498F-9F0D-820CDF38D928}" type="presParOf" srcId="{09661DB4-E811-4048-867F-BB3EE1A97AE0}" destId="{709331FD-7959-46AE-849C-DE2971C1CDFB}" srcOrd="4" destOrd="0" presId="urn:microsoft.com/office/officeart/2005/8/layout/orgChart1"/>
    <dgm:cxn modelId="{9D2C57B4-CAC3-49A3-8C7A-9F1F0A9D1658}" type="presParOf" srcId="{09661DB4-E811-4048-867F-BB3EE1A97AE0}" destId="{119F4EEF-6D6E-4DDA-8985-A7B85AB2B948}" srcOrd="5" destOrd="0" presId="urn:microsoft.com/office/officeart/2005/8/layout/orgChart1"/>
    <dgm:cxn modelId="{8EC8D7B7-69B9-4D54-857E-DE04BFF57648}" type="presParOf" srcId="{119F4EEF-6D6E-4DDA-8985-A7B85AB2B948}" destId="{B674A046-3B65-4E85-84CB-24BD6487EB6A}" srcOrd="0" destOrd="0" presId="urn:microsoft.com/office/officeart/2005/8/layout/orgChart1"/>
    <dgm:cxn modelId="{356104BD-A7E7-4B40-B8C7-E63C760AEF64}" type="presParOf" srcId="{B674A046-3B65-4E85-84CB-24BD6487EB6A}" destId="{459C0037-5E10-4678-9030-9639FB429E0C}" srcOrd="0" destOrd="0" presId="urn:microsoft.com/office/officeart/2005/8/layout/orgChart1"/>
    <dgm:cxn modelId="{CF4C214A-D45C-47B8-BE41-F015CF0FF2B8}" type="presParOf" srcId="{B674A046-3B65-4E85-84CB-24BD6487EB6A}" destId="{D33CEFEC-7A98-47AA-9EB4-2A8CC6414526}" srcOrd="1" destOrd="0" presId="urn:microsoft.com/office/officeart/2005/8/layout/orgChart1"/>
    <dgm:cxn modelId="{D93E36FD-380F-433E-817F-7F973D3011EC}" type="presParOf" srcId="{119F4EEF-6D6E-4DDA-8985-A7B85AB2B948}" destId="{8C9585A1-9DF6-4F0E-AAAB-D74E6A6CA2F2}" srcOrd="1" destOrd="0" presId="urn:microsoft.com/office/officeart/2005/8/layout/orgChart1"/>
    <dgm:cxn modelId="{913275C2-A988-465C-B033-9137D71EE9DE}" type="presParOf" srcId="{119F4EEF-6D6E-4DDA-8985-A7B85AB2B948}" destId="{B4C463E5-6E94-44FD-B130-22C48E586EBF}" srcOrd="2" destOrd="0" presId="urn:microsoft.com/office/officeart/2005/8/layout/orgChart1"/>
    <dgm:cxn modelId="{7D14AAFD-6DB2-456F-84C7-FB3121398546}" type="presParOf" srcId="{81EECF25-DA4D-4B80-806E-88DA1BEA6D33}" destId="{89FDF431-F503-4C3A-BC54-3CF0134540AE}" srcOrd="2" destOrd="0" presId="urn:microsoft.com/office/officeart/2005/8/layout/orgChart1"/>
    <dgm:cxn modelId="{6A0E0364-1159-4A1A-8C86-53BA3A5A1FC0}" type="presParOf" srcId="{B7D1F84D-9119-4641-AB08-C7BABABA847C}" destId="{6BF85606-AED3-424C-AF02-8F6CF16C9E3E}" srcOrd="2" destOrd="0" presId="urn:microsoft.com/office/officeart/2005/8/layout/orgChart1"/>
    <dgm:cxn modelId="{706C8382-CB52-4F9D-8316-75825EEA0629}" type="presParOf" srcId="{B7D1F84D-9119-4641-AB08-C7BABABA847C}" destId="{95AAA96D-9DC2-43A4-96FC-31B9CDBA6BF0}" srcOrd="3" destOrd="0" presId="urn:microsoft.com/office/officeart/2005/8/layout/orgChart1"/>
    <dgm:cxn modelId="{231D910F-E8EE-404B-8AB5-EA9307B8CBBB}" type="presParOf" srcId="{95AAA96D-9DC2-43A4-96FC-31B9CDBA6BF0}" destId="{1399C218-89D1-4509-B66D-53A68F5B505A}" srcOrd="0" destOrd="0" presId="urn:microsoft.com/office/officeart/2005/8/layout/orgChart1"/>
    <dgm:cxn modelId="{BF08BB65-CC91-44D0-9182-99B4800FE5AE}" type="presParOf" srcId="{1399C218-89D1-4509-B66D-53A68F5B505A}" destId="{8B597F39-6DB3-4B3E-AC7A-11A9C671AA5A}" srcOrd="0" destOrd="0" presId="urn:microsoft.com/office/officeart/2005/8/layout/orgChart1"/>
    <dgm:cxn modelId="{A1E2193B-6999-41C2-AE99-9ECC98A2B359}" type="presParOf" srcId="{1399C218-89D1-4509-B66D-53A68F5B505A}" destId="{B43ACFD5-556B-47FC-9334-CF0A474B3879}" srcOrd="1" destOrd="0" presId="urn:microsoft.com/office/officeart/2005/8/layout/orgChart1"/>
    <dgm:cxn modelId="{4AE6DC91-5671-4A2F-AA34-5D28BA3467A0}" type="presParOf" srcId="{95AAA96D-9DC2-43A4-96FC-31B9CDBA6BF0}" destId="{E11DB87E-20C5-4C64-BF5C-6B20AA8B2EFB}" srcOrd="1" destOrd="0" presId="urn:microsoft.com/office/officeart/2005/8/layout/orgChart1"/>
    <dgm:cxn modelId="{00C89BC7-C20E-4B75-844F-9940F3A445D3}" type="presParOf" srcId="{E11DB87E-20C5-4C64-BF5C-6B20AA8B2EFB}" destId="{E83E0C6C-A837-4252-A9C0-C1420342FB3A}" srcOrd="0" destOrd="0" presId="urn:microsoft.com/office/officeart/2005/8/layout/orgChart1"/>
    <dgm:cxn modelId="{5F0F33EA-661E-4B96-B70C-A61621CB04DC}" type="presParOf" srcId="{E11DB87E-20C5-4C64-BF5C-6B20AA8B2EFB}" destId="{1ECC5496-2E10-43EE-B0EA-860F04D5A9F1}" srcOrd="1" destOrd="0" presId="urn:microsoft.com/office/officeart/2005/8/layout/orgChart1"/>
    <dgm:cxn modelId="{2E324C36-0CC5-4DC9-88ED-F8B7ACCC57B7}" type="presParOf" srcId="{1ECC5496-2E10-43EE-B0EA-860F04D5A9F1}" destId="{845B6D5F-27F3-49A1-83DF-E6D30EE833C4}" srcOrd="0" destOrd="0" presId="urn:microsoft.com/office/officeart/2005/8/layout/orgChart1"/>
    <dgm:cxn modelId="{56FD5C2B-7531-40B4-AFD3-19DF8A2A7667}" type="presParOf" srcId="{845B6D5F-27F3-49A1-83DF-E6D30EE833C4}" destId="{134CE04F-D85E-4EE2-BC37-8424D660E35D}" srcOrd="0" destOrd="0" presId="urn:microsoft.com/office/officeart/2005/8/layout/orgChart1"/>
    <dgm:cxn modelId="{1D216793-91F4-4BB4-864C-FC6B2CFEF4C1}" type="presParOf" srcId="{845B6D5F-27F3-49A1-83DF-E6D30EE833C4}" destId="{383880BD-DBBA-4401-9046-0838BCC8041C}" srcOrd="1" destOrd="0" presId="urn:microsoft.com/office/officeart/2005/8/layout/orgChart1"/>
    <dgm:cxn modelId="{584B6D19-2113-49E0-8BDC-AAA2C8C85500}" type="presParOf" srcId="{1ECC5496-2E10-43EE-B0EA-860F04D5A9F1}" destId="{A41A2C07-BC43-4986-8832-302D82A22C7B}" srcOrd="1" destOrd="0" presId="urn:microsoft.com/office/officeart/2005/8/layout/orgChart1"/>
    <dgm:cxn modelId="{13F196F4-506B-4C3F-8B3E-7CBA66FD5DD7}" type="presParOf" srcId="{1ECC5496-2E10-43EE-B0EA-860F04D5A9F1}" destId="{3DA324A5-8CE2-49D9-AAA3-039F124705B5}" srcOrd="2" destOrd="0" presId="urn:microsoft.com/office/officeart/2005/8/layout/orgChart1"/>
    <dgm:cxn modelId="{837291A6-A6DA-4750-947B-B38B4CCAD6BE}" type="presParOf" srcId="{E11DB87E-20C5-4C64-BF5C-6B20AA8B2EFB}" destId="{DD9F22B3-EA87-4374-9760-F2489FEF5775}" srcOrd="2" destOrd="0" presId="urn:microsoft.com/office/officeart/2005/8/layout/orgChart1"/>
    <dgm:cxn modelId="{9AEA45C7-05C3-44C3-9677-C22FDF00E711}" type="presParOf" srcId="{E11DB87E-20C5-4C64-BF5C-6B20AA8B2EFB}" destId="{4F12E041-A908-4706-8A09-45FABBDB2DA6}" srcOrd="3" destOrd="0" presId="urn:microsoft.com/office/officeart/2005/8/layout/orgChart1"/>
    <dgm:cxn modelId="{F660361B-1B20-454B-BF31-039210122AD6}" type="presParOf" srcId="{4F12E041-A908-4706-8A09-45FABBDB2DA6}" destId="{C759E724-2F8A-4378-9775-A4858BCF2639}" srcOrd="0" destOrd="0" presId="urn:microsoft.com/office/officeart/2005/8/layout/orgChart1"/>
    <dgm:cxn modelId="{B651F694-D540-4990-B558-96FEB57E50BD}" type="presParOf" srcId="{C759E724-2F8A-4378-9775-A4858BCF2639}" destId="{7C858CCB-EAA9-4D6E-94C2-D71E709DF6E7}" srcOrd="0" destOrd="0" presId="urn:microsoft.com/office/officeart/2005/8/layout/orgChart1"/>
    <dgm:cxn modelId="{D5E10BBA-573D-439A-9F30-4F502BD3C08B}" type="presParOf" srcId="{C759E724-2F8A-4378-9775-A4858BCF2639}" destId="{8FA7BB5E-0C26-440D-BE56-8F850B54DFAA}" srcOrd="1" destOrd="0" presId="urn:microsoft.com/office/officeart/2005/8/layout/orgChart1"/>
    <dgm:cxn modelId="{FB74C80E-D2A0-4E06-952B-6E9491C276FC}" type="presParOf" srcId="{4F12E041-A908-4706-8A09-45FABBDB2DA6}" destId="{33DCC1E8-87FC-4C56-8C00-B82C9FE81574}" srcOrd="1" destOrd="0" presId="urn:microsoft.com/office/officeart/2005/8/layout/orgChart1"/>
    <dgm:cxn modelId="{E78F9A16-C6F6-43C7-ADC5-FFFF574DCAE6}" type="presParOf" srcId="{4F12E041-A908-4706-8A09-45FABBDB2DA6}" destId="{06D5AEF4-B438-4797-9206-EFD61E7F36A4}" srcOrd="2" destOrd="0" presId="urn:microsoft.com/office/officeart/2005/8/layout/orgChart1"/>
    <dgm:cxn modelId="{AA5BAD09-65F6-4C47-9BAD-E4C8FFAA24D0}" type="presParOf" srcId="{E11DB87E-20C5-4C64-BF5C-6B20AA8B2EFB}" destId="{18A5BDF6-939B-4CE9-AE1E-863C73C0E8CF}" srcOrd="4" destOrd="0" presId="urn:microsoft.com/office/officeart/2005/8/layout/orgChart1"/>
    <dgm:cxn modelId="{9D6B1526-64F4-4EAE-8317-291577E84805}" type="presParOf" srcId="{E11DB87E-20C5-4C64-BF5C-6B20AA8B2EFB}" destId="{83A3F439-08DB-4CE4-8986-0E9A2E38FF2A}" srcOrd="5" destOrd="0" presId="urn:microsoft.com/office/officeart/2005/8/layout/orgChart1"/>
    <dgm:cxn modelId="{40F4696E-81BD-4259-BB95-02B8BEE8850D}" type="presParOf" srcId="{83A3F439-08DB-4CE4-8986-0E9A2E38FF2A}" destId="{47393012-6E2C-484C-9A48-05621548AA8C}" srcOrd="0" destOrd="0" presId="urn:microsoft.com/office/officeart/2005/8/layout/orgChart1"/>
    <dgm:cxn modelId="{C7878F6C-215B-4FB2-9165-F324751BE6E0}" type="presParOf" srcId="{47393012-6E2C-484C-9A48-05621548AA8C}" destId="{1E846C4C-F44B-4E76-8C6C-67372294C6D0}" srcOrd="0" destOrd="0" presId="urn:microsoft.com/office/officeart/2005/8/layout/orgChart1"/>
    <dgm:cxn modelId="{1C978CB7-0A21-4442-970B-618AC8499638}" type="presParOf" srcId="{47393012-6E2C-484C-9A48-05621548AA8C}" destId="{7C6297CA-29CE-4B86-B33B-4C8A0E663B5B}" srcOrd="1" destOrd="0" presId="urn:microsoft.com/office/officeart/2005/8/layout/orgChart1"/>
    <dgm:cxn modelId="{FB281677-EDC3-4D26-A44F-406B969F190E}" type="presParOf" srcId="{83A3F439-08DB-4CE4-8986-0E9A2E38FF2A}" destId="{3F4AA0E2-20BA-4F92-81C0-D7A2DCDF33ED}" srcOrd="1" destOrd="0" presId="urn:microsoft.com/office/officeart/2005/8/layout/orgChart1"/>
    <dgm:cxn modelId="{BA161D8C-F3CB-43D4-8A08-87DD059F9593}" type="presParOf" srcId="{83A3F439-08DB-4CE4-8986-0E9A2E38FF2A}" destId="{4C6AE90E-34B0-41DA-8199-25FE2A0B4B46}" srcOrd="2" destOrd="0" presId="urn:microsoft.com/office/officeart/2005/8/layout/orgChart1"/>
    <dgm:cxn modelId="{C5948E69-427A-4593-9BCF-777092D6BC2B}" type="presParOf" srcId="{95AAA96D-9DC2-43A4-96FC-31B9CDBA6BF0}" destId="{4B75F574-29A6-4392-A55B-E2C80D2C7AFB}" srcOrd="2" destOrd="0" presId="urn:microsoft.com/office/officeart/2005/8/layout/orgChart1"/>
    <dgm:cxn modelId="{BC95D61A-7B0D-4C77-AD31-72FD329692E6}" type="presParOf" srcId="{B7D1F84D-9119-4641-AB08-C7BABABA847C}" destId="{A05E6EF2-6601-4321-985C-63E7E2282B96}" srcOrd="4" destOrd="0" presId="urn:microsoft.com/office/officeart/2005/8/layout/orgChart1"/>
    <dgm:cxn modelId="{0A290E0F-BD4F-4639-9B9A-C32545D82CF6}" type="presParOf" srcId="{B7D1F84D-9119-4641-AB08-C7BABABA847C}" destId="{DE8AA802-22B4-469E-8D31-8FF7E0759911}" srcOrd="5" destOrd="0" presId="urn:microsoft.com/office/officeart/2005/8/layout/orgChart1"/>
    <dgm:cxn modelId="{5448FF2D-D3F2-4D78-9562-48AC210B3F7D}" type="presParOf" srcId="{DE8AA802-22B4-469E-8D31-8FF7E0759911}" destId="{3A925392-3BED-457E-8C05-5F0871749F24}" srcOrd="0" destOrd="0" presId="urn:microsoft.com/office/officeart/2005/8/layout/orgChart1"/>
    <dgm:cxn modelId="{85198050-A300-4512-97DD-415BD67CD6C7}" type="presParOf" srcId="{3A925392-3BED-457E-8C05-5F0871749F24}" destId="{D1F3D907-5FE8-4541-807F-800B9DE7974D}" srcOrd="0" destOrd="0" presId="urn:microsoft.com/office/officeart/2005/8/layout/orgChart1"/>
    <dgm:cxn modelId="{31A57958-0A7C-4DFC-8C9B-6E83DEEC4E8C}" type="presParOf" srcId="{3A925392-3BED-457E-8C05-5F0871749F24}" destId="{DB33A53C-3D0A-495B-A8C4-6865EA8ABC56}" srcOrd="1" destOrd="0" presId="urn:microsoft.com/office/officeart/2005/8/layout/orgChart1"/>
    <dgm:cxn modelId="{BFAD820D-088D-42B9-9D39-4173C8BF3EE2}" type="presParOf" srcId="{DE8AA802-22B4-469E-8D31-8FF7E0759911}" destId="{9344900A-DEA4-4B3B-AFDD-0BC3406BDA4F}" srcOrd="1" destOrd="0" presId="urn:microsoft.com/office/officeart/2005/8/layout/orgChart1"/>
    <dgm:cxn modelId="{2B94FF93-0E75-44AD-8931-19FFCAD50DBA}" type="presParOf" srcId="{9344900A-DEA4-4B3B-AFDD-0BC3406BDA4F}" destId="{9DAB598D-53D0-4449-B9C2-194FD50C1DAB}" srcOrd="0" destOrd="0" presId="urn:microsoft.com/office/officeart/2005/8/layout/orgChart1"/>
    <dgm:cxn modelId="{AB9F9874-75E4-408A-9BED-57E31C159BAB}" type="presParOf" srcId="{9344900A-DEA4-4B3B-AFDD-0BC3406BDA4F}" destId="{59CC5541-C7ED-4052-B20B-34431A05D0BA}" srcOrd="1" destOrd="0" presId="urn:microsoft.com/office/officeart/2005/8/layout/orgChart1"/>
    <dgm:cxn modelId="{CDD95DFE-EC02-44BB-9989-F7E2CA15B99D}" type="presParOf" srcId="{59CC5541-C7ED-4052-B20B-34431A05D0BA}" destId="{73970F6D-EA30-4498-957B-D057BE8E6FDF}" srcOrd="0" destOrd="0" presId="urn:microsoft.com/office/officeart/2005/8/layout/orgChart1"/>
    <dgm:cxn modelId="{5C63F576-C638-4CF6-A2F8-19E59BE0BC7F}" type="presParOf" srcId="{73970F6D-EA30-4498-957B-D057BE8E6FDF}" destId="{BE79DCB5-F6E4-4D4C-85A7-7AA180EC6D55}" srcOrd="0" destOrd="0" presId="urn:microsoft.com/office/officeart/2005/8/layout/orgChart1"/>
    <dgm:cxn modelId="{5D4ED390-FE58-44CF-B849-B6EBF337DBD8}" type="presParOf" srcId="{73970F6D-EA30-4498-957B-D057BE8E6FDF}" destId="{1C161570-36D9-40AB-A280-35474DFC416C}" srcOrd="1" destOrd="0" presId="urn:microsoft.com/office/officeart/2005/8/layout/orgChart1"/>
    <dgm:cxn modelId="{81EF237B-BC42-42B8-BEC2-5F224E2C8786}" type="presParOf" srcId="{59CC5541-C7ED-4052-B20B-34431A05D0BA}" destId="{42DDBBF7-364E-4743-A3C0-C6E3E6ED2962}" srcOrd="1" destOrd="0" presId="urn:microsoft.com/office/officeart/2005/8/layout/orgChart1"/>
    <dgm:cxn modelId="{E9594A81-FA48-44A3-8FB0-C376722B1E95}" type="presParOf" srcId="{59CC5541-C7ED-4052-B20B-34431A05D0BA}" destId="{73780E04-21A1-4F0D-B6AF-6AF013A2B6A6}" srcOrd="2" destOrd="0" presId="urn:microsoft.com/office/officeart/2005/8/layout/orgChart1"/>
    <dgm:cxn modelId="{99A52F3E-63AD-4AD5-9972-0DEF5B2D47B5}" type="presParOf" srcId="{9344900A-DEA4-4B3B-AFDD-0BC3406BDA4F}" destId="{B60F47C5-DFF8-48E9-8A1D-4F4A4CFA16A5}" srcOrd="2" destOrd="0" presId="urn:microsoft.com/office/officeart/2005/8/layout/orgChart1"/>
    <dgm:cxn modelId="{D776984A-EE08-44DA-B4EB-40B4931A6FBA}" type="presParOf" srcId="{9344900A-DEA4-4B3B-AFDD-0BC3406BDA4F}" destId="{09641BC9-D332-47EC-B8E3-1A6B3948BE22}" srcOrd="3" destOrd="0" presId="urn:microsoft.com/office/officeart/2005/8/layout/orgChart1"/>
    <dgm:cxn modelId="{6280AEE4-5EE5-4B14-B890-76BFF28E14D5}" type="presParOf" srcId="{09641BC9-D332-47EC-B8E3-1A6B3948BE22}" destId="{59DE268B-FB76-467D-8D01-D971718B8D76}" srcOrd="0" destOrd="0" presId="urn:microsoft.com/office/officeart/2005/8/layout/orgChart1"/>
    <dgm:cxn modelId="{81778E38-8BD7-4DE9-BB7C-0169BCB4A656}" type="presParOf" srcId="{59DE268B-FB76-467D-8D01-D971718B8D76}" destId="{45866B5B-6ABF-4E4B-B77D-C1FC5B0A7C3E}" srcOrd="0" destOrd="0" presId="urn:microsoft.com/office/officeart/2005/8/layout/orgChart1"/>
    <dgm:cxn modelId="{3CF07414-66D6-4B2D-8362-F693276E9697}" type="presParOf" srcId="{59DE268B-FB76-467D-8D01-D971718B8D76}" destId="{11DDAA14-B33D-44F6-968A-4369EB1D570E}" srcOrd="1" destOrd="0" presId="urn:microsoft.com/office/officeart/2005/8/layout/orgChart1"/>
    <dgm:cxn modelId="{783E8FFF-DC43-440F-8F09-7D1644944CB6}" type="presParOf" srcId="{09641BC9-D332-47EC-B8E3-1A6B3948BE22}" destId="{A623C4EA-3B21-4B2C-A851-5EAA1487ACAD}" srcOrd="1" destOrd="0" presId="urn:microsoft.com/office/officeart/2005/8/layout/orgChart1"/>
    <dgm:cxn modelId="{2557AFB5-B4E9-45B4-AD5C-D98CA458003E}" type="presParOf" srcId="{09641BC9-D332-47EC-B8E3-1A6B3948BE22}" destId="{1FE0258C-C1AB-45CA-ABFA-5B604A6E073E}" srcOrd="2" destOrd="0" presId="urn:microsoft.com/office/officeart/2005/8/layout/orgChart1"/>
    <dgm:cxn modelId="{90133AFB-4799-4BCD-A919-0579A1656BB3}" type="presParOf" srcId="{9344900A-DEA4-4B3B-AFDD-0BC3406BDA4F}" destId="{73772D51-C45E-40C4-8EC5-86B2F9087BF4}" srcOrd="4" destOrd="0" presId="urn:microsoft.com/office/officeart/2005/8/layout/orgChart1"/>
    <dgm:cxn modelId="{1222DD54-915F-4D19-99B1-0307B254B0A8}" type="presParOf" srcId="{9344900A-DEA4-4B3B-AFDD-0BC3406BDA4F}" destId="{1AD9A2C1-59DC-403C-B015-9D2A53333ADC}" srcOrd="5" destOrd="0" presId="urn:microsoft.com/office/officeart/2005/8/layout/orgChart1"/>
    <dgm:cxn modelId="{B46E8889-F8A0-4A39-A048-4031FF7E1FFB}" type="presParOf" srcId="{1AD9A2C1-59DC-403C-B015-9D2A53333ADC}" destId="{1134781D-DB65-4206-AD93-AA2B1FED68F3}" srcOrd="0" destOrd="0" presId="urn:microsoft.com/office/officeart/2005/8/layout/orgChart1"/>
    <dgm:cxn modelId="{055771C4-1759-4EE7-A6FE-321C07B60A08}" type="presParOf" srcId="{1134781D-DB65-4206-AD93-AA2B1FED68F3}" destId="{DE6BBE8B-FD79-44EB-B0EC-37803D8ED39F}" srcOrd="0" destOrd="0" presId="urn:microsoft.com/office/officeart/2005/8/layout/orgChart1"/>
    <dgm:cxn modelId="{53F860F4-F1D2-40A3-B2B9-53652AAAEAA2}" type="presParOf" srcId="{1134781D-DB65-4206-AD93-AA2B1FED68F3}" destId="{62E2BB23-8E7E-4F4D-8F1E-5D0EDE59EF72}" srcOrd="1" destOrd="0" presId="urn:microsoft.com/office/officeart/2005/8/layout/orgChart1"/>
    <dgm:cxn modelId="{87555EE8-B1D1-4737-9344-17E5DECBEA59}" type="presParOf" srcId="{1AD9A2C1-59DC-403C-B015-9D2A53333ADC}" destId="{97F03288-8E73-4E95-9E3C-553308026518}" srcOrd="1" destOrd="0" presId="urn:microsoft.com/office/officeart/2005/8/layout/orgChart1"/>
    <dgm:cxn modelId="{20984CD3-68BC-4477-8A37-990C9103883C}" type="presParOf" srcId="{1AD9A2C1-59DC-403C-B015-9D2A53333ADC}" destId="{7933E6DA-A43C-4959-9CA0-4BB42079D347}" srcOrd="2" destOrd="0" presId="urn:microsoft.com/office/officeart/2005/8/layout/orgChart1"/>
    <dgm:cxn modelId="{25333016-35E3-4ABA-8F9B-93E566CAC54F}" type="presParOf" srcId="{DE8AA802-22B4-469E-8D31-8FF7E0759911}" destId="{15AD609D-A6E7-4AAD-A148-2B31B0DBA102}" srcOrd="2" destOrd="0" presId="urn:microsoft.com/office/officeart/2005/8/layout/orgChart1"/>
    <dgm:cxn modelId="{C59E0BBD-4A5C-483D-BAB4-6F570AE30ABB}" type="presParOf" srcId="{B7D1F84D-9119-4641-AB08-C7BABABA847C}" destId="{E6048828-9B9F-4515-97F6-5B5814A00AD6}" srcOrd="6" destOrd="0" presId="urn:microsoft.com/office/officeart/2005/8/layout/orgChart1"/>
    <dgm:cxn modelId="{4DB3B2B2-1374-4F2E-B66C-8CC0DBFCCACD}" type="presParOf" srcId="{B7D1F84D-9119-4641-AB08-C7BABABA847C}" destId="{5EC35FE3-B4EA-4A4E-A144-58A996791AF2}" srcOrd="7" destOrd="0" presId="urn:microsoft.com/office/officeart/2005/8/layout/orgChart1"/>
    <dgm:cxn modelId="{AB723E6C-69A2-4B3B-8890-D7883A13846A}" type="presParOf" srcId="{5EC35FE3-B4EA-4A4E-A144-58A996791AF2}" destId="{A65CE601-2437-48ED-BD30-F105BABA2C7F}" srcOrd="0" destOrd="0" presId="urn:microsoft.com/office/officeart/2005/8/layout/orgChart1"/>
    <dgm:cxn modelId="{09483A6E-2068-4D72-AE72-88D4DD79D267}" type="presParOf" srcId="{A65CE601-2437-48ED-BD30-F105BABA2C7F}" destId="{03AE6F4E-45A1-4764-9BDA-ED75CD3C8BF8}" srcOrd="0" destOrd="0" presId="urn:microsoft.com/office/officeart/2005/8/layout/orgChart1"/>
    <dgm:cxn modelId="{AA1583E9-2164-4B9A-BF85-BEA644767155}" type="presParOf" srcId="{A65CE601-2437-48ED-BD30-F105BABA2C7F}" destId="{F1973A37-171A-4581-9A1F-E01CA41234AE}" srcOrd="1" destOrd="0" presId="urn:microsoft.com/office/officeart/2005/8/layout/orgChart1"/>
    <dgm:cxn modelId="{ABE77CD7-E537-4371-915A-C290CB042C02}" type="presParOf" srcId="{5EC35FE3-B4EA-4A4E-A144-58A996791AF2}" destId="{68CCDD1B-3223-442A-88FF-038A6BAD5A57}" srcOrd="1" destOrd="0" presId="urn:microsoft.com/office/officeart/2005/8/layout/orgChart1"/>
    <dgm:cxn modelId="{EAFC3B01-A43F-4FDF-A847-67DEBB58A8FA}" type="presParOf" srcId="{68CCDD1B-3223-442A-88FF-038A6BAD5A57}" destId="{BA878758-D642-43CE-8168-206B460CBAAD}" srcOrd="0" destOrd="0" presId="urn:microsoft.com/office/officeart/2005/8/layout/orgChart1"/>
    <dgm:cxn modelId="{175C2FC5-B7AB-4BF4-9AD4-8BA081DE5355}" type="presParOf" srcId="{68CCDD1B-3223-442A-88FF-038A6BAD5A57}" destId="{1C028807-5FB8-4E6C-94A8-692FBE6C9A42}" srcOrd="1" destOrd="0" presId="urn:microsoft.com/office/officeart/2005/8/layout/orgChart1"/>
    <dgm:cxn modelId="{6C55B555-B16E-4221-969A-938AA5CA54D2}" type="presParOf" srcId="{1C028807-5FB8-4E6C-94A8-692FBE6C9A42}" destId="{10EC19A4-1676-4FFA-A239-1CFE57E1DB81}" srcOrd="0" destOrd="0" presId="urn:microsoft.com/office/officeart/2005/8/layout/orgChart1"/>
    <dgm:cxn modelId="{7E470998-2CEC-4A10-8E03-86115599B839}" type="presParOf" srcId="{10EC19A4-1676-4FFA-A239-1CFE57E1DB81}" destId="{D77CC423-4319-4783-9008-C58F480015E7}" srcOrd="0" destOrd="0" presId="urn:microsoft.com/office/officeart/2005/8/layout/orgChart1"/>
    <dgm:cxn modelId="{E25C5CF5-22C1-468B-B03C-A82BE67DF5B7}" type="presParOf" srcId="{10EC19A4-1676-4FFA-A239-1CFE57E1DB81}" destId="{179130D4-3E39-450F-B504-FB74B34622DA}" srcOrd="1" destOrd="0" presId="urn:microsoft.com/office/officeart/2005/8/layout/orgChart1"/>
    <dgm:cxn modelId="{1E826E3D-2663-43AE-8311-DB9AF1805BA8}" type="presParOf" srcId="{1C028807-5FB8-4E6C-94A8-692FBE6C9A42}" destId="{375D1B86-758D-4D13-9562-8F3B65A37972}" srcOrd="1" destOrd="0" presId="urn:microsoft.com/office/officeart/2005/8/layout/orgChart1"/>
    <dgm:cxn modelId="{A7EA4D62-A57A-4A76-BB17-17A9AC853BE1}" type="presParOf" srcId="{1C028807-5FB8-4E6C-94A8-692FBE6C9A42}" destId="{C03BAAEE-5CA2-4034-B9B2-9E55DC89F855}" srcOrd="2" destOrd="0" presId="urn:microsoft.com/office/officeart/2005/8/layout/orgChart1"/>
    <dgm:cxn modelId="{EFA97B90-6B7F-4B99-B44A-9B66CEE77C74}" type="presParOf" srcId="{68CCDD1B-3223-442A-88FF-038A6BAD5A57}" destId="{F824F149-9CB8-44F6-BD7F-DA6E732269A5}" srcOrd="2" destOrd="0" presId="urn:microsoft.com/office/officeart/2005/8/layout/orgChart1"/>
    <dgm:cxn modelId="{896C84F0-B331-4224-A46E-AFB2D1E5679D}" type="presParOf" srcId="{68CCDD1B-3223-442A-88FF-038A6BAD5A57}" destId="{B6F063ED-83B8-423E-8703-3AFB91A64BF9}" srcOrd="3" destOrd="0" presId="urn:microsoft.com/office/officeart/2005/8/layout/orgChart1"/>
    <dgm:cxn modelId="{FC193097-20E9-4023-B30F-4D94D6FC9F1A}" type="presParOf" srcId="{B6F063ED-83B8-423E-8703-3AFB91A64BF9}" destId="{A891287B-604E-4F1A-8EB2-295BFA7FCAF4}" srcOrd="0" destOrd="0" presId="urn:microsoft.com/office/officeart/2005/8/layout/orgChart1"/>
    <dgm:cxn modelId="{9D64F3BF-6EDF-4895-9167-0A69496B49FE}" type="presParOf" srcId="{A891287B-604E-4F1A-8EB2-295BFA7FCAF4}" destId="{9771DFEE-2F8E-489C-90AC-A6D3CEE0B689}" srcOrd="0" destOrd="0" presId="urn:microsoft.com/office/officeart/2005/8/layout/orgChart1"/>
    <dgm:cxn modelId="{97F68387-AE04-4C2F-9E69-B92E0F4E0447}" type="presParOf" srcId="{A891287B-604E-4F1A-8EB2-295BFA7FCAF4}" destId="{FA73D982-6030-4C81-A44A-BE671623B0D1}" srcOrd="1" destOrd="0" presId="urn:microsoft.com/office/officeart/2005/8/layout/orgChart1"/>
    <dgm:cxn modelId="{E60EC631-2382-4553-91F1-56032B39E01D}" type="presParOf" srcId="{B6F063ED-83B8-423E-8703-3AFB91A64BF9}" destId="{C6A2D5C1-6062-487B-889F-B25AFF81362D}" srcOrd="1" destOrd="0" presId="urn:microsoft.com/office/officeart/2005/8/layout/orgChart1"/>
    <dgm:cxn modelId="{BE5D5741-16E7-4FB1-A1D3-7C821B2B036B}" type="presParOf" srcId="{B6F063ED-83B8-423E-8703-3AFB91A64BF9}" destId="{1645FE4D-C11C-4C51-AF59-61C039321EEA}" srcOrd="2" destOrd="0" presId="urn:microsoft.com/office/officeart/2005/8/layout/orgChart1"/>
    <dgm:cxn modelId="{168EB7CB-9B08-40BD-9948-58F332149028}" type="presParOf" srcId="{5EC35FE3-B4EA-4A4E-A144-58A996791AF2}" destId="{8A7D2D96-7FE8-4ED6-99BC-614B5727A895}" srcOrd="2" destOrd="0" presId="urn:microsoft.com/office/officeart/2005/8/layout/orgChart1"/>
    <dgm:cxn modelId="{20319D2A-6BCE-402F-B24B-863F9B926782}" type="presParOf" srcId="{CE1BE2A3-A01A-42A6-A5DC-ECD279F802C9}" destId="{95ACDE4D-9A44-41F4-92B0-915AE97C4BD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4F149-9CB8-44F6-BD7F-DA6E732269A5}">
      <dsp:nvSpPr>
        <dsp:cNvPr id="0" name=""/>
        <dsp:cNvSpPr/>
      </dsp:nvSpPr>
      <dsp:spPr>
        <a:xfrm>
          <a:off x="6996409" y="2234479"/>
          <a:ext cx="344959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344959" y="216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78758-D642-43CE-8168-206B460CBAAD}">
      <dsp:nvSpPr>
        <dsp:cNvPr id="0" name=""/>
        <dsp:cNvSpPr/>
      </dsp:nvSpPr>
      <dsp:spPr>
        <a:xfrm>
          <a:off x="6996409" y="2234479"/>
          <a:ext cx="344959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344959" y="849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48828-9B9F-4515-97F6-5B5814A00AD6}">
      <dsp:nvSpPr>
        <dsp:cNvPr id="0" name=""/>
        <dsp:cNvSpPr/>
      </dsp:nvSpPr>
      <dsp:spPr>
        <a:xfrm>
          <a:off x="4564948" y="923482"/>
          <a:ext cx="3351352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3351352" y="193879"/>
              </a:lnTo>
              <a:lnTo>
                <a:pt x="3351352" y="3877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72D51-C45E-40C4-8EC5-86B2F9087BF4}">
      <dsp:nvSpPr>
        <dsp:cNvPr id="0" name=""/>
        <dsp:cNvSpPr/>
      </dsp:nvSpPr>
      <dsp:spPr>
        <a:xfrm>
          <a:off x="4716848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F47C5-DFF8-48E9-8A1D-4F4A4CFA16A5}">
      <dsp:nvSpPr>
        <dsp:cNvPr id="0" name=""/>
        <dsp:cNvSpPr/>
      </dsp:nvSpPr>
      <dsp:spPr>
        <a:xfrm>
          <a:off x="4716848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B598D-53D0-4449-B9C2-194FD50C1DAB}">
      <dsp:nvSpPr>
        <dsp:cNvPr id="0" name=""/>
        <dsp:cNvSpPr/>
      </dsp:nvSpPr>
      <dsp:spPr>
        <a:xfrm>
          <a:off x="4716848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E6EF2-6601-4321-985C-63E7E2282B96}">
      <dsp:nvSpPr>
        <dsp:cNvPr id="0" name=""/>
        <dsp:cNvSpPr/>
      </dsp:nvSpPr>
      <dsp:spPr>
        <a:xfrm>
          <a:off x="4564948" y="923482"/>
          <a:ext cx="890490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890490" y="193879"/>
              </a:lnTo>
              <a:lnTo>
                <a:pt x="890490" y="3877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5BDF6-939B-4CE9-AE1E-863C73C0E8CF}">
      <dsp:nvSpPr>
        <dsp:cNvPr id="0" name=""/>
        <dsp:cNvSpPr/>
      </dsp:nvSpPr>
      <dsp:spPr>
        <a:xfrm>
          <a:off x="2482613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F22B3-EA87-4374-9760-F2489FEF5775}">
      <dsp:nvSpPr>
        <dsp:cNvPr id="0" name=""/>
        <dsp:cNvSpPr/>
      </dsp:nvSpPr>
      <dsp:spPr>
        <a:xfrm>
          <a:off x="2482613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E0C6C-A837-4252-A9C0-C1420342FB3A}">
      <dsp:nvSpPr>
        <dsp:cNvPr id="0" name=""/>
        <dsp:cNvSpPr/>
      </dsp:nvSpPr>
      <dsp:spPr>
        <a:xfrm>
          <a:off x="2482613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85606-AED3-424C-AF02-8F6CF16C9E3E}">
      <dsp:nvSpPr>
        <dsp:cNvPr id="0" name=""/>
        <dsp:cNvSpPr/>
      </dsp:nvSpPr>
      <dsp:spPr>
        <a:xfrm>
          <a:off x="3221203" y="923482"/>
          <a:ext cx="1343744" cy="387759"/>
        </a:xfrm>
        <a:custGeom>
          <a:avLst/>
          <a:gdLst/>
          <a:ahLst/>
          <a:cxnLst/>
          <a:rect l="0" t="0" r="0" b="0"/>
          <a:pathLst>
            <a:path>
              <a:moveTo>
                <a:pt x="1343744" y="0"/>
              </a:moveTo>
              <a:lnTo>
                <a:pt x="1343744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331FD-7959-46AE-849C-DE2971C1CDFB}">
      <dsp:nvSpPr>
        <dsp:cNvPr id="0" name=""/>
        <dsp:cNvSpPr/>
      </dsp:nvSpPr>
      <dsp:spPr>
        <a:xfrm>
          <a:off x="248378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969CD-4796-4E67-911B-314AFC1EF2C2}">
      <dsp:nvSpPr>
        <dsp:cNvPr id="0" name=""/>
        <dsp:cNvSpPr/>
      </dsp:nvSpPr>
      <dsp:spPr>
        <a:xfrm>
          <a:off x="248378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5A53C-416A-439C-B57B-B1D358C702D2}">
      <dsp:nvSpPr>
        <dsp:cNvPr id="0" name=""/>
        <dsp:cNvSpPr/>
      </dsp:nvSpPr>
      <dsp:spPr>
        <a:xfrm>
          <a:off x="248378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7128A-C801-410A-A6AC-913C5EBF97F6}">
      <dsp:nvSpPr>
        <dsp:cNvPr id="0" name=""/>
        <dsp:cNvSpPr/>
      </dsp:nvSpPr>
      <dsp:spPr>
        <a:xfrm>
          <a:off x="986968" y="923482"/>
          <a:ext cx="3577979" cy="387759"/>
        </a:xfrm>
        <a:custGeom>
          <a:avLst/>
          <a:gdLst/>
          <a:ahLst/>
          <a:cxnLst/>
          <a:rect l="0" t="0" r="0" b="0"/>
          <a:pathLst>
            <a:path>
              <a:moveTo>
                <a:pt x="3577979" y="0"/>
              </a:moveTo>
              <a:lnTo>
                <a:pt x="3577979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274DC-5381-4B4F-B989-8EBD4ABA356A}">
      <dsp:nvSpPr>
        <dsp:cNvPr id="0" name=""/>
        <dsp:cNvSpPr/>
      </dsp:nvSpPr>
      <dsp:spPr>
        <a:xfrm>
          <a:off x="3641710" y="244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ความรู้ทั่วไปเกี่ยวกับการประกันภัย</a:t>
          </a:r>
          <a:endParaRPr lang="en-US" sz="2400" kern="1200" dirty="0"/>
        </a:p>
      </dsp:txBody>
      <dsp:txXfrm>
        <a:off x="3641710" y="244"/>
        <a:ext cx="1846475" cy="923237"/>
      </dsp:txXfrm>
    </dsp:sp>
    <dsp:sp modelId="{9E377D51-7AAC-4B9F-AB85-61A586B164D9}">
      <dsp:nvSpPr>
        <dsp:cNvPr id="0" name=""/>
        <dsp:cNvSpPr/>
      </dsp:nvSpPr>
      <dsp:spPr>
        <a:xfrm>
          <a:off x="63731" y="1311242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การอ่านออกเขียนได้เรื่องความเสี่ยง</a:t>
          </a:r>
          <a:endParaRPr lang="en-US" sz="2400" kern="1200" dirty="0"/>
        </a:p>
      </dsp:txBody>
      <dsp:txXfrm>
        <a:off x="63731" y="1311242"/>
        <a:ext cx="1846475" cy="923237"/>
      </dsp:txXfrm>
    </dsp:sp>
    <dsp:sp modelId="{B0397FCF-C709-411F-9432-13971003A313}">
      <dsp:nvSpPr>
        <dsp:cNvPr id="0" name=""/>
        <dsp:cNvSpPr/>
      </dsp:nvSpPr>
      <dsp:spPr>
        <a:xfrm>
          <a:off x="525349" y="2622239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พื้นฐาน</a:t>
          </a:r>
          <a:endParaRPr lang="en-US" sz="2400" kern="1200" dirty="0"/>
        </a:p>
      </dsp:txBody>
      <dsp:txXfrm>
        <a:off x="525349" y="2622239"/>
        <a:ext cx="1846475" cy="923237"/>
      </dsp:txXfrm>
    </dsp:sp>
    <dsp:sp modelId="{3E3576C7-711A-4909-88ED-B4410070F0CC}">
      <dsp:nvSpPr>
        <dsp:cNvPr id="0" name=""/>
        <dsp:cNvSpPr/>
      </dsp:nvSpPr>
      <dsp:spPr>
        <a:xfrm>
          <a:off x="525349" y="3933237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ความน่าจะเป็นและสถิติ</a:t>
          </a:r>
          <a:endParaRPr lang="en-US" sz="2400" kern="1200" dirty="0"/>
        </a:p>
      </dsp:txBody>
      <dsp:txXfrm>
        <a:off x="525349" y="3933237"/>
        <a:ext cx="1846475" cy="923237"/>
      </dsp:txXfrm>
    </dsp:sp>
    <dsp:sp modelId="{459C0037-5E10-4678-9030-9639FB429E0C}">
      <dsp:nvSpPr>
        <dsp:cNvPr id="0" name=""/>
        <dsp:cNvSpPr/>
      </dsp:nvSpPr>
      <dsp:spPr>
        <a:xfrm>
          <a:off x="525349" y="5244234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j-lt"/>
            </a:rPr>
            <a:t>Excel</a:t>
          </a:r>
          <a:endParaRPr lang="en-US" sz="2400" kern="1200" dirty="0">
            <a:latin typeface="+mj-lt"/>
          </a:endParaRPr>
        </a:p>
      </dsp:txBody>
      <dsp:txXfrm>
        <a:off x="525349" y="5244234"/>
        <a:ext cx="1846475" cy="923237"/>
      </dsp:txXfrm>
    </dsp:sp>
    <dsp:sp modelId="{8B597F39-6DB3-4B3E-AC7A-11A9C671AA5A}">
      <dsp:nvSpPr>
        <dsp:cNvPr id="0" name=""/>
        <dsp:cNvSpPr/>
      </dsp:nvSpPr>
      <dsp:spPr>
        <a:xfrm>
          <a:off x="2297966" y="1311242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การจัดการความเสี่ยงส่วนบุคคล</a:t>
          </a:r>
          <a:endParaRPr lang="en-US" sz="2400" kern="1200" dirty="0"/>
        </a:p>
      </dsp:txBody>
      <dsp:txXfrm>
        <a:off x="2297966" y="1311242"/>
        <a:ext cx="1846475" cy="923237"/>
      </dsp:txXfrm>
    </dsp:sp>
    <dsp:sp modelId="{134CE04F-D85E-4EE2-BC37-8424D660E35D}">
      <dsp:nvSpPr>
        <dsp:cNvPr id="0" name=""/>
        <dsp:cNvSpPr/>
      </dsp:nvSpPr>
      <dsp:spPr>
        <a:xfrm>
          <a:off x="2759584" y="2622239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พื้นฐาน</a:t>
          </a:r>
          <a:endParaRPr lang="en-US" sz="2400" kern="1200" dirty="0"/>
        </a:p>
      </dsp:txBody>
      <dsp:txXfrm>
        <a:off x="2759584" y="2622239"/>
        <a:ext cx="1846475" cy="923237"/>
      </dsp:txXfrm>
    </dsp:sp>
    <dsp:sp modelId="{7C858CCB-EAA9-4D6E-94C2-D71E709DF6E7}">
      <dsp:nvSpPr>
        <dsp:cNvPr id="0" name=""/>
        <dsp:cNvSpPr/>
      </dsp:nvSpPr>
      <dsp:spPr>
        <a:xfrm>
          <a:off x="2759584" y="3933237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เครื่องมือ</a:t>
          </a:r>
          <a:endParaRPr lang="en-US" sz="2400" kern="1200" dirty="0"/>
        </a:p>
      </dsp:txBody>
      <dsp:txXfrm>
        <a:off x="2759584" y="3933237"/>
        <a:ext cx="1846475" cy="923237"/>
      </dsp:txXfrm>
    </dsp:sp>
    <dsp:sp modelId="{1E846C4C-F44B-4E76-8C6C-67372294C6D0}">
      <dsp:nvSpPr>
        <dsp:cNvPr id="0" name=""/>
        <dsp:cNvSpPr/>
      </dsp:nvSpPr>
      <dsp:spPr>
        <a:xfrm>
          <a:off x="2759584" y="5244234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การเอาไปใช้</a:t>
          </a:r>
          <a:endParaRPr lang="en-US" sz="2400" kern="1200" dirty="0"/>
        </a:p>
      </dsp:txBody>
      <dsp:txXfrm>
        <a:off x="2759584" y="5244234"/>
        <a:ext cx="1846475" cy="923237"/>
      </dsp:txXfrm>
    </dsp:sp>
    <dsp:sp modelId="{D1F3D907-5FE8-4541-807F-800B9DE7974D}">
      <dsp:nvSpPr>
        <dsp:cNvPr id="0" name=""/>
        <dsp:cNvSpPr/>
      </dsp:nvSpPr>
      <dsp:spPr>
        <a:xfrm>
          <a:off x="4532201" y="1311242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การจัดการความเสี่ยงบริษัท</a:t>
          </a:r>
          <a:endParaRPr lang="en-US" sz="2400" kern="1200" dirty="0"/>
        </a:p>
      </dsp:txBody>
      <dsp:txXfrm>
        <a:off x="4532201" y="1311242"/>
        <a:ext cx="1846475" cy="923237"/>
      </dsp:txXfrm>
    </dsp:sp>
    <dsp:sp modelId="{BE79DCB5-F6E4-4D4C-85A7-7AA180EC6D55}">
      <dsp:nvSpPr>
        <dsp:cNvPr id="0" name=""/>
        <dsp:cNvSpPr/>
      </dsp:nvSpPr>
      <dsp:spPr>
        <a:xfrm>
          <a:off x="4993820" y="2622239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พื้นฐาน</a:t>
          </a:r>
          <a:endParaRPr lang="en-US" sz="2400" kern="1200" dirty="0"/>
        </a:p>
      </dsp:txBody>
      <dsp:txXfrm>
        <a:off x="4993820" y="2622239"/>
        <a:ext cx="1846475" cy="923237"/>
      </dsp:txXfrm>
    </dsp:sp>
    <dsp:sp modelId="{45866B5B-6ABF-4E4B-B77D-C1FC5B0A7C3E}">
      <dsp:nvSpPr>
        <dsp:cNvPr id="0" name=""/>
        <dsp:cNvSpPr/>
      </dsp:nvSpPr>
      <dsp:spPr>
        <a:xfrm>
          <a:off x="4993820" y="3933237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เครื่องมือ</a:t>
          </a:r>
          <a:endParaRPr lang="en-US" sz="2400" kern="1200" dirty="0"/>
        </a:p>
      </dsp:txBody>
      <dsp:txXfrm>
        <a:off x="4993820" y="3933237"/>
        <a:ext cx="1846475" cy="923237"/>
      </dsp:txXfrm>
    </dsp:sp>
    <dsp:sp modelId="{DE6BBE8B-FD79-44EB-B0EC-37803D8ED39F}">
      <dsp:nvSpPr>
        <dsp:cNvPr id="0" name=""/>
        <dsp:cNvSpPr/>
      </dsp:nvSpPr>
      <dsp:spPr>
        <a:xfrm>
          <a:off x="4993820" y="5244234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การเอาไปใช้</a:t>
          </a:r>
          <a:endParaRPr lang="en-US" sz="2400" kern="1200" dirty="0"/>
        </a:p>
      </dsp:txBody>
      <dsp:txXfrm>
        <a:off x="4993820" y="5244234"/>
        <a:ext cx="1846475" cy="923237"/>
      </dsp:txXfrm>
    </dsp:sp>
    <dsp:sp modelId="{03AE6F4E-45A1-4764-9BDA-ED75CD3C8BF8}">
      <dsp:nvSpPr>
        <dsp:cNvPr id="0" name=""/>
        <dsp:cNvSpPr/>
      </dsp:nvSpPr>
      <dsp:spPr>
        <a:xfrm>
          <a:off x="6766436" y="1311242"/>
          <a:ext cx="2299729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แนวโน้มเรื่องการจัดการความเสี่ยงและประกันภัย</a:t>
          </a:r>
          <a:endParaRPr lang="en-US" sz="2400" kern="1200" dirty="0"/>
        </a:p>
      </dsp:txBody>
      <dsp:txXfrm>
        <a:off x="6766436" y="1311242"/>
        <a:ext cx="2299729" cy="923237"/>
      </dsp:txXfrm>
    </dsp:sp>
    <dsp:sp modelId="{D77CC423-4319-4783-9008-C58F480015E7}">
      <dsp:nvSpPr>
        <dsp:cNvPr id="0" name=""/>
        <dsp:cNvSpPr/>
      </dsp:nvSpPr>
      <dsp:spPr>
        <a:xfrm>
          <a:off x="7341368" y="2622239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กฎหมาย</a:t>
          </a:r>
          <a:endParaRPr lang="en-US" sz="2400" kern="1200" dirty="0"/>
        </a:p>
      </dsp:txBody>
      <dsp:txXfrm>
        <a:off x="7341368" y="2622239"/>
        <a:ext cx="1846475" cy="923237"/>
      </dsp:txXfrm>
    </dsp:sp>
    <dsp:sp modelId="{9771DFEE-2F8E-489C-90AC-A6D3CEE0B689}">
      <dsp:nvSpPr>
        <dsp:cNvPr id="0" name=""/>
        <dsp:cNvSpPr/>
      </dsp:nvSpPr>
      <dsp:spPr>
        <a:xfrm>
          <a:off x="7341368" y="3933237"/>
          <a:ext cx="1846475" cy="923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แนวโน้มใหม่ ๆ</a:t>
          </a:r>
          <a:endParaRPr lang="en-US" sz="2400" kern="1200" dirty="0"/>
        </a:p>
      </dsp:txBody>
      <dsp:txXfrm>
        <a:off x="7341368" y="3933237"/>
        <a:ext cx="1846475" cy="923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37834-ADD2-4A8B-9ADD-1AF467FDD0D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1D10A-E02C-437B-BB2B-04AF7C183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1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E1E6-1199-4C74-8914-91E05CFB872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2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E095-D1E2-4580-B8BD-54BA9912D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0B40E-DC63-4735-9462-ABAB02025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7E8A2-15E0-4A4E-80CE-28DC273C0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44CF-73FA-46E9-B7C6-78FE455360D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55501-5124-4264-A548-40E1DB21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A5D37-3D23-449A-B7AE-941530C3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0C4-9506-4597-BA70-07A2B2E8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A84E-F8B6-4367-9DB7-51F0A29C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1435F-35E6-450C-A91C-9C33BE245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C3611-749B-4489-8829-9FC0278C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44CF-73FA-46E9-B7C6-78FE455360D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FCD2C-743D-41FA-8B34-63D0B072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C11B6-E2FE-494B-A393-F98A067A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0C4-9506-4597-BA70-07A2B2E8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0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3D08A-77E3-4300-B2F1-9E13C22E3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B0AAE-D368-4C41-A081-70CF41051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0C1E4-5A58-4D86-AC02-295D9596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44CF-73FA-46E9-B7C6-78FE455360D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1F2FB-478F-4342-9C44-DC238BF9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4850C-6C19-46E5-ADBB-9539C56C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0C4-9506-4597-BA70-07A2B2E8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5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Big image (Mobile)">
    <p:bg>
      <p:bgPr>
        <a:blipFill dpi="0" rotWithShape="1">
          <a:blip r:embed="rId2">
            <a:lum/>
          </a:blip>
          <a:srcRect/>
          <a:stretch>
            <a:fillRect t="-2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8644" y="3349690"/>
            <a:ext cx="4290333" cy="282225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 rot="60000">
            <a:off x="6317770" y="326509"/>
            <a:ext cx="2997971" cy="5867879"/>
          </a:xfrm>
          <a:effectLst>
            <a:softEdge rad="406400"/>
          </a:effectLst>
          <a:scene3d>
            <a:camera prst="orthographicFront"/>
            <a:lightRig rig="chilly" dir="t"/>
          </a:scene3d>
          <a:sp3d extrusionH="76200" prstMaterial="softEdge">
            <a:bevelT w="63500" h="63500"/>
            <a:bevelB w="165100" prst="coolSlant"/>
            <a:extrusionClr>
              <a:schemeClr val="accent1"/>
            </a:extrusionClr>
          </a:sp3d>
        </p:spPr>
        <p:txBody>
          <a:bodyPr>
            <a:normAutofit/>
            <a:sp3d extrusionH="57150">
              <a:bevelT w="38100" h="38100" prst="slope"/>
            </a:sp3d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129003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Lis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6572" y="2155371"/>
            <a:ext cx="11206064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2558" y="3265709"/>
            <a:ext cx="11150078" cy="2192529"/>
          </a:xfrm>
        </p:spPr>
        <p:txBody>
          <a:bodyPr anchor="t">
            <a:normAutofit/>
          </a:bodyPr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332635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40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02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65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8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26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7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0C4D-7BEF-4033-B07B-06FBECF0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EDED5-B69D-4FED-8FF5-5E00EA05B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D0B2-8541-4F1A-931B-526A852D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44CF-73FA-46E9-B7C6-78FE455360D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A68F5-6AD6-4903-870B-DA45A58B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C3904-D599-4B37-8494-58766CFB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0C4-9506-4597-BA70-07A2B2E8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21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19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24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83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4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98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Big image (Mobile)">
    <p:bg>
      <p:bgPr>
        <a:blipFill dpi="0" rotWithShape="1">
          <a:blip r:embed="rId2">
            <a:lum/>
          </a:blip>
          <a:srcRect/>
          <a:stretch>
            <a:fillRect t="-2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8644" y="3349690"/>
            <a:ext cx="4290333" cy="282225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 rot="60000">
            <a:off x="6317770" y="326509"/>
            <a:ext cx="2997971" cy="5867879"/>
          </a:xfrm>
          <a:effectLst>
            <a:softEdge rad="406400"/>
          </a:effectLst>
          <a:scene3d>
            <a:camera prst="orthographicFront"/>
            <a:lightRig rig="chilly" dir="t"/>
          </a:scene3d>
          <a:sp3d extrusionH="76200" prstMaterial="softEdge">
            <a:bevelT w="63500" h="63500"/>
            <a:bevelB w="165100" prst="coolSlant"/>
            <a:extrusionClr>
              <a:schemeClr val="accent1"/>
            </a:extrusionClr>
          </a:sp3d>
        </p:spPr>
        <p:txBody>
          <a:bodyPr>
            <a:normAutofit/>
            <a:sp3d extrusionH="57150">
              <a:bevelT w="38100" h="38100" prst="slope"/>
            </a:sp3d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364963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Lis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6572" y="2155371"/>
            <a:ext cx="11206064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2558" y="3265709"/>
            <a:ext cx="11150078" cy="2192529"/>
          </a:xfrm>
        </p:spPr>
        <p:txBody>
          <a:bodyPr anchor="t">
            <a:normAutofit/>
          </a:bodyPr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4555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A358-3DB6-42E8-9CAB-3E5766A4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36C7C-3D3B-4734-8B39-F55B606F4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AC2CF-EBD0-40C8-9A8D-AD8FAA75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44CF-73FA-46E9-B7C6-78FE455360D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1F113-087B-4451-8B06-C78F6D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FF50B-A865-4655-9028-2D7F126D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0C4-9506-4597-BA70-07A2B2E8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3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EF76-F56C-4FF3-8F3D-95451723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1C362-ECF2-4E05-AB30-6CAD90D30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B0F01-05BE-4E38-98B0-C0697FD1A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E0F47-A0FB-4EFA-9B06-7EEBE547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44CF-73FA-46E9-B7C6-78FE455360D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442FD-4490-48AE-ABDC-5CF21F6B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00167-4CA5-458E-A866-AFECDB7B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0C4-9506-4597-BA70-07A2B2E8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6B04-6941-4D2A-B5D6-17185224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A3171-8D17-4C1B-9F5F-2E5DFF983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21C91-392D-4D75-81E5-E728604CE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7A302-15D1-4DC7-A262-5181BE247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233C1-73CF-42B2-83C9-A11D3A26E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48DF7D-9164-4F32-ADAF-082E74FD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44CF-73FA-46E9-B7C6-78FE455360D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3FFFD9-BB80-42B8-89A4-93C14C75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99BEC-1533-4BF0-994B-B5F5CD64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0C4-9506-4597-BA70-07A2B2E8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2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5F58-D626-47D1-A196-6D7E6C76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ED577-36FD-41C1-AAFD-57F720D7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44CF-73FA-46E9-B7C6-78FE455360D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76F09-1794-4B68-90F0-3FED7676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40DE0-310D-4F43-B3A1-3C7EEBA6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0C4-9506-4597-BA70-07A2B2E8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7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6CD98-D1F5-4C40-B6D8-605E1FA2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44CF-73FA-46E9-B7C6-78FE455360D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DBC0F-1148-4117-A4AE-61E96C17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133BF-074B-4061-964E-F45450FE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0C4-9506-4597-BA70-07A2B2E8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B51A-6CB5-4990-8D40-08C0756F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B25A-3F35-4E0C-A08E-4124C6DCD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037B1-4DB1-41F2-925C-5F470F62D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1CE42-6B21-4A33-942F-B429CC4C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44CF-73FA-46E9-B7C6-78FE455360D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1CE38-E303-4CCC-9836-15C2A678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5ECB7-CC41-47D4-A854-64A490F3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0C4-9506-4597-BA70-07A2B2E8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3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B226-D668-4DE1-82E1-82031F86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78EB4-9CED-417D-B81A-BF3446E97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127BB-35C7-4073-B0B9-F3E6054AE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1EBA3-BCCF-49B4-8BDD-E81F9FB9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44CF-73FA-46E9-B7C6-78FE455360D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C083C-0A7C-4A6D-9622-979060E0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975B4-9F62-485A-809D-C3B0523B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FC0C4-9506-4597-BA70-07A2B2E8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21EE61-E180-480F-9983-573D0649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1A98-BC15-42C8-A5B1-8BC695D94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16A33-DAE3-4D29-8AA4-FF404055A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44CF-73FA-46E9-B7C6-78FE455360D6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09A25-58AD-483E-A56B-FD9CD3EF3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14CD-705A-402D-8FEB-DBF293365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FC0C4-9506-4597-BA70-07A2B2E8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5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EEA9F-BA57-4776-9C39-95BC0C0829A9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0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69E48-4949-491D-B9ED-E2D53D917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r="4496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032D92-587A-4930-91D0-AFA48B44D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13" y="1082363"/>
            <a:ext cx="9144000" cy="2900518"/>
          </a:xfrm>
          <a:solidFill>
            <a:srgbClr val="0D0D0D">
              <a:alpha val="50196"/>
            </a:srgbClr>
          </a:solidFill>
        </p:spPr>
        <p:txBody>
          <a:bodyPr>
            <a:normAutofit/>
          </a:bodyPr>
          <a:lstStyle/>
          <a:p>
            <a:pPr algn="l"/>
            <a:r>
              <a:rPr lang="th-TH" sz="9600" dirty="0">
                <a:solidFill>
                  <a:srgbClr val="FFFFFF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ทบทวนไฟนอล</a:t>
            </a:r>
            <a:endParaRPr lang="en-US" sz="9600" dirty="0">
              <a:solidFill>
                <a:srgbClr val="FFFFFF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94CE8-8ECA-459E-981D-D995D2D32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913" y="4119405"/>
            <a:ext cx="9144000" cy="1098395"/>
          </a:xfrm>
          <a:solidFill>
            <a:srgbClr val="0D0D0D">
              <a:alpha val="50196"/>
            </a:srgbClr>
          </a:solidFill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with </a:t>
            </a:r>
            <a:r>
              <a:rPr lang="th-TH" sz="4400" dirty="0">
                <a:solidFill>
                  <a:srgbClr val="FFFFFF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อ.ยาส</a:t>
            </a:r>
            <a:endParaRPr lang="en-US" sz="4400" dirty="0">
              <a:solidFill>
                <a:srgbClr val="FFFFFF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CC7C5-75C9-4058-B3A3-31F7515A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93" y="323205"/>
            <a:ext cx="6187175" cy="61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3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08458"/>
            <a:ext cx="11206064" cy="1007697"/>
          </a:xfrm>
        </p:spPr>
        <p:txBody>
          <a:bodyPr>
            <a:normAutofit/>
          </a:bodyPr>
          <a:lstStyle/>
          <a:p>
            <a:r>
              <a:rPr lang="th-TH" dirty="0"/>
              <a:t>ข้อ </a:t>
            </a:r>
            <a:r>
              <a:rPr lang="en-US" dirty="0"/>
              <a:t>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2558" y="1528549"/>
            <a:ext cx="11150078" cy="392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/>
              <a:t>จากที่ได้กล่าวมาข้างต้น กรอบการวิเคราะห์ความเสี่ยง </a:t>
            </a:r>
            <a:r>
              <a:rPr lang="en-US" sz="3600" dirty="0"/>
              <a:t>HCD-FPL </a:t>
            </a:r>
            <a:r>
              <a:rPr lang="th-TH" sz="3600" dirty="0"/>
              <a:t>ใช้กับการวิเคราะห์ความเสี่ยงของอะไร?</a:t>
            </a:r>
            <a:endParaRPr lang="en-US" sz="3600" dirty="0"/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ความเสี่ยงส่วนบุคคล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ความเสี่ยงของธุรกิจ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ความเสี่ยงของรัฐบาล</a:t>
            </a:r>
          </a:p>
        </p:txBody>
      </p:sp>
      <p:sp>
        <p:nvSpPr>
          <p:cNvPr id="2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3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5" name="answerA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8" name="letterA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9" name="answerB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10" name="letterB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11" name="answerC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12" name="letterC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588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08458"/>
            <a:ext cx="11206064" cy="1007697"/>
          </a:xfrm>
        </p:spPr>
        <p:txBody>
          <a:bodyPr>
            <a:normAutofit/>
          </a:bodyPr>
          <a:lstStyle/>
          <a:p>
            <a:r>
              <a:rPr lang="th-TH" dirty="0"/>
              <a:t>ข้อ </a:t>
            </a:r>
            <a:r>
              <a:rPr lang="en-US" dirty="0"/>
              <a:t>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2558" y="1528549"/>
            <a:ext cx="11150078" cy="3929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600" dirty="0"/>
              <a:t>จากที่ได้กล่าวมาข้างต้น วิธีการจัดการความเสี่ยง </a:t>
            </a:r>
            <a:r>
              <a:rPr lang="en-US" sz="3600" dirty="0"/>
              <a:t>4 </a:t>
            </a:r>
            <a:r>
              <a:rPr lang="th-TH" sz="3600" dirty="0"/>
              <a:t>ประการได้แก่ </a:t>
            </a:r>
            <a:r>
              <a:rPr lang="en-US" sz="3600" dirty="0"/>
              <a:t>MART </a:t>
            </a:r>
            <a:endParaRPr lang="th-TH" sz="3600" dirty="0"/>
          </a:p>
          <a:p>
            <a:pPr marL="0" indent="0">
              <a:buNone/>
            </a:pPr>
            <a:r>
              <a:rPr lang="th-TH" sz="3600" dirty="0"/>
              <a:t>ตัว </a:t>
            </a:r>
            <a:r>
              <a:rPr lang="en-US" sz="3600" dirty="0"/>
              <a:t>A </a:t>
            </a:r>
            <a:r>
              <a:rPr lang="th-TH" sz="3600" dirty="0"/>
              <a:t>หมายถึงอะไร?</a:t>
            </a:r>
            <a:endParaRPr lang="en-US" sz="3600" dirty="0"/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การลด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การเลี่ยง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การรับ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การโอน</a:t>
            </a:r>
          </a:p>
        </p:txBody>
      </p:sp>
      <p:sp>
        <p:nvSpPr>
          <p:cNvPr id="2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3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5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8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9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10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11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12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13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14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5212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08458"/>
            <a:ext cx="11206064" cy="1007697"/>
          </a:xfrm>
        </p:spPr>
        <p:txBody>
          <a:bodyPr>
            <a:normAutofit/>
          </a:bodyPr>
          <a:lstStyle/>
          <a:p>
            <a:r>
              <a:rPr lang="th-TH" dirty="0"/>
              <a:t>ข้อ </a:t>
            </a:r>
            <a:r>
              <a:rPr lang="en-US" dirty="0"/>
              <a:t>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2558" y="1528549"/>
            <a:ext cx="11150078" cy="392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/>
              <a:t>จากที่ได้กล่าวมาข้างต้น หากปัจจัยเสี่ยงมีโอกาสที่จะเกิดต่ำ และความเสี่ยงนั้นสามารถสร้างความเสียหายต่อธุรกิจต่ำเช่นกัน ควรใช้กลยุทธ์การจัดการความเสี่ยงแบบใด?</a:t>
            </a:r>
            <a:endParaRPr lang="en-US" sz="3600" dirty="0"/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การลด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การเลี่ยง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การรับ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การโอน</a:t>
            </a:r>
          </a:p>
        </p:txBody>
      </p:sp>
      <p:sp>
        <p:nvSpPr>
          <p:cNvPr id="2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3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5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8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9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10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11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12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13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14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072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08458"/>
            <a:ext cx="11206064" cy="1007697"/>
          </a:xfrm>
        </p:spPr>
        <p:txBody>
          <a:bodyPr>
            <a:normAutofit/>
          </a:bodyPr>
          <a:lstStyle/>
          <a:p>
            <a:r>
              <a:rPr lang="th-TH" dirty="0"/>
              <a:t>ข้อ </a:t>
            </a:r>
            <a:r>
              <a:rPr lang="en-US" dirty="0"/>
              <a:t>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2558" y="1528549"/>
            <a:ext cx="11150078" cy="392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/>
              <a:t>หน่วยงานที่ทำหน้าที่กำกับดูแลและส่งเสริมธุรกิจประกันภัยของไทยคือหน่วยงานใด?</a:t>
            </a:r>
            <a:endParaRPr lang="en-US" sz="3600" dirty="0"/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ธปท.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 err="1">
                <a:solidFill>
                  <a:schemeClr val="tx2"/>
                </a:solidFill>
              </a:rPr>
              <a:t>คป</a:t>
            </a:r>
            <a:r>
              <a:rPr lang="th-TH" sz="3600" dirty="0">
                <a:solidFill>
                  <a:schemeClr val="tx2"/>
                </a:solidFill>
              </a:rPr>
              <a:t>ภ.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 err="1">
                <a:solidFill>
                  <a:schemeClr val="tx2"/>
                </a:solidFill>
              </a:rPr>
              <a:t>กลต</a:t>
            </a:r>
            <a:r>
              <a:rPr lang="th-TH" sz="3600" dirty="0">
                <a:solidFill>
                  <a:schemeClr val="tx2"/>
                </a:solidFill>
              </a:rPr>
              <a:t>.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ไม่มีข้อใดถูก</a:t>
            </a:r>
          </a:p>
        </p:txBody>
      </p:sp>
      <p:sp>
        <p:nvSpPr>
          <p:cNvPr id="11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12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13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14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15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16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17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18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19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0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1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802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6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881946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หยิบไพ่มาหนึ่งสำรับ ให้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C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เป็นเหตุการณ์ที่จะสุ่มหยิบได้ไพ่ที่มีแต้มเป็นตัวอักษร จงหาความน่าจะเป็นของ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C</a:t>
            </a:r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9/52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16/52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1/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3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24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5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6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answerA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8" name="letterA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9" name="answerB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30" name="letterB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31" name="answerC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32" name="letterC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490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7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บริษัทรับประกันภัยรถยนต์พบว่าในช่วง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10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ปีที่ผ่านมา มีผู้มายื่น</a:t>
            </a:r>
            <a:r>
              <a:rPr lang="th-TH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เค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ลมประกันรถยนต์ส่วนบุคคล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22%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มีผู้มายื่น</a:t>
            </a:r>
            <a:r>
              <a:rPr lang="th-TH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เค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ลมประกันรถยนต์โดยสารเชิงพาณิชย์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37%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และมีผู้มายื่น</a:t>
            </a:r>
            <a:r>
              <a:rPr lang="th-TH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เค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ลมประกันทั้งสองแบบ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13%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จงคำนวณหาความน่าจะเป็นที่จะสุ่มได้ผู้ที่ยื่น</a:t>
            </a:r>
            <a:r>
              <a:rPr lang="th-TH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เค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ลมประกันอย่างน้อย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ประเภท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22% + 37%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22% + 37% + 13%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22% + 37% - 13%</a:t>
            </a:r>
          </a:p>
          <a:p>
            <a:endParaRPr lang="en-US" dirty="0"/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6307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8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ในการสัมภาษณ์นิสิตเข้าใหม่ในปีการศึกษา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2560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นิสิตหญิงมีอยู่ร้อยละ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50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 (นิสิตชายร้อยละ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50)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จากข้อมูลพบว่านิสิตหญิงที่มาจากต่างจังหวัดมีอยู่ร้อยละ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50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ของนิสิตที่เข้าสอบสัมภาษณ์ทั้งหมด จงหาความน่าจะเป็นที่นิสิตหญิงที่เปิดประตูเข้ามาในห้องสัมภาษณ์จะมาจากต่างจังหวัด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25%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50%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75%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100%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6015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9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จากการวิเคราะห์ข้อมูลย้อนหลัง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100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ปีพบว่า หญิงไทยอายุ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60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ปีขึ้นไปมีโอกาสเป็นมะเร็งอยู่ร้อยละ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10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(หญิงไทยอายุ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60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ปีขึ้นไป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100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คนจะเป็นมะเร็ง</a:t>
            </a:r>
            <a:r>
              <a:rPr lang="th-TH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ซะ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10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คน) ชายไทยอายุ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60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ปีขึ้นไปมีโอกาสเป็นมะเร็งร้อยละ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15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จงหาความน่าจะเป็นที่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นาย ก. อายุ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61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ปี </a:t>
            </a:r>
            <a:r>
              <a:rPr lang="th-TH" b="1" i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 นาง ข. อายุ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63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ปีจะเป็นมะเร็ง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 (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สมมติให้ความน่าจะเป็นที่ นาย ก. และนาง ข. จะเป็นมะเร็งเป็นอิสระต่อกัน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)</a:t>
            </a:r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10% + 15%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10% x 15%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100% - (10% + 15%)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100% - (10% x 15%)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0517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10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อาจารย์ยาสซื้อหุ้น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PPT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มา 1000 หุ้น ราคาหุ้นละ 400 บาท (ต้นทุนในการซื้อหุ้นเท่ากับ 400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,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000 บาท)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ความน่าจะเป็นที่หุ้น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PPT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จะขึ้นเป็น 500 บาทต่อหุ้นในปีหน้าอยู่ที่ 50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%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และความน่าจะเป็นที่หุ้น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PTT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จะลงไปเหลือแค่ 350 บาทต่อหุ้นในปีหน้าอยู่ที่ 50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%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จงหา</a:t>
            </a:r>
            <a:r>
              <a:rPr lang="th-TH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ค่าคาดหมายของกำไร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ที่อาจารย์ยาสจะได้จากการลงทุนครั้งนี้ 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0 บาท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25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,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000 บาท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50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,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000 บาท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75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,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000 บาท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71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8698D5-561E-4B90-8630-4033BF6FE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" b="147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6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0B5BA-006F-4110-965E-C7A9A0C5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5A7C3-DDE5-4931-A79B-4AE7CF80B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191A7-3F0A-4582-9A9C-E3E5534F8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r="3410" b="-1"/>
          <a:stretch/>
        </p:blipFill>
        <p:spPr>
          <a:xfrm>
            <a:off x="0" y="0"/>
            <a:ext cx="12192000" cy="685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78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5650A-8E67-4DD2-B84D-BA8AFAD4D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r="2118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86DFB-27BD-4238-ADEA-D366C2EBEC2F}"/>
              </a:ext>
            </a:extLst>
          </p:cNvPr>
          <p:cNvSpPr txBox="1"/>
          <p:nvPr/>
        </p:nvSpPr>
        <p:spPr>
          <a:xfrm>
            <a:off x="1524000" y="1978740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อ่อนแอก็แพ้ไป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(คัดออกอีก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1 </a:t>
            </a: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ทีม)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esiaUPC"/>
              <a:ea typeface="+mn-ea"/>
              <a:cs typeface="FreesiaUPC"/>
            </a:endParaRPr>
          </a:p>
        </p:txBody>
      </p:sp>
    </p:spTree>
    <p:extLst>
      <p:ext uri="{BB962C8B-B14F-4D97-AF65-F5344CB8AC3E}">
        <p14:creationId xmlns:p14="http://schemas.microsoft.com/office/powerpoint/2010/main" val="98319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5650A-8E67-4DD2-B84D-BA8AFAD4D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r="2118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86DFB-27BD-4238-ADEA-D366C2EBEC2F}"/>
              </a:ext>
            </a:extLst>
          </p:cNvPr>
          <p:cNvSpPr txBox="1"/>
          <p:nvPr/>
        </p:nvSpPr>
        <p:spPr>
          <a:xfrm>
            <a:off x="1524000" y="1432405"/>
            <a:ext cx="9144000" cy="361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ให้บอกว่าประกันวินาศภัยต่างจากประกันชีวิตอย่างไร?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esiaUPC"/>
              <a:ea typeface="+mn-ea"/>
              <a:cs typeface="FreesiaUPC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th-TH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esiaUPC"/>
              <a:ea typeface="+mn-ea"/>
              <a:cs typeface="FreesiaUPC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ทีมไหนพูดช้าเกิน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3 </a:t>
            </a: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วินาทีหรือพูดซ้ำ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ถือว่าตกรอบทันที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esiaUPC"/>
              <a:ea typeface="+mn-ea"/>
              <a:cs typeface="FreesiaUPC"/>
            </a:endParaRPr>
          </a:p>
        </p:txBody>
      </p:sp>
    </p:spTree>
    <p:extLst>
      <p:ext uri="{BB962C8B-B14F-4D97-AF65-F5344CB8AC3E}">
        <p14:creationId xmlns:p14="http://schemas.microsoft.com/office/powerpoint/2010/main" val="3132332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ข้อใดกล่าวถึงความแตกต่างระหว่างการประกันภัยและการพนันได้ถูกต้อง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ความเสี่ยงภัยที่สามารถเอาประกันภัยได้จะเป็นความเสี่ยงประเภท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pure risk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หรือ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speculative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ก็ได้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การประกันภัยใช้กับเหตุการณ์ที่ไม่ประสงค์จะให้เกิดขึ้น ในขณะที่การพนันเป็นภัยที่ผู้เข้าร่วมเล่นพนันจงใจสร้างขึ้น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ผู้เอาประกันภัยไม่จำเป็นต้องมีส่วนได้ส่วนเสียในวัตถุหรือเหตุที่เอาประกันภัย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ผู้เอาประกันภัยอาจได้รับค่าชดใช้ความเสียหายที่สูงกว่ามูลค่าของความเสียหายก็ได้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122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ข้อใดเป็นวิธีการแก้ปัญหา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Adverse Selection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ในธุรกิจประกันภัย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การพิจารณาเอาประกัน 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การใช้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Big Data Analytics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 ในการวิเคราะห์ความเสี่ยงของผู้เอาประกัน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กำหนด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Deductible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หรือกำหนด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Policy Limit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ถูกทุกข้อ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616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3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จงพิจารณาข้อความต่อไปนี้</a:t>
            </a:r>
          </a:p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1. ความเสียหายที่เป็นมหันตภัย (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Catastrophic Loss)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คือเหตุการณ์ความเสียหายที่หน่วยเสี่ยงภัยจำนวนมากเกิดความเสียหายในเวลาเดียวกัน </a:t>
            </a:r>
          </a:p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2. หากหน่วยเสี่ยงภายจำนวนมากเกิดความเสียหายในเวลาเดียวกัน (ความเสี่ยงภัยของแต่ละหน่วยไม่เป็นอิสระจากกัน) บริษัทประกันภัยสามารถถ่ายโอนความเสี่ยงมหันตภัยให้กับบริษัทประกันภัยต่อได้ เพื่อให้บริษัทประกันภัยสามารถดำรงความเสี่ยงให้อยู่ในระดับที่ยังสามารถรับได้</a:t>
            </a:r>
          </a:p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3. นอกจากการทำประกันภัยต่อแล้ว บริษัทประกันภัยสามารถกระจายการรับประกันภัยไปยังพื้นที่ที่มีความเสี่ยงต่อการเกิดมหันตภัยน้อยเพื่อลดความสูญเสียจากมหันตภัย</a:t>
            </a:r>
          </a:p>
          <a:p>
            <a:pPr marL="0" indent="0">
              <a:buNone/>
            </a:pPr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ข้อความข้างต้นมีข้อความที่ถูกต้องทั้งหมดกี่ข้อความ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1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 ข้อ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2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3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ไม่มีข้อถูกเลย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5948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4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เหตุใดการส่งเสริมการเสี่ยงภัยทางศีลธรรม (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Moral Hazard)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จึงเป็นปัญหาต่อธุรกิจประกันภัย?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ปัญหา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Moral Hazard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ส่งผลให้บริษัทประกันภัยไม่สามารถหาสาเหตุของความเสียหายที่เกิดขึ้นได้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ปัญหา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Moral Hazard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ส่งผลให้ความเสียหายเป็นมหันตภัย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ปัญหา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Moral Hazard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ส่งผลให้บริษัทประกันภัยต้องตั้งราคาเบี้ยประกันต่ำกว่าที่ควรจะเป็น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ปัญหา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Moral Hazard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ส่งผลให้ความเสียหายที่เกิดขึ้นไม่เป็นอุบัติเหตุหรือจงใจให้เกิดขึ้น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4696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5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ผลิตภัณฑ์ประกันชีวิตแบบใดที่ไม่สามารถกู้ เวนคืน หรือปิดบัญชีกรมธรรม์ได้เลยตลอดเวลาที่กรมธรรม์ยังคงมีผลบังคับใช้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แบบชั่วระยะเวลา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แบบตลอดชีพ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แบบสะสมทรัพย์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แบบเงินได้รายปี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520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6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ข้อใดกล่าวถูกต้องเกี่ยวกับการประกันชีวิตแบบสะสมทรัพย์และแบบควบการลงทุน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ความเสี่ยงจากการลงทุนเป็นของบริษัทประกันชีวิตในกรณีการประกันชีวิตแบบสะสมทรัพย์และเป็นของผู้เอาประกันภัยในกรณีการประกันชีวิตแบบควบการลงทุน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ผู้เอาประกันภัยสามารถทราบสัดส่วนของการนำเบี้ยประกันภัยไปลงทุนในทั้งสองกรณี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อัตราเบี้ยประกันภัยสูงในการประกันชีวิตทั้งสองกรณี จึงไม่เหมาะกับผู้ที่มีรายได้น้อย อย่างไรก็ตามผู้เอาประกันอาจสามารถลดจำนวนเบี้ยประกันภัยในกรณีของการประกันชีวิตแบบควบการลงทุนได้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ถูกทุกข้อ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014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7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ข้อใดกล่าวไม่ถูกต้องเกี่ยวกับเงื่อนไขการรับผลประโยชน์ที่ริบไม่ได้ (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Non-forfeiture Provisions)</a:t>
            </a:r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ประกันชีวิตแบบชั่วระยะเวลาโดยทั่วไปจะไม่ระบุเงื่อนไขนี้เนื่องจากไม่มีมูลค่าเงินสด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ผู้เอาประกันที่มีความประสงค์จะหยุดชำระเบี้ยประกันภัยและไม่ประสงค์จะทำประกันชีวิตต่อสามารถขอเวนคืนกรมธรรม์และขอรับผลินมูลค่าเงินสดได้ตั้งแต่ปีที่สองเป็นต้นไป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หากผู้เอาประกันต้องการหยุดชำระเบี้ยประกันแต่ต้องการได้รับความคุ้มครองต่อ สามารถเลือกแปลงเป็นกรมธรรม์ขยายเวลาได้เท่านั้น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ไม่ข้อใดถูกเลย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493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8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ปัจจัยใดที่อาจส่งผลต่อความมั่นคงทางการเงินและความมีเสถียรภาพของบริษัทประกันชีวิต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อัตราดอกเบี้ยตลาดที่ผันผวนมาก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ผลตอบแทนจากการลงทุนในตลาดพันธบัตรและตลาดทุนที่ผันผวนมาก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บริษัทประกันภัยต่อไม่สามารถชำระสินไหมทดแทนให้ได้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ถูกทุกข้อ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738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954A-4908-42D5-AC3E-7837496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563" y="1575739"/>
            <a:ext cx="10515600" cy="1325563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/>
          <a:p>
            <a:r>
              <a:rPr lang="en-US" dirty="0"/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02A4-8C89-4145-8A38-84B2A0B26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563" y="3036239"/>
            <a:ext cx="10515600" cy="2424403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4 rounds</a:t>
            </a:r>
          </a:p>
          <a:p>
            <a:pPr lvl="1"/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You have to get </a:t>
            </a:r>
            <a:r>
              <a:rPr lang="en-US" sz="3600" dirty="0">
                <a:highlight>
                  <a:srgbClr val="FF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at least 60% in each round</a:t>
            </a:r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 to be eligible for the prize</a:t>
            </a:r>
          </a:p>
          <a:p>
            <a:pPr lvl="1"/>
            <a:r>
              <a:rPr lang="en-US" sz="3600" dirty="0">
                <a:highlight>
                  <a:srgbClr val="FF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Only top 3 </a:t>
            </a:r>
            <a:r>
              <a:rPr lang="en-US" sz="3600" dirty="0">
                <a:latin typeface="FreesiaUPC" panose="020B0604020202020204" pitchFamily="34" charset="-34"/>
                <a:cs typeface="FreesiaUPC" panose="020B0604020202020204" pitchFamily="34" charset="-34"/>
              </a:rPr>
              <a:t>will get the prize </a:t>
            </a:r>
          </a:p>
        </p:txBody>
      </p:sp>
    </p:spTree>
    <p:extLst>
      <p:ext uri="{BB962C8B-B14F-4D97-AF65-F5344CB8AC3E}">
        <p14:creationId xmlns:p14="http://schemas.microsoft.com/office/powerpoint/2010/main" val="2047526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B739B-A41A-4769-85E9-F97C414E8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0" r="1753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86DFB-27BD-4238-ADEA-D366C2EBEC2F}"/>
              </a:ext>
            </a:extLst>
          </p:cNvPr>
          <p:cNvSpPr txBox="1"/>
          <p:nvPr/>
        </p:nvSpPr>
        <p:spPr>
          <a:xfrm>
            <a:off x="1524000" y="1122361"/>
            <a:ext cx="9144000" cy="33466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3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พักครึ่ง</a:t>
            </a:r>
            <a:r>
              <a:rPr lang="th-TH" sz="13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ค้าบ</a:t>
            </a:r>
            <a:endParaRPr lang="en-US" sz="138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815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A219CF-B79B-4C85-A439-F2FC7DBD3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40" y="0"/>
            <a:ext cx="7978579" cy="68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3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5650A-8E67-4DD2-B84D-BA8AFAD4D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r="2118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86DFB-27BD-4238-ADEA-D366C2EBEC2F}"/>
              </a:ext>
            </a:extLst>
          </p:cNvPr>
          <p:cNvSpPr txBox="1"/>
          <p:nvPr/>
        </p:nvSpPr>
        <p:spPr>
          <a:xfrm>
            <a:off x="1524000" y="1978740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อ่อนแอก็แพ้ไป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(คัดออกอีก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1 </a:t>
            </a: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ทีม)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esiaUPC"/>
              <a:ea typeface="+mn-ea"/>
              <a:cs typeface="FreesiaUPC"/>
            </a:endParaRPr>
          </a:p>
        </p:txBody>
      </p:sp>
    </p:spTree>
    <p:extLst>
      <p:ext uri="{BB962C8B-B14F-4D97-AF65-F5344CB8AC3E}">
        <p14:creationId xmlns:p14="http://schemas.microsoft.com/office/powerpoint/2010/main" val="619904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5650A-8E67-4DD2-B84D-BA8AFAD4D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r="2118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86DFB-27BD-4238-ADEA-D366C2EBEC2F}"/>
              </a:ext>
            </a:extLst>
          </p:cNvPr>
          <p:cNvSpPr txBox="1"/>
          <p:nvPr/>
        </p:nvSpPr>
        <p:spPr>
          <a:xfrm>
            <a:off x="1524000" y="1432405"/>
            <a:ext cx="9144000" cy="361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ให้ไล่ว่า ประกันภัยเบ็ดเตล็ดมีอะไรบ้าง?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esiaUPC"/>
              <a:ea typeface="+mn-ea"/>
              <a:cs typeface="FreesiaUPC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th-TH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esiaUPC"/>
              <a:ea typeface="+mn-ea"/>
              <a:cs typeface="FreesiaUPC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ทีมไหนพูดช้าเกิน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3 </a:t>
            </a: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วินาทีหรือพูดซ้ำ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ถือว่าตกรอบทันที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esiaUPC"/>
              <a:ea typeface="+mn-ea"/>
              <a:cs typeface="FreesiaUPC"/>
            </a:endParaRPr>
          </a:p>
        </p:txBody>
      </p:sp>
    </p:spTree>
    <p:extLst>
      <p:ext uri="{BB962C8B-B14F-4D97-AF65-F5344CB8AC3E}">
        <p14:creationId xmlns:p14="http://schemas.microsoft.com/office/powerpoint/2010/main" val="2802393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ปัญหา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Adverse Selection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มักเกิดกับประกันสุขภาพแบบใด และเพราะเหตุใด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มักเกิดกับประกันสุขภาพแบบบังคับ เพราะผู้ที่มีความเสี่ยงสูงและผู้ที่มีความเสี่ยงต่ำถูกบังคับให้ซื้อประกันทั้งหมด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มักเกิดกับประกันสุขภาพแบบบังคับ เพราะมีค่าบริหารจัดการสูง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มักเกิดกับประกันสุขภาพแบบสมัครใจ เพราะผู้ทำประกันมักจะเป็นผู้ป่วยและผู้ที่มีสุขภาพดีมักจะไม่ทำประกันสุขภาพ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มักเกิดกับประกันสุขภาพแบบสมัครใจ เพราะผู้ทำประกันมักจะใช้บริการมากเกินความจำเป็น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099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ข้อใดกล่าวถึงการกำหนดอัตราเบี้ยประกันสุขภาพได้ถูกต้องมากที่สุด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บริษัทประกันจะใช้อัตรา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Mortality Rate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เป็นปัจจัยหลักตัวหนึ่งในการคำนวณเบี้ยประกันสุขภาพ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หากอัตราการคงอยู่ของกรมธรรม์ (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persistency rate)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สูง ย่อมอนุมานได้ว่าผู้เอาประกันอาจเป็นผู้ที่มีความเสี่ยงต่ำ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อัตราดอกเบี้ยที่สูงขึ้น จะส่งผลต่อการคำนวณเบี้ยประกันสำรหับกรมธรรม์ที่มีระยะเวลาการคุ้มครองนาน ทำให้เบี้ยประกันลดลงมาก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ถูกทุกข้อ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5875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3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ในกรณีที่อาจเกิดเหตการณ์ทำให้นาย ง. ต้องเป็นบุคคลทุพพลภาพ นาย ง. จำเป็นต้องใช้เงินเพื่อการรักษาพยาบาล 1 ล้านบาท จำเป็นต้องใช้เงินเพื่อการรักษาต่อเนื่องอีก 2 แสนบาทและมีความต้องการรายได้อีก 3 ล้านบาทเพื่อเป็นค่าใช้จ่ายสำหรับตนเองและครอบครัว ปัจจุบันนาย ง. มีทรัพย์สินส่วนตัวรวม 5 แสนบาท จงคำนวณหาความต้องการรายได้ที่ขาดอยู่กรณีที่ นาย ง. ต้องกลายเป็นบุคคลทุพพลภาพ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1200000 บาท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3700000 บาท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4200000 บาท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4700000 บาท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372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4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พิจารณารายการทรัพย์สินต่อไปนี้</a:t>
            </a:r>
          </a:p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1. โบราณวัตถุ</a:t>
            </a:r>
          </a:p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2. หลักทรัพย์</a:t>
            </a:r>
          </a:p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3. ทองคำแท่งและทองรูปพรรณ</a:t>
            </a:r>
          </a:p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4. วัตถุระเบิด</a:t>
            </a:r>
          </a:p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ีทรัพย์สินกี่รายการที่จะไม่ได้รับความคุ้มครองภายใต้กรมธรรม์ประกันวินาศภัยเว้นแต่จะได้ระบุไว้โดยชัดเจนเป็นอย่างอื่นในสัญญา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1 รายการ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2 รายการ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3 รายการ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4 รายการ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6690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5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สำหรับกรมธรรม์ประกันอัคคีภัยที่อยู่อาศัยจะให้ความคุ้มครองการสูญเสียหรือเสียหายของทรัพย์สินที่เอาประกันภัยไว้อันเกิดจากอัคคีภัยภายใต้กรณีต่อไปนี้ทั้งหมด ยกเว้นข้อใด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ฟ้าผ่าและความเสียหายต่อเครื่องใช้ไฟฟ้าและอุปกรณ์ไฟฟ้าที่เกิดจากการลัดวงจรจากฟ้าผ่า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การระเบิด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ภัยอันเนื่องจากน้ำ เช่น อุบัติเหตุจากการปล่อย รั่วไหล หรือล้นออกมาของน้ำ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การแตกหรือการรั่วไหลของระบบเครื่องพรมน้ำดับเพลิง 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498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6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จงพิจารณาข้อความต่อไปนี้เกี่ยวกับการประกันภัยรถยนต์ภาคบังคับและภาคสมัครใจ</a:t>
            </a:r>
          </a:p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1. การประกันภัยรถยนต์ภาคสมัครใจจะให้ความคุ้มครองทั้งการบาดเจ็บและเสียชีวิตของบุคคลภายนอก รวมถึงคู่สมรถ ญาติ บิดา มารดา บุตร และผู้ขับขี่</a:t>
            </a:r>
          </a:p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2. พระราชบัญญัติคุ้มครองผู้ประสบภัยจากรถจะไม่ให้ความคุ้มครองความเสียหายที่เกิดขึ้นกับรถยนต์ ในขณะที่ประกันภัยรถยนต์ภาคสมัครใจทั้งสามประเภจะให้ความคุ้มครองความเสียหายที่เกิดขึ้นกับรถยนต์ด้วย</a:t>
            </a:r>
          </a:p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ตัวเลือกต่อไปนี้ข้อใดถูกต้อง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ข้อความที่ 1 ถูกต้อง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ข้อความที่ 2 ถูกต้อง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ข้อความที่ 1 และข้อความที่ 2 ถูกต้อง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ไม่มีข้อความใดถูก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813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32410" y="2240640"/>
            <a:ext cx="2733801" cy="2721396"/>
          </a:xfrm>
          <a:noFill/>
        </p:spPr>
        <p:txBody>
          <a:bodyPr>
            <a:noAutofit/>
          </a:bodyPr>
          <a:lstStyle/>
          <a:p>
            <a:r>
              <a:rPr lang="th-TH" sz="4800" dirty="0"/>
              <a:t>ทุกคนเข้าเว็บนี้</a:t>
            </a:r>
            <a:br>
              <a:rPr lang="en-US" sz="4800" dirty="0"/>
            </a:br>
            <a: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  <a:t>risk01.</a:t>
            </a:r>
            <a:b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</a:br>
            <a:r>
              <a:rPr lang="en-US" sz="6600" dirty="0" err="1">
                <a:solidFill>
                  <a:schemeClr val="accent1"/>
                </a:solidFill>
                <a:highlight>
                  <a:srgbClr val="FFFF00"/>
                </a:highlight>
              </a:rPr>
              <a:t>participoll</a:t>
            </a:r>
            <a: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  <a:t>.</a:t>
            </a:r>
            <a:b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</a:br>
            <a: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  <a:t>com</a:t>
            </a:r>
            <a:endParaRPr lang="en-US" sz="48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9"/>
          </p:nvPr>
        </p:nvSpPr>
        <p:spPr/>
      </p:sp>
    </p:spTree>
    <p:extLst>
      <p:ext uri="{BB962C8B-B14F-4D97-AF65-F5344CB8AC3E}">
        <p14:creationId xmlns:p14="http://schemas.microsoft.com/office/powerpoint/2010/main" val="29655213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7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กรมธรรม์ประกันภัยรถยนต์ประเภทที่ 4 มีลักษณะสำคัญต่อไปนี้ ยกเว้นข้อใด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คุ้มครองความรับผิดต่อชีวิตและทรัพย์สินบุคคลภายนอก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บริษัทประกันภัยจะชดใช้ความเสียหายในวงเงินไม่เกิน 100000 บาทต่ออุบัติเหตุ 1 ครั้ง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รับประกันเฉพาะรถยนต์นั่ง รถปิคอัพ และรถโดยสารไม่เกิน 12 ที่นั่งโดยเป็นรถส่วนบุคคลเท่านั้น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โดยทั่วไปแล้วกรมธรรม์ประเภทนี้จะมีเบี้ยประกันที่ต่ำกว่ากรมธรรม์ประกันภัยรถยนต์ประเภทอื่น ๆ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949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8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ข้อใดกล่าวถึงข้อยกเว้นของการประกันความรับผิดจากวิชาชีพได้ถูกต้อง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ในกรณีของการประกันความรับผิดตามกฎหมาของนายแพทย์ ศัลยแพทย์และทันตแพทย์ต่อคนไข้จะไม่คุ้มครองในกรณีที่ความเสียหายเกิดขึ้นจากการกระทำของคนเหล่านั้นในขณะที่เมาสุราหรือติดยาเสพติด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ในกรณีของการประกันความรับผิดตามกฎหมายของเภสัชกรต่อผู้ซื้อยาจะไม่คุ้มครองในกรณีที่ความเสียหายเกิดขึ้นจากการกระทำที่ขัดต่อกฎหมายขายยา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ในกรณีของการประกันความรับผิดตามกฎหมายของผู้ทำบัญชีและผู้สอบบัญชีต่อผู้ว่าจ้าง จะไม่คุ้มครองในกรณีที่ความเสียหายเกิดขึ้นจากการการกระทำที่ส่อเจตนาฉ้อโกงหรือทุจริตของผู้ทำบัญชีหรือผู้สอบบัญชี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ถูกทุกข้อ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099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914360-952D-467A-93AD-0D8BDBDF6F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9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5650A-8E67-4DD2-B84D-BA8AFAD4D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r="2118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86DFB-27BD-4238-ADEA-D366C2EBEC2F}"/>
              </a:ext>
            </a:extLst>
          </p:cNvPr>
          <p:cNvSpPr txBox="1"/>
          <p:nvPr/>
        </p:nvSpPr>
        <p:spPr>
          <a:xfrm>
            <a:off x="1524000" y="1978740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อ่อนแอก็แพ้ไป... รอบสุดท้าย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(คัดออกอีก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1 </a:t>
            </a: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ทีม)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esiaUPC"/>
              <a:ea typeface="+mn-ea"/>
              <a:cs typeface="FreesiaUPC"/>
            </a:endParaRPr>
          </a:p>
        </p:txBody>
      </p:sp>
    </p:spTree>
    <p:extLst>
      <p:ext uri="{BB962C8B-B14F-4D97-AF65-F5344CB8AC3E}">
        <p14:creationId xmlns:p14="http://schemas.microsoft.com/office/powerpoint/2010/main" val="2218397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5650A-8E67-4DD2-B84D-BA8AFAD4D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r="2118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86DFB-27BD-4238-ADEA-D366C2EBEC2F}"/>
              </a:ext>
            </a:extLst>
          </p:cNvPr>
          <p:cNvSpPr txBox="1"/>
          <p:nvPr/>
        </p:nvSpPr>
        <p:spPr>
          <a:xfrm>
            <a:off x="257577" y="1620467"/>
            <a:ext cx="11676845" cy="3617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ให้ไล่ว่า ถ้าโลกนี้ไม่มีประกันภัย ชีวิตฉันจะต้องหาอะไรมาแทน?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esiaUPC"/>
              <a:ea typeface="+mn-ea"/>
              <a:cs typeface="FreesiaUPC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th-TH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esiaUPC"/>
              <a:ea typeface="+mn-ea"/>
              <a:cs typeface="FreesiaUPC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ทีมไหนพูดช้าเกิน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3 </a:t>
            </a: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วินาทีหรือพูดซ้ำ</a:t>
            </a:r>
            <a:r>
              <a:rPr lang="th-TH" sz="9600" dirty="0">
                <a:solidFill>
                  <a:srgbClr val="FFFFFF"/>
                </a:solidFill>
                <a:latin typeface="FreesiaUPC"/>
                <a:cs typeface="FreesiaUPC"/>
              </a:rPr>
              <a:t>ถื</a:t>
            </a: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อว่าตกรอบทันที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esiaUPC"/>
              <a:ea typeface="+mn-ea"/>
              <a:cs typeface="FreesiaUPC"/>
            </a:endParaRPr>
          </a:p>
        </p:txBody>
      </p:sp>
    </p:spTree>
    <p:extLst>
      <p:ext uri="{BB962C8B-B14F-4D97-AF65-F5344CB8AC3E}">
        <p14:creationId xmlns:p14="http://schemas.microsoft.com/office/powerpoint/2010/main" val="3285222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จงอ่านข้อความต่อไปนี้แล้วพิจารณาว่าตัวเลือกใดเป็นสภาวะส่งเสริมภัย (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Hazard)</a:t>
            </a:r>
          </a:p>
          <a:p>
            <a:pPr marL="0" indent="0">
              <a:buNone/>
            </a:pP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"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นาย ก. จุดประทัดในบริเวณปั๊มน้ำมัน"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นาย ก. จุดประทัด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การที่ประทัดระเบิด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ปั๊มน้ำมัน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นาย ก. บาดเจ็บสาหัส และปั๊มน้ำมันเกิดเพลิงลุกไหม้รุนแรง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8285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นาย ค. อายุ 35 ปี สถานภาพโสด ซื้อประกันชีวิตตลอดชีพจ่ายเบี้ยประกัน 10000 บาทต่อปี จ่ายเบี้ยประกันรถยนต์ 3000 บาทต่อปี ณ ปีภาษีปัจจุบัน นาย ค. จะต้องเสียภาษี่ที่อัตราร้อยละ 20 ของรายได้พึงประเมิน การซื้อประกันของนาย ค. สามารถประหยัดภาษีได้กี่บาท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2000 บาทต่อปี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2600 บาทต่อปี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10000 บาทต่อปี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13000 บาทต่อปี</a:t>
            </a:r>
          </a:p>
          <a:p>
            <a:pPr marL="514350" indent="-514350">
              <a:buFont typeface="+mj-lt"/>
              <a:buAutoNum type="alphaUcPeriod"/>
            </a:pPr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2721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3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หากลูกค้าไม่ต้องการซื้อประกันชีวิตแบบสะสมทรัพย์ ลูกค้าสามารถซื้อผลิตภัณฑ์ใดในตลาดการเงินเพื่อทดแทนได้?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ซื้อประกันชีวิตแบบชั่วระยะเวลาและฝากประจำกับธนาคารพาณิชย์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ซื้อประกันชีวิตแบบชั่วระยะเวลาและลงทุนในกองทุนรวมหุ้นสามัญ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ซื้อประกันชีวิตตลอดชีพและฝากประจำกับธนาคารพาณิชย์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ซื้อประกันชีวิตตลอดชีพและลงทุนในกองทุนรวมหุ้นสามัญ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9617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4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ข้อใดกล่าวไม่ใช่ตัวอย่างของความเสี่ยงภัยที่แท้จริง (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Pure Risk)</a:t>
            </a:r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ความเสี่ยงภัยจากการมีรายได้ที่ไม่เพียงพอเมื่อเกษียณอายุ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ความเสี่ยงภัยจากการถูกโจรกรรมทรัพย์สิน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ความเสี่ยงภัยจากการขาดทุนจากการลงทุนในพันธบัตรรัฐบาล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ความเสี่ยงภัยจากการละเมิดสัญญาโดยบุคคลอื่น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121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 </a:t>
            </a:r>
            <a:r>
              <a:rPr lang="en-US" dirty="0"/>
              <a:t>5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หากลูกค้ามีความต้องการคุ้มครองหนี้สินสำหรับการกู้ซื้อสินทรัพย์ นักวางแผนประกันภัยควรแนะนำแบบประกันใดจึงจะเหมาะสม?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ประกันชีวิตแบบชั่วระยะเวลา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ประกันชีวิตแบบคุ้มครองตลอดชีพ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ประกันชีวิตแบบสะสมทรัพย์</a:t>
            </a:r>
          </a:p>
          <a:p>
            <a:pPr marL="514350" indent="-514350">
              <a:buFont typeface="+mj-lt"/>
              <a:buAutoNum type="alphaU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ประกันชีวิตเพื่อการเกษียณอายุ</a:t>
            </a:r>
          </a:p>
        </p:txBody>
      </p:sp>
      <p:sp>
        <p:nvSpPr>
          <p:cNvPr id="19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20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21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2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3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24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5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  <p:sp>
        <p:nvSpPr>
          <p:cNvPr id="26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7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C</a:t>
            </a:r>
          </a:p>
        </p:txBody>
      </p:sp>
      <p:sp>
        <p:nvSpPr>
          <p:cNvPr id="28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29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874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2C00BC-4DD7-4AA0-B913-0162D9F27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2" r="2" b="24179"/>
          <a:stretch/>
        </p:blipFill>
        <p:spPr>
          <a:xfrm>
            <a:off x="6838122" y="4251960"/>
            <a:ext cx="5353878" cy="260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242DA8-FDF2-4923-A779-9ABE0C6813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" r="1" b="13008"/>
          <a:stretch/>
        </p:blipFill>
        <p:spPr>
          <a:xfrm>
            <a:off x="4818888" y="-479"/>
            <a:ext cx="7373112" cy="4252439"/>
          </a:xfrm>
          <a:prstGeom prst="rect">
            <a:avLst/>
          </a:prstGeom>
        </p:spPr>
      </p:pic>
      <p:sp>
        <p:nvSpPr>
          <p:cNvPr id="29" name="Freeform 3">
            <a:extLst>
              <a:ext uri="{FF2B5EF4-FFF2-40B4-BE49-F238E27FC236}">
                <a16:creationId xmlns:a16="http://schemas.microsoft.com/office/drawing/2014/main" id="{66BCEC1B-9617-4EF1-9B03-4BD43D100B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4">
            <a:extLst>
              <a:ext uri="{FF2B5EF4-FFF2-40B4-BE49-F238E27FC236}">
                <a16:creationId xmlns:a16="http://schemas.microsoft.com/office/drawing/2014/main" id="{CCBFD80B-276C-4775-A363-20693A7CF9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F67D2-D87A-4DF4-9FC9-75C35AFE5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600325"/>
            <a:ext cx="4948428" cy="2651200"/>
          </a:xfrm>
        </p:spPr>
        <p:txBody>
          <a:bodyPr anchor="t">
            <a:norm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brought to you by…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3D55C-5380-4117-ADDA-2AC89F96E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Today’s lesson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271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EDBA8B-843E-464A-A82A-F3F76FA07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CB8298-FA37-438D-9332-AD0C658A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the prize goes to…</a:t>
            </a:r>
          </a:p>
        </p:txBody>
      </p:sp>
    </p:spTree>
    <p:extLst>
      <p:ext uri="{BB962C8B-B14F-4D97-AF65-F5344CB8AC3E}">
        <p14:creationId xmlns:p14="http://schemas.microsoft.com/office/powerpoint/2010/main" val="13350228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50137491"/>
              </p:ext>
            </p:extLst>
          </p:nvPr>
        </p:nvGraphicFramePr>
        <p:xfrm>
          <a:off x="1589498" y="319792"/>
          <a:ext cx="9251575" cy="616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6671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B76C3-6D4E-47E3-86B3-9DDEE65068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28" b="857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6302" y="2561819"/>
            <a:ext cx="10679395" cy="1734359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  <a:cs typeface="+mj-cs"/>
              </a:rPr>
              <a:t>Thank you!!!!!!!</a:t>
            </a:r>
          </a:p>
        </p:txBody>
      </p:sp>
    </p:spTree>
    <p:extLst>
      <p:ext uri="{BB962C8B-B14F-4D97-AF65-F5344CB8AC3E}">
        <p14:creationId xmlns:p14="http://schemas.microsoft.com/office/powerpoint/2010/main" val="123643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602BB3-8293-4AED-8276-1DDBCB363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" b="53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5650A-8E67-4DD2-B84D-BA8AFAD4D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r="2118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86DFB-27BD-4238-ADEA-D366C2EBEC2F}"/>
              </a:ext>
            </a:extLst>
          </p:cNvPr>
          <p:cNvSpPr txBox="1"/>
          <p:nvPr/>
        </p:nvSpPr>
        <p:spPr>
          <a:xfrm>
            <a:off x="1524000" y="1978740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9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อ่อนแอก็แพ้ไป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9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(คัดออก </a:t>
            </a:r>
            <a:r>
              <a:rPr lang="en-US" sz="9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 </a:t>
            </a:r>
            <a:r>
              <a:rPr lang="th-TH" sz="9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ทีมทันที)</a:t>
            </a:r>
            <a:endParaRPr lang="en-US" sz="9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7153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5650A-8E67-4DD2-B84D-BA8AFAD4D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r="2118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86DFB-27BD-4238-ADEA-D366C2EBEC2F}"/>
              </a:ext>
            </a:extLst>
          </p:cNvPr>
          <p:cNvSpPr txBox="1"/>
          <p:nvPr/>
        </p:nvSpPr>
        <p:spPr>
          <a:xfrm>
            <a:off x="1524000" y="1432405"/>
            <a:ext cx="9144000" cy="361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ให้ไล่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concept </a:t>
            </a: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ทางคณิตศาสตร์ที่เกี่ยวข้องกับธุรกิจประกันภัยมาทีมละ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1 </a:t>
            </a: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ข้อ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esiaUPC"/>
              <a:ea typeface="+mn-ea"/>
              <a:cs typeface="FreesiaUPC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th-TH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esiaUPC"/>
              <a:ea typeface="+mn-ea"/>
              <a:cs typeface="FreesiaUPC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9600" dirty="0">
                <a:solidFill>
                  <a:srgbClr val="FFFFFF"/>
                </a:solidFill>
                <a:latin typeface="FreesiaUPC"/>
                <a:cs typeface="FreesiaUPC"/>
              </a:rPr>
              <a:t>ทีมไหน</a:t>
            </a: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พูดช้าเกิน </a:t>
            </a:r>
            <a:r>
              <a:rPr lang="en-US" sz="9600" dirty="0">
                <a:solidFill>
                  <a:srgbClr val="FFFFFF"/>
                </a:solidFill>
                <a:latin typeface="FreesiaUPC"/>
                <a:cs typeface="FreesiaUPC"/>
              </a:rPr>
              <a:t>3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 </a:t>
            </a: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วินาทีหรือพูดซ้ำ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9600" dirty="0">
                <a:solidFill>
                  <a:srgbClr val="FFFFFF"/>
                </a:solidFill>
                <a:latin typeface="FreesiaUPC"/>
                <a:cs typeface="FreesiaUPC"/>
              </a:rPr>
              <a:t>ถือว่า</a:t>
            </a:r>
            <a:r>
              <a:rPr kumimoji="0" lang="th-TH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iaUPC"/>
                <a:ea typeface="+mn-ea"/>
                <a:cs typeface="FreesiaUPC"/>
              </a:rPr>
              <a:t>ตกรอบทันที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esiaUPC"/>
              <a:ea typeface="+mn-ea"/>
              <a:cs typeface="FreesiaUPC"/>
            </a:endParaRPr>
          </a:p>
        </p:txBody>
      </p:sp>
    </p:spTree>
    <p:extLst>
      <p:ext uri="{BB962C8B-B14F-4D97-AF65-F5344CB8AC3E}">
        <p14:creationId xmlns:p14="http://schemas.microsoft.com/office/powerpoint/2010/main" val="732164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08458"/>
            <a:ext cx="11206064" cy="1007697"/>
          </a:xfrm>
        </p:spPr>
        <p:txBody>
          <a:bodyPr>
            <a:normAutofit/>
          </a:bodyPr>
          <a:lstStyle/>
          <a:p>
            <a:r>
              <a:rPr lang="th-TH" dirty="0"/>
              <a:t>ข้อ 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2558" y="1528549"/>
            <a:ext cx="11150078" cy="392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/>
              <a:t>ตามกรอบว่าด้วยการจัดการความเสี่ยงสมัยใหม่นั้น ใช่ว่าทุกความเสี่ยงจะเป็นอันตราย อย่างไรก็ตามเราก็ยังจำเป็นต้องกำจัดความเสี่ยงทุกประเภทให้หมดไป ไม่ว่าจะมีค่าใช้จ่ายเท่าไหร่ก็ตาม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ถูก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ผิด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0</a:t>
            </a:r>
          </a:p>
        </p:txBody>
      </p:sp>
      <p:sp>
        <p:nvSpPr>
          <p:cNvPr id="3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5" name="answerA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9" name="letterA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A</a:t>
            </a:r>
          </a:p>
        </p:txBody>
      </p:sp>
      <p:sp>
        <p:nvSpPr>
          <p:cNvPr id="10" name="answerB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FreesiaUPC"/>
            </a:endParaRPr>
          </a:p>
        </p:txBody>
      </p:sp>
      <p:sp>
        <p:nvSpPr>
          <p:cNvPr id="11" name="letterB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FreesiaUPC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824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esia">
      <a:majorFont>
        <a:latin typeface="FreesiaUPC"/>
        <a:ea typeface=""/>
        <a:cs typeface="FreesiaUPC"/>
      </a:majorFont>
      <a:minorFont>
        <a:latin typeface="Calibri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eesia">
      <a:majorFont>
        <a:latin typeface="FreesiaUPC"/>
        <a:ea typeface=""/>
        <a:cs typeface="FreesiaUPC"/>
      </a:majorFont>
      <a:minorFont>
        <a:latin typeface="Calibri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2743</Words>
  <Application>Microsoft Office PowerPoint</Application>
  <PresentationFormat>Widescreen</PresentationFormat>
  <Paragraphs>398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Century Gothic</vt:lpstr>
      <vt:lpstr>FreesiaUPC</vt:lpstr>
      <vt:lpstr>Segoe UI</vt:lpstr>
      <vt:lpstr>Office Theme</vt:lpstr>
      <vt:lpstr>1_Office Theme</vt:lpstr>
      <vt:lpstr>ทบทวนไฟนอล</vt:lpstr>
      <vt:lpstr>PowerPoint Presentation</vt:lpstr>
      <vt:lpstr>Rules</vt:lpstr>
      <vt:lpstr>ทุกคนเข้าเว็บนี้ risk01. participoll. com</vt:lpstr>
      <vt:lpstr>brought to you by…</vt:lpstr>
      <vt:lpstr>PowerPoint Presentation</vt:lpstr>
      <vt:lpstr>PowerPoint Presentation</vt:lpstr>
      <vt:lpstr>PowerPoint Presentation</vt:lpstr>
      <vt:lpstr>ข้อ 1</vt:lpstr>
      <vt:lpstr>ข้อ 2</vt:lpstr>
      <vt:lpstr>ข้อ 3</vt:lpstr>
      <vt:lpstr>ข้อ 4</vt:lpstr>
      <vt:lpstr>ข้อ 5</vt:lpstr>
      <vt:lpstr>ข้อ 6</vt:lpstr>
      <vt:lpstr>ข้อ 7</vt:lpstr>
      <vt:lpstr>ข้อ 8</vt:lpstr>
      <vt:lpstr>ข้อ 9</vt:lpstr>
      <vt:lpstr>ข้อ 10</vt:lpstr>
      <vt:lpstr>PowerPoint Presentation</vt:lpstr>
      <vt:lpstr>PowerPoint Presentation</vt:lpstr>
      <vt:lpstr>PowerPoint Presentation</vt:lpstr>
      <vt:lpstr>ข้อ 1</vt:lpstr>
      <vt:lpstr>ข้อ 2</vt:lpstr>
      <vt:lpstr>ข้อ 3</vt:lpstr>
      <vt:lpstr>ข้อ 4</vt:lpstr>
      <vt:lpstr>ข้อ 5</vt:lpstr>
      <vt:lpstr>ข้อ 6</vt:lpstr>
      <vt:lpstr>ข้อ 7</vt:lpstr>
      <vt:lpstr>ข้อ 8</vt:lpstr>
      <vt:lpstr>PowerPoint Presentation</vt:lpstr>
      <vt:lpstr>PowerPoint Presentation</vt:lpstr>
      <vt:lpstr>PowerPoint Presentation</vt:lpstr>
      <vt:lpstr>PowerPoint Presentation</vt:lpstr>
      <vt:lpstr>ข้อ 1</vt:lpstr>
      <vt:lpstr>ข้อ 2</vt:lpstr>
      <vt:lpstr>ข้อ 3</vt:lpstr>
      <vt:lpstr>ข้อ 4</vt:lpstr>
      <vt:lpstr>ข้อ 5</vt:lpstr>
      <vt:lpstr>ข้อ 6</vt:lpstr>
      <vt:lpstr>ข้อ 7</vt:lpstr>
      <vt:lpstr>ข้อ 8</vt:lpstr>
      <vt:lpstr>PowerPoint Presentation</vt:lpstr>
      <vt:lpstr>PowerPoint Presentation</vt:lpstr>
      <vt:lpstr>PowerPoint Presentation</vt:lpstr>
      <vt:lpstr>ข้อ 1</vt:lpstr>
      <vt:lpstr>ข้อ 2</vt:lpstr>
      <vt:lpstr>ข้อ 3</vt:lpstr>
      <vt:lpstr>ข้อ 4</vt:lpstr>
      <vt:lpstr>ข้อ 5</vt:lpstr>
      <vt:lpstr>And the prize goes to…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ทบทวนไฟนอล</dc:title>
  <dc:creator>Isariya Suttakulpiboon</dc:creator>
  <cp:lastModifiedBy>Isariya Suttakulpiboon</cp:lastModifiedBy>
  <cp:revision>14</cp:revision>
  <dcterms:created xsi:type="dcterms:W3CDTF">2017-11-29T01:39:51Z</dcterms:created>
  <dcterms:modified xsi:type="dcterms:W3CDTF">2017-11-29T03:24:12Z</dcterms:modified>
</cp:coreProperties>
</file>