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2" r:id="rId4"/>
    <p:sldId id="290" r:id="rId5"/>
    <p:sldId id="288" r:id="rId6"/>
    <p:sldId id="289" r:id="rId7"/>
    <p:sldId id="283" r:id="rId8"/>
    <p:sldId id="291" r:id="rId9"/>
    <p:sldId id="292" r:id="rId10"/>
    <p:sldId id="29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9" autoAdjust="0"/>
    <p:restoredTop sz="94842" autoAdjust="0"/>
  </p:normalViewPr>
  <p:slideViewPr>
    <p:cSldViewPr snapToGrid="0">
      <p:cViewPr varScale="1">
        <p:scale>
          <a:sx n="74" d="100"/>
          <a:sy n="74" d="100"/>
        </p:scale>
        <p:origin x="1941" y="27"/>
      </p:cViewPr>
      <p:guideLst/>
    </p:cSldViewPr>
  </p:slideViewPr>
  <p:outlineViewPr>
    <p:cViewPr>
      <p:scale>
        <a:sx n="33" d="100"/>
        <a:sy n="33" d="100"/>
      </p:scale>
      <p:origin x="0" y="-81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20552-AC03-4E15-858F-8085CD3429D8}"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FC023919-C34D-4ABE-89FD-9E6516DD30B9}">
      <dgm:prSet/>
      <dgm:spPr/>
      <dgm:t>
        <a:bodyPr/>
        <a:lstStyle/>
        <a:p>
          <a:r>
            <a:rPr lang="en-US"/>
            <a:t>Teach</a:t>
          </a:r>
        </a:p>
      </dgm:t>
    </dgm:pt>
    <dgm:pt modelId="{6C0F950C-DB18-4A2A-BA72-1CA740D78338}" type="parTrans" cxnId="{175C45C8-B61F-4970-BB04-C993837DE169}">
      <dgm:prSet/>
      <dgm:spPr/>
      <dgm:t>
        <a:bodyPr/>
        <a:lstStyle/>
        <a:p>
          <a:endParaRPr lang="en-US"/>
        </a:p>
      </dgm:t>
    </dgm:pt>
    <dgm:pt modelId="{B5E1F5FC-7C59-4442-BFEA-1CE3299EA3DE}" type="sibTrans" cxnId="{175C45C8-B61F-4970-BB04-C993837DE169}">
      <dgm:prSet/>
      <dgm:spPr/>
      <dgm:t>
        <a:bodyPr/>
        <a:lstStyle/>
        <a:p>
          <a:endParaRPr lang="en-US"/>
        </a:p>
      </dgm:t>
    </dgm:pt>
    <dgm:pt modelId="{C997A9C5-587C-4E21-8534-145D45D57E78}">
      <dgm:prSet/>
      <dgm:spPr/>
      <dgm:t>
        <a:bodyPr/>
        <a:lstStyle/>
        <a:p>
          <a:r>
            <a:rPr lang="en-US" dirty="0"/>
            <a:t>Teach against the clergy/laity split.</a:t>
          </a:r>
        </a:p>
      </dgm:t>
    </dgm:pt>
    <dgm:pt modelId="{A3D85E5A-B6A3-47A1-A6C4-001800CAC76F}" type="parTrans" cxnId="{FB4DC24E-EC42-4F34-8D81-54A37D330701}">
      <dgm:prSet/>
      <dgm:spPr/>
      <dgm:t>
        <a:bodyPr/>
        <a:lstStyle/>
        <a:p>
          <a:endParaRPr lang="en-US"/>
        </a:p>
      </dgm:t>
    </dgm:pt>
    <dgm:pt modelId="{F384D8CA-579B-4355-A50A-6681D66F0359}" type="sibTrans" cxnId="{FB4DC24E-EC42-4F34-8D81-54A37D330701}">
      <dgm:prSet/>
      <dgm:spPr/>
      <dgm:t>
        <a:bodyPr/>
        <a:lstStyle/>
        <a:p>
          <a:endParaRPr lang="en-US"/>
        </a:p>
      </dgm:t>
    </dgm:pt>
    <dgm:pt modelId="{5310FDA5-0550-4ADB-8F13-688619D5D68A}">
      <dgm:prSet/>
      <dgm:spPr/>
      <dgm:t>
        <a:bodyPr/>
        <a:lstStyle/>
        <a:p>
          <a:r>
            <a:rPr lang="en-US"/>
            <a:t>Become</a:t>
          </a:r>
        </a:p>
      </dgm:t>
    </dgm:pt>
    <dgm:pt modelId="{B12885EA-A2D1-4D8C-98C9-2E34A52FFFB5}" type="parTrans" cxnId="{5B2CA52F-3589-4978-B25E-4700E408DB9A}">
      <dgm:prSet/>
      <dgm:spPr/>
      <dgm:t>
        <a:bodyPr/>
        <a:lstStyle/>
        <a:p>
          <a:endParaRPr lang="en-US"/>
        </a:p>
      </dgm:t>
    </dgm:pt>
    <dgm:pt modelId="{C87623D4-7F9A-4766-9B67-4F0E852709F6}" type="sibTrans" cxnId="{5B2CA52F-3589-4978-B25E-4700E408DB9A}">
      <dgm:prSet/>
      <dgm:spPr/>
      <dgm:t>
        <a:bodyPr/>
        <a:lstStyle/>
        <a:p>
          <a:endParaRPr lang="en-US"/>
        </a:p>
      </dgm:t>
    </dgm:pt>
    <dgm:pt modelId="{9FFD68C0-4638-4031-9136-E0D0DE051180}">
      <dgm:prSet/>
      <dgm:spPr/>
      <dgm:t>
        <a:bodyPr/>
        <a:lstStyle/>
        <a:p>
          <a:r>
            <a:rPr lang="en-US" dirty="0"/>
            <a:t>Become more transparent about your struggles.</a:t>
          </a:r>
        </a:p>
      </dgm:t>
    </dgm:pt>
    <dgm:pt modelId="{82EC677F-3C46-4806-97CB-81170738087A}" type="parTrans" cxnId="{BB09911A-77F9-45E4-A7AF-02A62D82C4AD}">
      <dgm:prSet/>
      <dgm:spPr/>
      <dgm:t>
        <a:bodyPr/>
        <a:lstStyle/>
        <a:p>
          <a:endParaRPr lang="en-US"/>
        </a:p>
      </dgm:t>
    </dgm:pt>
    <dgm:pt modelId="{35769130-6281-4798-BAD3-84E8815699CD}" type="sibTrans" cxnId="{BB09911A-77F9-45E4-A7AF-02A62D82C4AD}">
      <dgm:prSet/>
      <dgm:spPr/>
      <dgm:t>
        <a:bodyPr/>
        <a:lstStyle/>
        <a:p>
          <a:endParaRPr lang="en-US"/>
        </a:p>
      </dgm:t>
    </dgm:pt>
    <dgm:pt modelId="{4FE5C671-9CEC-4310-8D38-1A243CA0B1DD}">
      <dgm:prSet/>
      <dgm:spPr/>
      <dgm:t>
        <a:bodyPr/>
        <a:lstStyle/>
        <a:p>
          <a:r>
            <a:rPr lang="en-US" dirty="0"/>
            <a:t>Focus</a:t>
          </a:r>
        </a:p>
      </dgm:t>
    </dgm:pt>
    <dgm:pt modelId="{733B3A2F-97CB-49EB-8F96-E815C737969A}" type="parTrans" cxnId="{03474F77-7F97-44C3-83B2-2FA69F2A0571}">
      <dgm:prSet/>
      <dgm:spPr/>
      <dgm:t>
        <a:bodyPr/>
        <a:lstStyle/>
        <a:p>
          <a:endParaRPr lang="en-US"/>
        </a:p>
      </dgm:t>
    </dgm:pt>
    <dgm:pt modelId="{EB14975E-52C3-47BA-810F-25BA59330703}" type="sibTrans" cxnId="{03474F77-7F97-44C3-83B2-2FA69F2A0571}">
      <dgm:prSet/>
      <dgm:spPr/>
      <dgm:t>
        <a:bodyPr/>
        <a:lstStyle/>
        <a:p>
          <a:endParaRPr lang="en-US"/>
        </a:p>
      </dgm:t>
    </dgm:pt>
    <dgm:pt modelId="{2C0B9F6E-3E9B-4000-94BF-F6E623E19BEB}">
      <dgm:prSet/>
      <dgm:spPr/>
      <dgm:t>
        <a:bodyPr/>
        <a:lstStyle/>
        <a:p>
          <a:r>
            <a:rPr lang="en-US" dirty="0"/>
            <a:t>Focus attention on vocabulary and process—especially Ephesians 4:10-13.</a:t>
          </a:r>
        </a:p>
      </dgm:t>
    </dgm:pt>
    <dgm:pt modelId="{351FD4D5-BF3D-4670-9DAA-9CBA5DE315AA}" type="parTrans" cxnId="{DBFC50C1-57DB-498C-8101-83B94ADF3DCD}">
      <dgm:prSet/>
      <dgm:spPr/>
      <dgm:t>
        <a:bodyPr/>
        <a:lstStyle/>
        <a:p>
          <a:endParaRPr lang="en-US"/>
        </a:p>
      </dgm:t>
    </dgm:pt>
    <dgm:pt modelId="{936A9E48-4609-4BA4-BF06-7A0542009CA9}" type="sibTrans" cxnId="{DBFC50C1-57DB-498C-8101-83B94ADF3DCD}">
      <dgm:prSet/>
      <dgm:spPr/>
      <dgm:t>
        <a:bodyPr/>
        <a:lstStyle/>
        <a:p>
          <a:endParaRPr lang="en-US"/>
        </a:p>
      </dgm:t>
    </dgm:pt>
    <dgm:pt modelId="{2957D284-7ED9-4E07-9E88-B9D6276EE1D2}">
      <dgm:prSet/>
      <dgm:spPr/>
      <dgm:t>
        <a:bodyPr/>
        <a:lstStyle/>
        <a:p>
          <a:r>
            <a:rPr lang="en-US"/>
            <a:t>Build</a:t>
          </a:r>
        </a:p>
      </dgm:t>
    </dgm:pt>
    <dgm:pt modelId="{3EBBC9C0-6E3E-44F6-A0AA-620F1408530F}" type="parTrans" cxnId="{BBAB0C54-7BF3-4874-8D84-F8F010D26425}">
      <dgm:prSet/>
      <dgm:spPr/>
      <dgm:t>
        <a:bodyPr/>
        <a:lstStyle/>
        <a:p>
          <a:endParaRPr lang="en-US"/>
        </a:p>
      </dgm:t>
    </dgm:pt>
    <dgm:pt modelId="{D1579D45-4DBE-4BD0-8696-459EC003BBB1}" type="sibTrans" cxnId="{BBAB0C54-7BF3-4874-8D84-F8F010D26425}">
      <dgm:prSet/>
      <dgm:spPr/>
      <dgm:t>
        <a:bodyPr/>
        <a:lstStyle/>
        <a:p>
          <a:endParaRPr lang="en-US"/>
        </a:p>
      </dgm:t>
    </dgm:pt>
    <dgm:pt modelId="{91B90456-83E0-40DD-BFD8-CE53A937240F}">
      <dgm:prSet custT="1"/>
      <dgm:spPr/>
      <dgm:t>
        <a:bodyPr/>
        <a:lstStyle/>
        <a:p>
          <a:r>
            <a:rPr lang="en-US" sz="2300" dirty="0"/>
            <a:t>Build your church into a disciplemaking continuum.</a:t>
          </a:r>
        </a:p>
      </dgm:t>
    </dgm:pt>
    <dgm:pt modelId="{8616EAAF-86C2-42A7-892A-C51AC06108AA}" type="parTrans" cxnId="{D3B3CB03-085B-49B9-B5BB-7BE9F35ACEDC}">
      <dgm:prSet/>
      <dgm:spPr/>
      <dgm:t>
        <a:bodyPr/>
        <a:lstStyle/>
        <a:p>
          <a:endParaRPr lang="en-US"/>
        </a:p>
      </dgm:t>
    </dgm:pt>
    <dgm:pt modelId="{725D7507-AA27-4DF8-B438-35BF60EA7D50}" type="sibTrans" cxnId="{D3B3CB03-085B-49B9-B5BB-7BE9F35ACEDC}">
      <dgm:prSet/>
      <dgm:spPr/>
      <dgm:t>
        <a:bodyPr/>
        <a:lstStyle/>
        <a:p>
          <a:endParaRPr lang="en-US"/>
        </a:p>
      </dgm:t>
    </dgm:pt>
    <dgm:pt modelId="{D7369623-7ABC-4537-9D11-A2D4339B2D11}">
      <dgm:prSet/>
      <dgm:spPr/>
      <dgm:t>
        <a:bodyPr/>
        <a:lstStyle/>
        <a:p>
          <a:r>
            <a:rPr lang="en-US"/>
            <a:t>Develop</a:t>
          </a:r>
        </a:p>
      </dgm:t>
    </dgm:pt>
    <dgm:pt modelId="{392010CE-099D-4A9A-9B63-225922DC234A}" type="parTrans" cxnId="{6F8C8EC7-E63E-4DEB-A2DA-1C94FFF32D46}">
      <dgm:prSet/>
      <dgm:spPr/>
      <dgm:t>
        <a:bodyPr/>
        <a:lstStyle/>
        <a:p>
          <a:endParaRPr lang="en-US"/>
        </a:p>
      </dgm:t>
    </dgm:pt>
    <dgm:pt modelId="{4D055364-69F6-4DAD-8BF6-F9F58B02E03A}" type="sibTrans" cxnId="{6F8C8EC7-E63E-4DEB-A2DA-1C94FFF32D46}">
      <dgm:prSet/>
      <dgm:spPr/>
      <dgm:t>
        <a:bodyPr/>
        <a:lstStyle/>
        <a:p>
          <a:endParaRPr lang="en-US"/>
        </a:p>
      </dgm:t>
    </dgm:pt>
    <dgm:pt modelId="{D133098E-24DC-42FB-B8FB-220D36C86528}">
      <dgm:prSet custT="1"/>
      <dgm:spPr/>
      <dgm:t>
        <a:bodyPr/>
        <a:lstStyle/>
        <a:p>
          <a:r>
            <a:rPr lang="en-US" sz="2300" dirty="0"/>
            <a:t>Develop friendships with people who are NOT in power positions in your congregation.</a:t>
          </a:r>
        </a:p>
      </dgm:t>
    </dgm:pt>
    <dgm:pt modelId="{D3F5FC95-DCC2-42BC-B945-240FB0D28E4D}" type="parTrans" cxnId="{10EBC007-A07C-40F8-99A2-9351A332776E}">
      <dgm:prSet/>
      <dgm:spPr/>
      <dgm:t>
        <a:bodyPr/>
        <a:lstStyle/>
        <a:p>
          <a:endParaRPr lang="en-US"/>
        </a:p>
      </dgm:t>
    </dgm:pt>
    <dgm:pt modelId="{7C099486-F61A-42E6-8889-B737893BDB09}" type="sibTrans" cxnId="{10EBC007-A07C-40F8-99A2-9351A332776E}">
      <dgm:prSet/>
      <dgm:spPr/>
      <dgm:t>
        <a:bodyPr/>
        <a:lstStyle/>
        <a:p>
          <a:endParaRPr lang="en-US"/>
        </a:p>
      </dgm:t>
    </dgm:pt>
    <dgm:pt modelId="{54C746BC-3E85-4A90-88E8-24A4839FF28C}" type="pres">
      <dgm:prSet presAssocID="{E9020552-AC03-4E15-858F-8085CD3429D8}" presName="Name0" presStyleCnt="0">
        <dgm:presLayoutVars>
          <dgm:dir/>
          <dgm:animLvl val="lvl"/>
          <dgm:resizeHandles val="exact"/>
        </dgm:presLayoutVars>
      </dgm:prSet>
      <dgm:spPr/>
    </dgm:pt>
    <dgm:pt modelId="{495DF9C4-0FF3-400A-8DD4-F15F653C1912}" type="pres">
      <dgm:prSet presAssocID="{FC023919-C34D-4ABE-89FD-9E6516DD30B9}" presName="linNode" presStyleCnt="0"/>
      <dgm:spPr/>
    </dgm:pt>
    <dgm:pt modelId="{822F852C-8C47-4A8F-8C91-DF26734E5258}" type="pres">
      <dgm:prSet presAssocID="{FC023919-C34D-4ABE-89FD-9E6516DD30B9}" presName="parentText" presStyleLbl="solidFgAcc1" presStyleIdx="0" presStyleCnt="5">
        <dgm:presLayoutVars>
          <dgm:chMax val="1"/>
          <dgm:bulletEnabled/>
        </dgm:presLayoutVars>
      </dgm:prSet>
      <dgm:spPr/>
    </dgm:pt>
    <dgm:pt modelId="{CF7975E0-76D5-402E-B082-4E01A048B17C}" type="pres">
      <dgm:prSet presAssocID="{FC023919-C34D-4ABE-89FD-9E6516DD30B9}" presName="descendantText" presStyleLbl="alignNode1" presStyleIdx="0" presStyleCnt="5">
        <dgm:presLayoutVars>
          <dgm:bulletEnabled/>
        </dgm:presLayoutVars>
      </dgm:prSet>
      <dgm:spPr/>
    </dgm:pt>
    <dgm:pt modelId="{BCC9B7C1-04C4-4CAA-9376-CD527136D9AC}" type="pres">
      <dgm:prSet presAssocID="{B5E1F5FC-7C59-4442-BFEA-1CE3299EA3DE}" presName="sp" presStyleCnt="0"/>
      <dgm:spPr/>
    </dgm:pt>
    <dgm:pt modelId="{00B26789-8F4E-46AB-AF1E-9EEA67FF29C3}" type="pres">
      <dgm:prSet presAssocID="{5310FDA5-0550-4ADB-8F13-688619D5D68A}" presName="linNode" presStyleCnt="0"/>
      <dgm:spPr/>
    </dgm:pt>
    <dgm:pt modelId="{016D3AD9-B5A7-4A4F-AF98-4C4309CE7EE1}" type="pres">
      <dgm:prSet presAssocID="{5310FDA5-0550-4ADB-8F13-688619D5D68A}" presName="parentText" presStyleLbl="solidFgAcc1" presStyleIdx="1" presStyleCnt="5">
        <dgm:presLayoutVars>
          <dgm:chMax val="1"/>
          <dgm:bulletEnabled/>
        </dgm:presLayoutVars>
      </dgm:prSet>
      <dgm:spPr/>
    </dgm:pt>
    <dgm:pt modelId="{45CBADC9-1BA7-480D-A878-109F27F4C74C}" type="pres">
      <dgm:prSet presAssocID="{5310FDA5-0550-4ADB-8F13-688619D5D68A}" presName="descendantText" presStyleLbl="alignNode1" presStyleIdx="1" presStyleCnt="5">
        <dgm:presLayoutVars>
          <dgm:bulletEnabled/>
        </dgm:presLayoutVars>
      </dgm:prSet>
      <dgm:spPr/>
    </dgm:pt>
    <dgm:pt modelId="{CD3C70DB-F54B-4380-8ADA-2043F6211C5F}" type="pres">
      <dgm:prSet presAssocID="{C87623D4-7F9A-4766-9B67-4F0E852709F6}" presName="sp" presStyleCnt="0"/>
      <dgm:spPr/>
    </dgm:pt>
    <dgm:pt modelId="{D86B5650-F616-4DDB-BBF3-4B5B279BF65C}" type="pres">
      <dgm:prSet presAssocID="{4FE5C671-9CEC-4310-8D38-1A243CA0B1DD}" presName="linNode" presStyleCnt="0"/>
      <dgm:spPr/>
    </dgm:pt>
    <dgm:pt modelId="{4445F073-0A4A-425A-88D2-030E1E184631}" type="pres">
      <dgm:prSet presAssocID="{4FE5C671-9CEC-4310-8D38-1A243CA0B1DD}" presName="parentText" presStyleLbl="solidFgAcc1" presStyleIdx="2" presStyleCnt="5">
        <dgm:presLayoutVars>
          <dgm:chMax val="1"/>
          <dgm:bulletEnabled/>
        </dgm:presLayoutVars>
      </dgm:prSet>
      <dgm:spPr/>
    </dgm:pt>
    <dgm:pt modelId="{0BB5671A-EE7B-419C-9911-CADB00DD5434}" type="pres">
      <dgm:prSet presAssocID="{4FE5C671-9CEC-4310-8D38-1A243CA0B1DD}" presName="descendantText" presStyleLbl="alignNode1" presStyleIdx="2" presStyleCnt="5" custScaleX="101858" custLinFactNeighborX="1" custLinFactNeighborY="-1900">
        <dgm:presLayoutVars>
          <dgm:bulletEnabled/>
        </dgm:presLayoutVars>
      </dgm:prSet>
      <dgm:spPr/>
    </dgm:pt>
    <dgm:pt modelId="{F33AFCE8-4042-463D-B174-2D89BC7B3E66}" type="pres">
      <dgm:prSet presAssocID="{EB14975E-52C3-47BA-810F-25BA59330703}" presName="sp" presStyleCnt="0"/>
      <dgm:spPr/>
    </dgm:pt>
    <dgm:pt modelId="{CCBB3880-1C8A-4EF8-A57C-E5088F84A678}" type="pres">
      <dgm:prSet presAssocID="{2957D284-7ED9-4E07-9E88-B9D6276EE1D2}" presName="linNode" presStyleCnt="0"/>
      <dgm:spPr/>
    </dgm:pt>
    <dgm:pt modelId="{38237805-5417-4CEE-B6DC-520EA0D48341}" type="pres">
      <dgm:prSet presAssocID="{2957D284-7ED9-4E07-9E88-B9D6276EE1D2}" presName="parentText" presStyleLbl="solidFgAcc1" presStyleIdx="3" presStyleCnt="5">
        <dgm:presLayoutVars>
          <dgm:chMax val="1"/>
          <dgm:bulletEnabled/>
        </dgm:presLayoutVars>
      </dgm:prSet>
      <dgm:spPr/>
    </dgm:pt>
    <dgm:pt modelId="{6E52A30D-9AC3-46DE-BE31-DD82AA855B77}" type="pres">
      <dgm:prSet presAssocID="{2957D284-7ED9-4E07-9E88-B9D6276EE1D2}" presName="descendantText" presStyleLbl="alignNode1" presStyleIdx="3" presStyleCnt="5">
        <dgm:presLayoutVars>
          <dgm:bulletEnabled/>
        </dgm:presLayoutVars>
      </dgm:prSet>
      <dgm:spPr/>
    </dgm:pt>
    <dgm:pt modelId="{81160187-034D-4239-ABFE-FDF4582EBE44}" type="pres">
      <dgm:prSet presAssocID="{D1579D45-4DBE-4BD0-8696-459EC003BBB1}" presName="sp" presStyleCnt="0"/>
      <dgm:spPr/>
    </dgm:pt>
    <dgm:pt modelId="{CC61E781-EEE2-4229-A150-2205853D9226}" type="pres">
      <dgm:prSet presAssocID="{D7369623-7ABC-4537-9D11-A2D4339B2D11}" presName="linNode" presStyleCnt="0"/>
      <dgm:spPr/>
    </dgm:pt>
    <dgm:pt modelId="{6B0C787B-D274-4D95-A71E-67013AD35F70}" type="pres">
      <dgm:prSet presAssocID="{D7369623-7ABC-4537-9D11-A2D4339B2D11}" presName="parentText" presStyleLbl="solidFgAcc1" presStyleIdx="4" presStyleCnt="5">
        <dgm:presLayoutVars>
          <dgm:chMax val="1"/>
          <dgm:bulletEnabled/>
        </dgm:presLayoutVars>
      </dgm:prSet>
      <dgm:spPr/>
    </dgm:pt>
    <dgm:pt modelId="{178B842D-6D70-4DF9-A3FA-B0F229D7BECF}" type="pres">
      <dgm:prSet presAssocID="{D7369623-7ABC-4537-9D11-A2D4339B2D11}" presName="descendantText" presStyleLbl="alignNode1" presStyleIdx="4" presStyleCnt="5">
        <dgm:presLayoutVars>
          <dgm:bulletEnabled/>
        </dgm:presLayoutVars>
      </dgm:prSet>
      <dgm:spPr/>
    </dgm:pt>
  </dgm:ptLst>
  <dgm:cxnLst>
    <dgm:cxn modelId="{D3B3CB03-085B-49B9-B5BB-7BE9F35ACEDC}" srcId="{2957D284-7ED9-4E07-9E88-B9D6276EE1D2}" destId="{91B90456-83E0-40DD-BFD8-CE53A937240F}" srcOrd="0" destOrd="0" parTransId="{8616EAAF-86C2-42A7-892A-C51AC06108AA}" sibTransId="{725D7507-AA27-4DF8-B438-35BF60EA7D50}"/>
    <dgm:cxn modelId="{10EBC007-A07C-40F8-99A2-9351A332776E}" srcId="{D7369623-7ABC-4537-9D11-A2D4339B2D11}" destId="{D133098E-24DC-42FB-B8FB-220D36C86528}" srcOrd="0" destOrd="0" parTransId="{D3F5FC95-DCC2-42BC-B945-240FB0D28E4D}" sibTransId="{7C099486-F61A-42E6-8889-B737893BDB09}"/>
    <dgm:cxn modelId="{C9A61014-09D2-48E5-A8A4-BE2E894B18FD}" type="presOf" srcId="{D7369623-7ABC-4537-9D11-A2D4339B2D11}" destId="{6B0C787B-D274-4D95-A71E-67013AD35F70}" srcOrd="0" destOrd="0" presId="urn:microsoft.com/office/officeart/2016/7/layout/VerticalHollowActionList"/>
    <dgm:cxn modelId="{BB09911A-77F9-45E4-A7AF-02A62D82C4AD}" srcId="{5310FDA5-0550-4ADB-8F13-688619D5D68A}" destId="{9FFD68C0-4638-4031-9136-E0D0DE051180}" srcOrd="0" destOrd="0" parTransId="{82EC677F-3C46-4806-97CB-81170738087A}" sibTransId="{35769130-6281-4798-BAD3-84E8815699CD}"/>
    <dgm:cxn modelId="{9BC9AD20-CEF9-4F30-BCBE-02F59B0567C2}" type="presOf" srcId="{2957D284-7ED9-4E07-9E88-B9D6276EE1D2}" destId="{38237805-5417-4CEE-B6DC-520EA0D48341}" srcOrd="0" destOrd="0" presId="urn:microsoft.com/office/officeart/2016/7/layout/VerticalHollowActionList"/>
    <dgm:cxn modelId="{7B8A8924-E32C-4AC3-A10A-B30077F28100}" type="presOf" srcId="{FC023919-C34D-4ABE-89FD-9E6516DD30B9}" destId="{822F852C-8C47-4A8F-8C91-DF26734E5258}" srcOrd="0" destOrd="0" presId="urn:microsoft.com/office/officeart/2016/7/layout/VerticalHollowActionList"/>
    <dgm:cxn modelId="{4E3A462F-3277-4A87-B4F8-90B854359E76}" type="presOf" srcId="{4FE5C671-9CEC-4310-8D38-1A243CA0B1DD}" destId="{4445F073-0A4A-425A-88D2-030E1E184631}" srcOrd="0" destOrd="0" presId="urn:microsoft.com/office/officeart/2016/7/layout/VerticalHollowActionList"/>
    <dgm:cxn modelId="{5B2CA52F-3589-4978-B25E-4700E408DB9A}" srcId="{E9020552-AC03-4E15-858F-8085CD3429D8}" destId="{5310FDA5-0550-4ADB-8F13-688619D5D68A}" srcOrd="1" destOrd="0" parTransId="{B12885EA-A2D1-4D8C-98C9-2E34A52FFFB5}" sibTransId="{C87623D4-7F9A-4766-9B67-4F0E852709F6}"/>
    <dgm:cxn modelId="{FB4DC24E-EC42-4F34-8D81-54A37D330701}" srcId="{FC023919-C34D-4ABE-89FD-9E6516DD30B9}" destId="{C997A9C5-587C-4E21-8534-145D45D57E78}" srcOrd="0" destOrd="0" parTransId="{A3D85E5A-B6A3-47A1-A6C4-001800CAC76F}" sibTransId="{F384D8CA-579B-4355-A50A-6681D66F0359}"/>
    <dgm:cxn modelId="{BBAB0C54-7BF3-4874-8D84-F8F010D26425}" srcId="{E9020552-AC03-4E15-858F-8085CD3429D8}" destId="{2957D284-7ED9-4E07-9E88-B9D6276EE1D2}" srcOrd="3" destOrd="0" parTransId="{3EBBC9C0-6E3E-44F6-A0AA-620F1408530F}" sibTransId="{D1579D45-4DBE-4BD0-8696-459EC003BBB1}"/>
    <dgm:cxn modelId="{03474F77-7F97-44C3-83B2-2FA69F2A0571}" srcId="{E9020552-AC03-4E15-858F-8085CD3429D8}" destId="{4FE5C671-9CEC-4310-8D38-1A243CA0B1DD}" srcOrd="2" destOrd="0" parTransId="{733B3A2F-97CB-49EB-8F96-E815C737969A}" sibTransId="{EB14975E-52C3-47BA-810F-25BA59330703}"/>
    <dgm:cxn modelId="{C17F1680-436F-43A0-B0B4-F56D314B0C23}" type="presOf" srcId="{E9020552-AC03-4E15-858F-8085CD3429D8}" destId="{54C746BC-3E85-4A90-88E8-24A4839FF28C}" srcOrd="0" destOrd="0" presId="urn:microsoft.com/office/officeart/2016/7/layout/VerticalHollowActionList"/>
    <dgm:cxn modelId="{A1A2F2BC-C152-4CA5-B84E-1B57AAF07338}" type="presOf" srcId="{9FFD68C0-4638-4031-9136-E0D0DE051180}" destId="{45CBADC9-1BA7-480D-A878-109F27F4C74C}" srcOrd="0" destOrd="0" presId="urn:microsoft.com/office/officeart/2016/7/layout/VerticalHollowActionList"/>
    <dgm:cxn modelId="{DBFC50C1-57DB-498C-8101-83B94ADF3DCD}" srcId="{4FE5C671-9CEC-4310-8D38-1A243CA0B1DD}" destId="{2C0B9F6E-3E9B-4000-94BF-F6E623E19BEB}" srcOrd="0" destOrd="0" parTransId="{351FD4D5-BF3D-4670-9DAA-9CBA5DE315AA}" sibTransId="{936A9E48-4609-4BA4-BF06-7A0542009CA9}"/>
    <dgm:cxn modelId="{6F8C8EC7-E63E-4DEB-A2DA-1C94FFF32D46}" srcId="{E9020552-AC03-4E15-858F-8085CD3429D8}" destId="{D7369623-7ABC-4537-9D11-A2D4339B2D11}" srcOrd="4" destOrd="0" parTransId="{392010CE-099D-4A9A-9B63-225922DC234A}" sibTransId="{4D055364-69F6-4DAD-8BF6-F9F58B02E03A}"/>
    <dgm:cxn modelId="{175C45C8-B61F-4970-BB04-C993837DE169}" srcId="{E9020552-AC03-4E15-858F-8085CD3429D8}" destId="{FC023919-C34D-4ABE-89FD-9E6516DD30B9}" srcOrd="0" destOrd="0" parTransId="{6C0F950C-DB18-4A2A-BA72-1CA740D78338}" sibTransId="{B5E1F5FC-7C59-4442-BFEA-1CE3299EA3DE}"/>
    <dgm:cxn modelId="{1033BBC8-7CC9-4630-87DA-6A7132B44593}" type="presOf" srcId="{D133098E-24DC-42FB-B8FB-220D36C86528}" destId="{178B842D-6D70-4DF9-A3FA-B0F229D7BECF}" srcOrd="0" destOrd="0" presId="urn:microsoft.com/office/officeart/2016/7/layout/VerticalHollowActionList"/>
    <dgm:cxn modelId="{EF6BB5E5-3D89-4AD4-972C-93D201999E5F}" type="presOf" srcId="{91B90456-83E0-40DD-BFD8-CE53A937240F}" destId="{6E52A30D-9AC3-46DE-BE31-DD82AA855B77}" srcOrd="0" destOrd="0" presId="urn:microsoft.com/office/officeart/2016/7/layout/VerticalHollowActionList"/>
    <dgm:cxn modelId="{C20DB8E7-ACB6-4989-AF2A-4744500CC6A0}" type="presOf" srcId="{5310FDA5-0550-4ADB-8F13-688619D5D68A}" destId="{016D3AD9-B5A7-4A4F-AF98-4C4309CE7EE1}" srcOrd="0" destOrd="0" presId="urn:microsoft.com/office/officeart/2016/7/layout/VerticalHollowActionList"/>
    <dgm:cxn modelId="{0DA7EEEC-106E-4A9A-89EE-D5E70F83C384}" type="presOf" srcId="{2C0B9F6E-3E9B-4000-94BF-F6E623E19BEB}" destId="{0BB5671A-EE7B-419C-9911-CADB00DD5434}" srcOrd="0" destOrd="0" presId="urn:microsoft.com/office/officeart/2016/7/layout/VerticalHollowActionList"/>
    <dgm:cxn modelId="{7F3210FD-EE3D-4CE8-88A1-01A37BC73D1D}" type="presOf" srcId="{C997A9C5-587C-4E21-8534-145D45D57E78}" destId="{CF7975E0-76D5-402E-B082-4E01A048B17C}" srcOrd="0" destOrd="0" presId="urn:microsoft.com/office/officeart/2016/7/layout/VerticalHollowActionList"/>
    <dgm:cxn modelId="{E602B0E2-DE2F-40EF-9C96-9561A6174AC8}" type="presParOf" srcId="{54C746BC-3E85-4A90-88E8-24A4839FF28C}" destId="{495DF9C4-0FF3-400A-8DD4-F15F653C1912}" srcOrd="0" destOrd="0" presId="urn:microsoft.com/office/officeart/2016/7/layout/VerticalHollowActionList"/>
    <dgm:cxn modelId="{4E84582E-C01B-4BB4-A40C-6BCFA700C2C5}" type="presParOf" srcId="{495DF9C4-0FF3-400A-8DD4-F15F653C1912}" destId="{822F852C-8C47-4A8F-8C91-DF26734E5258}" srcOrd="0" destOrd="0" presId="urn:microsoft.com/office/officeart/2016/7/layout/VerticalHollowActionList"/>
    <dgm:cxn modelId="{71198F58-E9A0-4605-8036-3952CB8F1670}" type="presParOf" srcId="{495DF9C4-0FF3-400A-8DD4-F15F653C1912}" destId="{CF7975E0-76D5-402E-B082-4E01A048B17C}" srcOrd="1" destOrd="0" presId="urn:microsoft.com/office/officeart/2016/7/layout/VerticalHollowActionList"/>
    <dgm:cxn modelId="{FCD29B92-29C8-4CAC-93FC-5937186D6CB6}" type="presParOf" srcId="{54C746BC-3E85-4A90-88E8-24A4839FF28C}" destId="{BCC9B7C1-04C4-4CAA-9376-CD527136D9AC}" srcOrd="1" destOrd="0" presId="urn:microsoft.com/office/officeart/2016/7/layout/VerticalHollowActionList"/>
    <dgm:cxn modelId="{2D3350EE-70C0-4D7D-A6AF-7726A0EC6D3C}" type="presParOf" srcId="{54C746BC-3E85-4A90-88E8-24A4839FF28C}" destId="{00B26789-8F4E-46AB-AF1E-9EEA67FF29C3}" srcOrd="2" destOrd="0" presId="urn:microsoft.com/office/officeart/2016/7/layout/VerticalHollowActionList"/>
    <dgm:cxn modelId="{86A1FD3B-BA1C-4B59-AE56-D69673377550}" type="presParOf" srcId="{00B26789-8F4E-46AB-AF1E-9EEA67FF29C3}" destId="{016D3AD9-B5A7-4A4F-AF98-4C4309CE7EE1}" srcOrd="0" destOrd="0" presId="urn:microsoft.com/office/officeart/2016/7/layout/VerticalHollowActionList"/>
    <dgm:cxn modelId="{3A078DA1-0D2A-4CD0-A89A-AA1CDD0D979F}" type="presParOf" srcId="{00B26789-8F4E-46AB-AF1E-9EEA67FF29C3}" destId="{45CBADC9-1BA7-480D-A878-109F27F4C74C}" srcOrd="1" destOrd="0" presId="urn:microsoft.com/office/officeart/2016/7/layout/VerticalHollowActionList"/>
    <dgm:cxn modelId="{35DE7E1A-4DC9-4B97-BC6E-1DD1ED1EAA4B}" type="presParOf" srcId="{54C746BC-3E85-4A90-88E8-24A4839FF28C}" destId="{CD3C70DB-F54B-4380-8ADA-2043F6211C5F}" srcOrd="3" destOrd="0" presId="urn:microsoft.com/office/officeart/2016/7/layout/VerticalHollowActionList"/>
    <dgm:cxn modelId="{214EB5CB-91EE-4E54-B1F0-5481F200FC5C}" type="presParOf" srcId="{54C746BC-3E85-4A90-88E8-24A4839FF28C}" destId="{D86B5650-F616-4DDB-BBF3-4B5B279BF65C}" srcOrd="4" destOrd="0" presId="urn:microsoft.com/office/officeart/2016/7/layout/VerticalHollowActionList"/>
    <dgm:cxn modelId="{DE176369-FB33-47B1-97BF-DA71B602D1AC}" type="presParOf" srcId="{D86B5650-F616-4DDB-BBF3-4B5B279BF65C}" destId="{4445F073-0A4A-425A-88D2-030E1E184631}" srcOrd="0" destOrd="0" presId="urn:microsoft.com/office/officeart/2016/7/layout/VerticalHollowActionList"/>
    <dgm:cxn modelId="{7C71C3F7-16A6-4D78-9CD8-F805CAB30CA8}" type="presParOf" srcId="{D86B5650-F616-4DDB-BBF3-4B5B279BF65C}" destId="{0BB5671A-EE7B-419C-9911-CADB00DD5434}" srcOrd="1" destOrd="0" presId="urn:microsoft.com/office/officeart/2016/7/layout/VerticalHollowActionList"/>
    <dgm:cxn modelId="{1D9935AC-A11E-4000-A499-D91215061DE7}" type="presParOf" srcId="{54C746BC-3E85-4A90-88E8-24A4839FF28C}" destId="{F33AFCE8-4042-463D-B174-2D89BC7B3E66}" srcOrd="5" destOrd="0" presId="urn:microsoft.com/office/officeart/2016/7/layout/VerticalHollowActionList"/>
    <dgm:cxn modelId="{43A97A21-543A-4D3F-A281-D9859B3F0230}" type="presParOf" srcId="{54C746BC-3E85-4A90-88E8-24A4839FF28C}" destId="{CCBB3880-1C8A-4EF8-A57C-E5088F84A678}" srcOrd="6" destOrd="0" presId="urn:microsoft.com/office/officeart/2016/7/layout/VerticalHollowActionList"/>
    <dgm:cxn modelId="{208597AD-4319-46BF-9D25-8D2BB6ECC2F4}" type="presParOf" srcId="{CCBB3880-1C8A-4EF8-A57C-E5088F84A678}" destId="{38237805-5417-4CEE-B6DC-520EA0D48341}" srcOrd="0" destOrd="0" presId="urn:microsoft.com/office/officeart/2016/7/layout/VerticalHollowActionList"/>
    <dgm:cxn modelId="{EEE2265E-7C3B-44B0-8D08-C6D27C199F08}" type="presParOf" srcId="{CCBB3880-1C8A-4EF8-A57C-E5088F84A678}" destId="{6E52A30D-9AC3-46DE-BE31-DD82AA855B77}" srcOrd="1" destOrd="0" presId="urn:microsoft.com/office/officeart/2016/7/layout/VerticalHollowActionList"/>
    <dgm:cxn modelId="{F5F878FE-923C-4217-B688-5ACA33044805}" type="presParOf" srcId="{54C746BC-3E85-4A90-88E8-24A4839FF28C}" destId="{81160187-034D-4239-ABFE-FDF4582EBE44}" srcOrd="7" destOrd="0" presId="urn:microsoft.com/office/officeart/2016/7/layout/VerticalHollowActionList"/>
    <dgm:cxn modelId="{37A21FF5-BBB9-4361-9065-005CB35341B5}" type="presParOf" srcId="{54C746BC-3E85-4A90-88E8-24A4839FF28C}" destId="{CC61E781-EEE2-4229-A150-2205853D9226}" srcOrd="8" destOrd="0" presId="urn:microsoft.com/office/officeart/2016/7/layout/VerticalHollowActionList"/>
    <dgm:cxn modelId="{EA95C7D6-8495-48BC-AFF1-6344CB10D0F2}" type="presParOf" srcId="{CC61E781-EEE2-4229-A150-2205853D9226}" destId="{6B0C787B-D274-4D95-A71E-67013AD35F70}" srcOrd="0" destOrd="0" presId="urn:microsoft.com/office/officeart/2016/7/layout/VerticalHollowActionList"/>
    <dgm:cxn modelId="{AA09ED16-A333-4CF4-BFFD-418F4827624D}" type="presParOf" srcId="{CC61E781-EEE2-4229-A150-2205853D9226}" destId="{178B842D-6D70-4DF9-A3FA-B0F229D7BECF}"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428BF7-6000-4947-A4B4-3E75C5DAD2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DEDD340-D65F-4257-9E11-821C5613AC15}">
      <dgm:prSet/>
      <dgm:spPr/>
      <dgm:t>
        <a:bodyPr/>
        <a:lstStyle/>
        <a:p>
          <a:r>
            <a:rPr lang="en-US"/>
            <a:t>Bring your family into the ministry</a:t>
          </a:r>
        </a:p>
      </dgm:t>
    </dgm:pt>
    <dgm:pt modelId="{827BED0E-9ED2-4B20-A2EB-CDDDB6AA9F15}" type="parTrans" cxnId="{FC43FC30-26FA-425A-B962-30B76377ACF1}">
      <dgm:prSet/>
      <dgm:spPr/>
      <dgm:t>
        <a:bodyPr/>
        <a:lstStyle/>
        <a:p>
          <a:endParaRPr lang="en-US"/>
        </a:p>
      </dgm:t>
    </dgm:pt>
    <dgm:pt modelId="{4007E180-BA43-4779-8EDC-681D7E085B18}" type="sibTrans" cxnId="{FC43FC30-26FA-425A-B962-30B76377ACF1}">
      <dgm:prSet/>
      <dgm:spPr/>
      <dgm:t>
        <a:bodyPr/>
        <a:lstStyle/>
        <a:p>
          <a:endParaRPr lang="en-US"/>
        </a:p>
      </dgm:t>
    </dgm:pt>
    <dgm:pt modelId="{ABBAB77F-C5B9-4FAD-A2C6-A367092817D6}">
      <dgm:prSet/>
      <dgm:spPr/>
      <dgm:t>
        <a:bodyPr/>
        <a:lstStyle/>
        <a:p>
          <a:r>
            <a:rPr lang="en-US"/>
            <a:t>Find distinct roles for your wife and your children </a:t>
          </a:r>
        </a:p>
      </dgm:t>
    </dgm:pt>
    <dgm:pt modelId="{B4A3904D-3AC0-401E-A894-9EA2926A183F}" type="parTrans" cxnId="{C8FE304C-B54F-43CD-A2B5-E33200D74257}">
      <dgm:prSet/>
      <dgm:spPr/>
      <dgm:t>
        <a:bodyPr/>
        <a:lstStyle/>
        <a:p>
          <a:endParaRPr lang="en-US"/>
        </a:p>
      </dgm:t>
    </dgm:pt>
    <dgm:pt modelId="{D2E4C3BB-760C-43BA-AF84-439427AB35F2}" type="sibTrans" cxnId="{C8FE304C-B54F-43CD-A2B5-E33200D74257}">
      <dgm:prSet/>
      <dgm:spPr/>
      <dgm:t>
        <a:bodyPr/>
        <a:lstStyle/>
        <a:p>
          <a:endParaRPr lang="en-US"/>
        </a:p>
      </dgm:t>
    </dgm:pt>
    <dgm:pt modelId="{3E170C8B-DAF9-4DAC-ACC9-CFAD0D248ACB}">
      <dgm:prSet/>
      <dgm:spPr/>
      <dgm:t>
        <a:bodyPr/>
        <a:lstStyle/>
        <a:p>
          <a:r>
            <a:rPr lang="en-US"/>
            <a:t>Not a mom-and-pop store</a:t>
          </a:r>
        </a:p>
      </dgm:t>
    </dgm:pt>
    <dgm:pt modelId="{00FCC96C-D2F0-46F8-8FFD-002B62BC9DBD}" type="parTrans" cxnId="{490F81E1-78D5-461D-93F3-F0EEB1D560A9}">
      <dgm:prSet/>
      <dgm:spPr/>
      <dgm:t>
        <a:bodyPr/>
        <a:lstStyle/>
        <a:p>
          <a:endParaRPr lang="en-US"/>
        </a:p>
      </dgm:t>
    </dgm:pt>
    <dgm:pt modelId="{2FC0603C-97A1-4EBF-B339-7384808EF7C5}" type="sibTrans" cxnId="{490F81E1-78D5-461D-93F3-F0EEB1D560A9}">
      <dgm:prSet/>
      <dgm:spPr/>
      <dgm:t>
        <a:bodyPr/>
        <a:lstStyle/>
        <a:p>
          <a:endParaRPr lang="en-US"/>
        </a:p>
      </dgm:t>
    </dgm:pt>
    <dgm:pt modelId="{4B19D998-729E-4BDB-8FA2-2D1CC68A854D}">
      <dgm:prSet/>
      <dgm:spPr/>
      <dgm:t>
        <a:bodyPr/>
        <a:lstStyle/>
        <a:p>
          <a:r>
            <a:rPr lang="en-US"/>
            <a:t>You can do this without introducing nepotism</a:t>
          </a:r>
        </a:p>
      </dgm:t>
    </dgm:pt>
    <dgm:pt modelId="{D2871AD8-5B00-42B8-8478-F41E5C869ABE}" type="parTrans" cxnId="{F5993479-E6D4-4675-BBBD-27E63AD8F584}">
      <dgm:prSet/>
      <dgm:spPr/>
      <dgm:t>
        <a:bodyPr/>
        <a:lstStyle/>
        <a:p>
          <a:endParaRPr lang="en-US"/>
        </a:p>
      </dgm:t>
    </dgm:pt>
    <dgm:pt modelId="{EBB627D3-3030-4D18-B02C-FD18BB0E0C9A}" type="sibTrans" cxnId="{F5993479-E6D4-4675-BBBD-27E63AD8F584}">
      <dgm:prSet/>
      <dgm:spPr/>
      <dgm:t>
        <a:bodyPr/>
        <a:lstStyle/>
        <a:p>
          <a:endParaRPr lang="en-US"/>
        </a:p>
      </dgm:t>
    </dgm:pt>
    <dgm:pt modelId="{4608DB44-F844-479F-A8ED-63C8DC634855}" type="pres">
      <dgm:prSet presAssocID="{ED428BF7-6000-4947-A4B4-3E75C5DAD294}" presName="linear" presStyleCnt="0">
        <dgm:presLayoutVars>
          <dgm:animLvl val="lvl"/>
          <dgm:resizeHandles val="exact"/>
        </dgm:presLayoutVars>
      </dgm:prSet>
      <dgm:spPr/>
    </dgm:pt>
    <dgm:pt modelId="{A8822C9B-02D0-488E-87D9-33BB4C069E43}" type="pres">
      <dgm:prSet presAssocID="{DDEDD340-D65F-4257-9E11-821C5613AC15}" presName="parentText" presStyleLbl="node1" presStyleIdx="0" presStyleCnt="4">
        <dgm:presLayoutVars>
          <dgm:chMax val="0"/>
          <dgm:bulletEnabled val="1"/>
        </dgm:presLayoutVars>
      </dgm:prSet>
      <dgm:spPr/>
    </dgm:pt>
    <dgm:pt modelId="{9BF1B85D-A84D-4499-9FE5-861B0FDA2477}" type="pres">
      <dgm:prSet presAssocID="{4007E180-BA43-4779-8EDC-681D7E085B18}" presName="spacer" presStyleCnt="0"/>
      <dgm:spPr/>
    </dgm:pt>
    <dgm:pt modelId="{75B86BE9-161D-4844-9ABE-4E4248DBA6A1}" type="pres">
      <dgm:prSet presAssocID="{ABBAB77F-C5B9-4FAD-A2C6-A367092817D6}" presName="parentText" presStyleLbl="node1" presStyleIdx="1" presStyleCnt="4">
        <dgm:presLayoutVars>
          <dgm:chMax val="0"/>
          <dgm:bulletEnabled val="1"/>
        </dgm:presLayoutVars>
      </dgm:prSet>
      <dgm:spPr/>
    </dgm:pt>
    <dgm:pt modelId="{90984B31-F6FB-434C-B705-E9ED40FB3905}" type="pres">
      <dgm:prSet presAssocID="{D2E4C3BB-760C-43BA-AF84-439427AB35F2}" presName="spacer" presStyleCnt="0"/>
      <dgm:spPr/>
    </dgm:pt>
    <dgm:pt modelId="{962C12C2-CAE1-4FB2-BAB7-308EA9461AE8}" type="pres">
      <dgm:prSet presAssocID="{3E170C8B-DAF9-4DAC-ACC9-CFAD0D248ACB}" presName="parentText" presStyleLbl="node1" presStyleIdx="2" presStyleCnt="4">
        <dgm:presLayoutVars>
          <dgm:chMax val="0"/>
          <dgm:bulletEnabled val="1"/>
        </dgm:presLayoutVars>
      </dgm:prSet>
      <dgm:spPr/>
    </dgm:pt>
    <dgm:pt modelId="{DE3F5CC4-9FCA-4474-9CC3-6B7AE7A311D3}" type="pres">
      <dgm:prSet presAssocID="{2FC0603C-97A1-4EBF-B339-7384808EF7C5}" presName="spacer" presStyleCnt="0"/>
      <dgm:spPr/>
    </dgm:pt>
    <dgm:pt modelId="{9409A62B-D023-4F62-A33C-1617D908B6E9}" type="pres">
      <dgm:prSet presAssocID="{4B19D998-729E-4BDB-8FA2-2D1CC68A854D}" presName="parentText" presStyleLbl="node1" presStyleIdx="3" presStyleCnt="4">
        <dgm:presLayoutVars>
          <dgm:chMax val="0"/>
          <dgm:bulletEnabled val="1"/>
        </dgm:presLayoutVars>
      </dgm:prSet>
      <dgm:spPr/>
    </dgm:pt>
  </dgm:ptLst>
  <dgm:cxnLst>
    <dgm:cxn modelId="{FC43FC30-26FA-425A-B962-30B76377ACF1}" srcId="{ED428BF7-6000-4947-A4B4-3E75C5DAD294}" destId="{DDEDD340-D65F-4257-9E11-821C5613AC15}" srcOrd="0" destOrd="0" parTransId="{827BED0E-9ED2-4B20-A2EB-CDDDB6AA9F15}" sibTransId="{4007E180-BA43-4779-8EDC-681D7E085B18}"/>
    <dgm:cxn modelId="{517FF443-B39F-4C47-A235-42BF9215CB8C}" type="presOf" srcId="{3E170C8B-DAF9-4DAC-ACC9-CFAD0D248ACB}" destId="{962C12C2-CAE1-4FB2-BAB7-308EA9461AE8}" srcOrd="0" destOrd="0" presId="urn:microsoft.com/office/officeart/2005/8/layout/vList2"/>
    <dgm:cxn modelId="{C8FE304C-B54F-43CD-A2B5-E33200D74257}" srcId="{ED428BF7-6000-4947-A4B4-3E75C5DAD294}" destId="{ABBAB77F-C5B9-4FAD-A2C6-A367092817D6}" srcOrd="1" destOrd="0" parTransId="{B4A3904D-3AC0-401E-A894-9EA2926A183F}" sibTransId="{D2E4C3BB-760C-43BA-AF84-439427AB35F2}"/>
    <dgm:cxn modelId="{0E99636E-89CC-4762-B601-90F67EE6759E}" type="presOf" srcId="{ED428BF7-6000-4947-A4B4-3E75C5DAD294}" destId="{4608DB44-F844-479F-A8ED-63C8DC634855}" srcOrd="0" destOrd="0" presId="urn:microsoft.com/office/officeart/2005/8/layout/vList2"/>
    <dgm:cxn modelId="{F5993479-E6D4-4675-BBBD-27E63AD8F584}" srcId="{ED428BF7-6000-4947-A4B4-3E75C5DAD294}" destId="{4B19D998-729E-4BDB-8FA2-2D1CC68A854D}" srcOrd="3" destOrd="0" parTransId="{D2871AD8-5B00-42B8-8478-F41E5C869ABE}" sibTransId="{EBB627D3-3030-4D18-B02C-FD18BB0E0C9A}"/>
    <dgm:cxn modelId="{09412882-2049-48A0-9D59-BA4AAF0EF23C}" type="presOf" srcId="{DDEDD340-D65F-4257-9E11-821C5613AC15}" destId="{A8822C9B-02D0-488E-87D9-33BB4C069E43}" srcOrd="0" destOrd="0" presId="urn:microsoft.com/office/officeart/2005/8/layout/vList2"/>
    <dgm:cxn modelId="{3990169B-0CD3-4372-A91C-9C9A97FC7F58}" type="presOf" srcId="{4B19D998-729E-4BDB-8FA2-2D1CC68A854D}" destId="{9409A62B-D023-4F62-A33C-1617D908B6E9}" srcOrd="0" destOrd="0" presId="urn:microsoft.com/office/officeart/2005/8/layout/vList2"/>
    <dgm:cxn modelId="{E5971ECB-129C-48B7-A418-8C7AE3E7E627}" type="presOf" srcId="{ABBAB77F-C5B9-4FAD-A2C6-A367092817D6}" destId="{75B86BE9-161D-4844-9ABE-4E4248DBA6A1}" srcOrd="0" destOrd="0" presId="urn:microsoft.com/office/officeart/2005/8/layout/vList2"/>
    <dgm:cxn modelId="{490F81E1-78D5-461D-93F3-F0EEB1D560A9}" srcId="{ED428BF7-6000-4947-A4B4-3E75C5DAD294}" destId="{3E170C8B-DAF9-4DAC-ACC9-CFAD0D248ACB}" srcOrd="2" destOrd="0" parTransId="{00FCC96C-D2F0-46F8-8FFD-002B62BC9DBD}" sibTransId="{2FC0603C-97A1-4EBF-B339-7384808EF7C5}"/>
    <dgm:cxn modelId="{D0F7376D-B952-4FA2-BFE8-6C5B9280ADDF}" type="presParOf" srcId="{4608DB44-F844-479F-A8ED-63C8DC634855}" destId="{A8822C9B-02D0-488E-87D9-33BB4C069E43}" srcOrd="0" destOrd="0" presId="urn:microsoft.com/office/officeart/2005/8/layout/vList2"/>
    <dgm:cxn modelId="{EEB78D13-CA01-4070-B699-2EAA764F662C}" type="presParOf" srcId="{4608DB44-F844-479F-A8ED-63C8DC634855}" destId="{9BF1B85D-A84D-4499-9FE5-861B0FDA2477}" srcOrd="1" destOrd="0" presId="urn:microsoft.com/office/officeart/2005/8/layout/vList2"/>
    <dgm:cxn modelId="{85651DE9-37DA-4773-BE60-5D217D9723D6}" type="presParOf" srcId="{4608DB44-F844-479F-A8ED-63C8DC634855}" destId="{75B86BE9-161D-4844-9ABE-4E4248DBA6A1}" srcOrd="2" destOrd="0" presId="urn:microsoft.com/office/officeart/2005/8/layout/vList2"/>
    <dgm:cxn modelId="{39FC216A-7206-4B9A-A617-B8A2D1A1D114}" type="presParOf" srcId="{4608DB44-F844-479F-A8ED-63C8DC634855}" destId="{90984B31-F6FB-434C-B705-E9ED40FB3905}" srcOrd="3" destOrd="0" presId="urn:microsoft.com/office/officeart/2005/8/layout/vList2"/>
    <dgm:cxn modelId="{E0E99ADA-883D-4192-BE7A-0E688D6F2CFC}" type="presParOf" srcId="{4608DB44-F844-479F-A8ED-63C8DC634855}" destId="{962C12C2-CAE1-4FB2-BAB7-308EA9461AE8}" srcOrd="4" destOrd="0" presId="urn:microsoft.com/office/officeart/2005/8/layout/vList2"/>
    <dgm:cxn modelId="{99726FF1-5472-42B8-957C-2AFD7E87751C}" type="presParOf" srcId="{4608DB44-F844-479F-A8ED-63C8DC634855}" destId="{DE3F5CC4-9FCA-4474-9CC3-6B7AE7A311D3}" srcOrd="5" destOrd="0" presId="urn:microsoft.com/office/officeart/2005/8/layout/vList2"/>
    <dgm:cxn modelId="{08BB1EAC-255C-4B7E-B4B8-B82C209958C7}" type="presParOf" srcId="{4608DB44-F844-479F-A8ED-63C8DC634855}" destId="{9409A62B-D023-4F62-A33C-1617D908B6E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B292EC-2254-4EC9-96E6-44EF7C73948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4C102DA-1E13-4FB1-B4C0-A5686BA2BE74}">
      <dgm:prSet/>
      <dgm:spPr/>
      <dgm:t>
        <a:bodyPr/>
        <a:lstStyle/>
        <a:p>
          <a:r>
            <a:rPr lang="en-US" dirty="0">
              <a:effectLst>
                <a:outerShdw blurRad="38100" dist="38100" dir="2700000" algn="tl">
                  <a:srgbClr val="000000">
                    <a:alpha val="43137"/>
                  </a:srgbClr>
                </a:outerShdw>
              </a:effectLst>
            </a:rPr>
            <a:t>Some people befriend  a pastor hoping to control them.</a:t>
          </a:r>
        </a:p>
      </dgm:t>
    </dgm:pt>
    <dgm:pt modelId="{E60B763E-E05B-47CB-A86C-028167818043}" type="parTrans" cxnId="{0CB7CBE7-FCD4-4142-9940-1F670BAC052B}">
      <dgm:prSet/>
      <dgm:spPr/>
      <dgm:t>
        <a:bodyPr/>
        <a:lstStyle/>
        <a:p>
          <a:endParaRPr lang="en-US"/>
        </a:p>
      </dgm:t>
    </dgm:pt>
    <dgm:pt modelId="{3A9CA878-41A9-4BE3-9538-1087C04A0403}" type="sibTrans" cxnId="{0CB7CBE7-FCD4-4142-9940-1F670BAC052B}">
      <dgm:prSet/>
      <dgm:spPr/>
      <dgm:t>
        <a:bodyPr/>
        <a:lstStyle/>
        <a:p>
          <a:endParaRPr lang="en-US"/>
        </a:p>
      </dgm:t>
    </dgm:pt>
    <dgm:pt modelId="{E7828360-A045-4801-AD11-11A779B0580C}">
      <dgm:prSet/>
      <dgm:spPr/>
      <dgm:t>
        <a:bodyPr/>
        <a:lstStyle/>
        <a:p>
          <a:r>
            <a:rPr lang="en-US" dirty="0">
              <a:effectLst>
                <a:outerShdw blurRad="38100" dist="38100" dir="2700000" algn="tl">
                  <a:srgbClr val="000000">
                    <a:alpha val="43137"/>
                  </a:srgbClr>
                </a:outerShdw>
              </a:effectLst>
            </a:rPr>
            <a:t>Friendship with church board members can blow up over management issues.</a:t>
          </a:r>
        </a:p>
      </dgm:t>
    </dgm:pt>
    <dgm:pt modelId="{D132AF71-D6F4-4B91-AFE6-DC72224846B3}" type="parTrans" cxnId="{C18CF8EA-718F-44B5-819B-9A8FE00807A1}">
      <dgm:prSet/>
      <dgm:spPr/>
      <dgm:t>
        <a:bodyPr/>
        <a:lstStyle/>
        <a:p>
          <a:endParaRPr lang="en-US"/>
        </a:p>
      </dgm:t>
    </dgm:pt>
    <dgm:pt modelId="{5AF27DA5-309C-4A43-9DDD-F0E594E78AB5}" type="sibTrans" cxnId="{C18CF8EA-718F-44B5-819B-9A8FE00807A1}">
      <dgm:prSet/>
      <dgm:spPr/>
      <dgm:t>
        <a:bodyPr/>
        <a:lstStyle/>
        <a:p>
          <a:endParaRPr lang="en-US"/>
        </a:p>
      </dgm:t>
    </dgm:pt>
    <dgm:pt modelId="{EFD60D56-C359-44E2-AC32-5A85610074B9}">
      <dgm:prSet/>
      <dgm:spPr/>
      <dgm:t>
        <a:bodyPr/>
        <a:lstStyle/>
        <a:p>
          <a:r>
            <a:rPr lang="en-US" dirty="0">
              <a:effectLst>
                <a:outerShdw blurRad="38100" dist="38100" dir="2700000" algn="tl">
                  <a:srgbClr val="000000">
                    <a:alpha val="43137"/>
                  </a:srgbClr>
                </a:outerShdw>
              </a:effectLst>
            </a:rPr>
            <a:t>Personal friendships with staff turn leadership decisions into a minefield.</a:t>
          </a:r>
        </a:p>
      </dgm:t>
    </dgm:pt>
    <dgm:pt modelId="{A58DE170-8706-407E-A5B8-BB2583677F6A}" type="parTrans" cxnId="{34A2420B-8BAC-405D-BDF7-C1C422CBA522}">
      <dgm:prSet/>
      <dgm:spPr/>
      <dgm:t>
        <a:bodyPr/>
        <a:lstStyle/>
        <a:p>
          <a:endParaRPr lang="en-US"/>
        </a:p>
      </dgm:t>
    </dgm:pt>
    <dgm:pt modelId="{4FF8C1D3-CF7B-4686-A17E-062BEE56D494}" type="sibTrans" cxnId="{34A2420B-8BAC-405D-BDF7-C1C422CBA522}">
      <dgm:prSet/>
      <dgm:spPr/>
      <dgm:t>
        <a:bodyPr/>
        <a:lstStyle/>
        <a:p>
          <a:endParaRPr lang="en-US"/>
        </a:p>
      </dgm:t>
    </dgm:pt>
    <dgm:pt modelId="{A09498CA-1CD3-4DE7-BBC0-6D01614502A5}">
      <dgm:prSet/>
      <dgm:spPr/>
      <dgm:t>
        <a:bodyPr/>
        <a:lstStyle/>
        <a:p>
          <a:r>
            <a:rPr lang="en-US" dirty="0">
              <a:effectLst>
                <a:outerShdw blurRad="38100" dist="38100" dir="2700000" algn="tl">
                  <a:srgbClr val="000000">
                    <a:alpha val="43137"/>
                  </a:srgbClr>
                </a:outerShdw>
              </a:effectLst>
            </a:rPr>
            <a:t>Pastoral peer groups can become judgmental, assuming authority over an individual member.</a:t>
          </a:r>
        </a:p>
      </dgm:t>
    </dgm:pt>
    <dgm:pt modelId="{CA39FED6-BFBC-4ECB-9AB5-750FCA765EA7}" type="parTrans" cxnId="{5E1C6FC3-6157-4D97-B303-DDA690CF2FCA}">
      <dgm:prSet/>
      <dgm:spPr/>
      <dgm:t>
        <a:bodyPr/>
        <a:lstStyle/>
        <a:p>
          <a:endParaRPr lang="en-US"/>
        </a:p>
      </dgm:t>
    </dgm:pt>
    <dgm:pt modelId="{BA438F33-8A14-439F-9A60-23DCE5AB519D}" type="sibTrans" cxnId="{5E1C6FC3-6157-4D97-B303-DDA690CF2FCA}">
      <dgm:prSet/>
      <dgm:spPr/>
      <dgm:t>
        <a:bodyPr/>
        <a:lstStyle/>
        <a:p>
          <a:endParaRPr lang="en-US"/>
        </a:p>
      </dgm:t>
    </dgm:pt>
    <dgm:pt modelId="{B364C89D-42AC-4CB7-A666-4D2DB6149ABC}">
      <dgm:prSet/>
      <dgm:spPr/>
      <dgm:t>
        <a:bodyPr/>
        <a:lstStyle/>
        <a:p>
          <a:r>
            <a:rPr lang="en-US" dirty="0">
              <a:effectLst>
                <a:outerShdw blurRad="38100" dist="38100" dir="2700000" algn="tl">
                  <a:srgbClr val="000000">
                    <a:alpha val="43137"/>
                  </a:srgbClr>
                </a:outerShdw>
              </a:effectLst>
            </a:rPr>
            <a:t>Denominational leaders can turn a pastor’s confessional needs against him or her.</a:t>
          </a:r>
        </a:p>
      </dgm:t>
    </dgm:pt>
    <dgm:pt modelId="{85C228A2-1430-4FD7-9BB2-D1A3A709F8A6}" type="parTrans" cxnId="{1085E8E5-58A4-4C78-A923-061BF76A22CF}">
      <dgm:prSet/>
      <dgm:spPr/>
      <dgm:t>
        <a:bodyPr/>
        <a:lstStyle/>
        <a:p>
          <a:endParaRPr lang="en-US"/>
        </a:p>
      </dgm:t>
    </dgm:pt>
    <dgm:pt modelId="{FD33E022-7813-4083-8B04-C7D2BF26218F}" type="sibTrans" cxnId="{1085E8E5-58A4-4C78-A923-061BF76A22CF}">
      <dgm:prSet/>
      <dgm:spPr/>
      <dgm:t>
        <a:bodyPr/>
        <a:lstStyle/>
        <a:p>
          <a:endParaRPr lang="en-US"/>
        </a:p>
      </dgm:t>
    </dgm:pt>
    <dgm:pt modelId="{0B658125-87B5-44D5-B5AC-EB57CAB1FC27}" type="pres">
      <dgm:prSet presAssocID="{2CB292EC-2254-4EC9-96E6-44EF7C739486}" presName="linear" presStyleCnt="0">
        <dgm:presLayoutVars>
          <dgm:animLvl val="lvl"/>
          <dgm:resizeHandles val="exact"/>
        </dgm:presLayoutVars>
      </dgm:prSet>
      <dgm:spPr/>
    </dgm:pt>
    <dgm:pt modelId="{1CED7F6D-DA94-49B6-816E-53237545EBC6}" type="pres">
      <dgm:prSet presAssocID="{E4C102DA-1E13-4FB1-B4C0-A5686BA2BE74}" presName="parentText" presStyleLbl="node1" presStyleIdx="0" presStyleCnt="5">
        <dgm:presLayoutVars>
          <dgm:chMax val="0"/>
          <dgm:bulletEnabled val="1"/>
        </dgm:presLayoutVars>
      </dgm:prSet>
      <dgm:spPr/>
    </dgm:pt>
    <dgm:pt modelId="{B17457AF-377D-4268-9996-38FC09817FBD}" type="pres">
      <dgm:prSet presAssocID="{3A9CA878-41A9-4BE3-9538-1087C04A0403}" presName="spacer" presStyleCnt="0"/>
      <dgm:spPr/>
    </dgm:pt>
    <dgm:pt modelId="{2C890ACA-AEF7-440C-A9AA-CD9066F32C8E}" type="pres">
      <dgm:prSet presAssocID="{E7828360-A045-4801-AD11-11A779B0580C}" presName="parentText" presStyleLbl="node1" presStyleIdx="1" presStyleCnt="5">
        <dgm:presLayoutVars>
          <dgm:chMax val="0"/>
          <dgm:bulletEnabled val="1"/>
        </dgm:presLayoutVars>
      </dgm:prSet>
      <dgm:spPr/>
    </dgm:pt>
    <dgm:pt modelId="{A97FB1CC-BF1A-4E90-A3DF-7DB6101D133C}" type="pres">
      <dgm:prSet presAssocID="{5AF27DA5-309C-4A43-9DDD-F0E594E78AB5}" presName="spacer" presStyleCnt="0"/>
      <dgm:spPr/>
    </dgm:pt>
    <dgm:pt modelId="{EF5996B6-3B20-454C-8AC9-1EC48F309338}" type="pres">
      <dgm:prSet presAssocID="{EFD60D56-C359-44E2-AC32-5A85610074B9}" presName="parentText" presStyleLbl="node1" presStyleIdx="2" presStyleCnt="5">
        <dgm:presLayoutVars>
          <dgm:chMax val="0"/>
          <dgm:bulletEnabled val="1"/>
        </dgm:presLayoutVars>
      </dgm:prSet>
      <dgm:spPr/>
    </dgm:pt>
    <dgm:pt modelId="{E63BC239-D1AB-4149-A1A3-52CE1203E3E3}" type="pres">
      <dgm:prSet presAssocID="{4FF8C1D3-CF7B-4686-A17E-062BEE56D494}" presName="spacer" presStyleCnt="0"/>
      <dgm:spPr/>
    </dgm:pt>
    <dgm:pt modelId="{C7F6FD34-934C-4693-916F-1B2712F5F6C7}" type="pres">
      <dgm:prSet presAssocID="{A09498CA-1CD3-4DE7-BBC0-6D01614502A5}" presName="parentText" presStyleLbl="node1" presStyleIdx="3" presStyleCnt="5">
        <dgm:presLayoutVars>
          <dgm:chMax val="0"/>
          <dgm:bulletEnabled val="1"/>
        </dgm:presLayoutVars>
      </dgm:prSet>
      <dgm:spPr/>
    </dgm:pt>
    <dgm:pt modelId="{65FCEED6-B17C-405B-ABAD-3B63495FD151}" type="pres">
      <dgm:prSet presAssocID="{BA438F33-8A14-439F-9A60-23DCE5AB519D}" presName="spacer" presStyleCnt="0"/>
      <dgm:spPr/>
    </dgm:pt>
    <dgm:pt modelId="{732AB541-BAB9-4CB9-9F45-35AE54F25F4E}" type="pres">
      <dgm:prSet presAssocID="{B364C89D-42AC-4CB7-A666-4D2DB6149ABC}" presName="parentText" presStyleLbl="node1" presStyleIdx="4" presStyleCnt="5">
        <dgm:presLayoutVars>
          <dgm:chMax val="0"/>
          <dgm:bulletEnabled val="1"/>
        </dgm:presLayoutVars>
      </dgm:prSet>
      <dgm:spPr/>
    </dgm:pt>
  </dgm:ptLst>
  <dgm:cxnLst>
    <dgm:cxn modelId="{34A2420B-8BAC-405D-BDF7-C1C422CBA522}" srcId="{2CB292EC-2254-4EC9-96E6-44EF7C739486}" destId="{EFD60D56-C359-44E2-AC32-5A85610074B9}" srcOrd="2" destOrd="0" parTransId="{A58DE170-8706-407E-A5B8-BB2583677F6A}" sibTransId="{4FF8C1D3-CF7B-4686-A17E-062BEE56D494}"/>
    <dgm:cxn modelId="{BF79D418-29ED-4461-A67C-0A666E9E08E6}" type="presOf" srcId="{E7828360-A045-4801-AD11-11A779B0580C}" destId="{2C890ACA-AEF7-440C-A9AA-CD9066F32C8E}" srcOrd="0" destOrd="0" presId="urn:microsoft.com/office/officeart/2005/8/layout/vList2"/>
    <dgm:cxn modelId="{63E9E529-FA82-435E-AD7F-618A7C366B19}" type="presOf" srcId="{A09498CA-1CD3-4DE7-BBC0-6D01614502A5}" destId="{C7F6FD34-934C-4693-916F-1B2712F5F6C7}" srcOrd="0" destOrd="0" presId="urn:microsoft.com/office/officeart/2005/8/layout/vList2"/>
    <dgm:cxn modelId="{EFB3A851-A534-41E4-8469-28BB18F9CA90}" type="presOf" srcId="{B364C89D-42AC-4CB7-A666-4D2DB6149ABC}" destId="{732AB541-BAB9-4CB9-9F45-35AE54F25F4E}" srcOrd="0" destOrd="0" presId="urn:microsoft.com/office/officeart/2005/8/layout/vList2"/>
    <dgm:cxn modelId="{D17ED651-17AA-450E-8706-D0CCEC007416}" type="presOf" srcId="{2CB292EC-2254-4EC9-96E6-44EF7C739486}" destId="{0B658125-87B5-44D5-B5AC-EB57CAB1FC27}" srcOrd="0" destOrd="0" presId="urn:microsoft.com/office/officeart/2005/8/layout/vList2"/>
    <dgm:cxn modelId="{887D2874-4361-4D03-957B-28F32A5C3A74}" type="presOf" srcId="{E4C102DA-1E13-4FB1-B4C0-A5686BA2BE74}" destId="{1CED7F6D-DA94-49B6-816E-53237545EBC6}" srcOrd="0" destOrd="0" presId="urn:microsoft.com/office/officeart/2005/8/layout/vList2"/>
    <dgm:cxn modelId="{4D7853AF-7D0C-41DD-8A9F-374EE0D84F67}" type="presOf" srcId="{EFD60D56-C359-44E2-AC32-5A85610074B9}" destId="{EF5996B6-3B20-454C-8AC9-1EC48F309338}" srcOrd="0" destOrd="0" presId="urn:microsoft.com/office/officeart/2005/8/layout/vList2"/>
    <dgm:cxn modelId="{5E1C6FC3-6157-4D97-B303-DDA690CF2FCA}" srcId="{2CB292EC-2254-4EC9-96E6-44EF7C739486}" destId="{A09498CA-1CD3-4DE7-BBC0-6D01614502A5}" srcOrd="3" destOrd="0" parTransId="{CA39FED6-BFBC-4ECB-9AB5-750FCA765EA7}" sibTransId="{BA438F33-8A14-439F-9A60-23DCE5AB519D}"/>
    <dgm:cxn modelId="{1085E8E5-58A4-4C78-A923-061BF76A22CF}" srcId="{2CB292EC-2254-4EC9-96E6-44EF7C739486}" destId="{B364C89D-42AC-4CB7-A666-4D2DB6149ABC}" srcOrd="4" destOrd="0" parTransId="{85C228A2-1430-4FD7-9BB2-D1A3A709F8A6}" sibTransId="{FD33E022-7813-4083-8B04-C7D2BF26218F}"/>
    <dgm:cxn modelId="{0CB7CBE7-FCD4-4142-9940-1F670BAC052B}" srcId="{2CB292EC-2254-4EC9-96E6-44EF7C739486}" destId="{E4C102DA-1E13-4FB1-B4C0-A5686BA2BE74}" srcOrd="0" destOrd="0" parTransId="{E60B763E-E05B-47CB-A86C-028167818043}" sibTransId="{3A9CA878-41A9-4BE3-9538-1087C04A0403}"/>
    <dgm:cxn modelId="{C18CF8EA-718F-44B5-819B-9A8FE00807A1}" srcId="{2CB292EC-2254-4EC9-96E6-44EF7C739486}" destId="{E7828360-A045-4801-AD11-11A779B0580C}" srcOrd="1" destOrd="0" parTransId="{D132AF71-D6F4-4B91-AFE6-DC72224846B3}" sibTransId="{5AF27DA5-309C-4A43-9DDD-F0E594E78AB5}"/>
    <dgm:cxn modelId="{9F4F871B-48C7-46F8-94E0-6C736877B1FC}" type="presParOf" srcId="{0B658125-87B5-44D5-B5AC-EB57CAB1FC27}" destId="{1CED7F6D-DA94-49B6-816E-53237545EBC6}" srcOrd="0" destOrd="0" presId="urn:microsoft.com/office/officeart/2005/8/layout/vList2"/>
    <dgm:cxn modelId="{D788C438-07F9-4A75-9D32-4372C8946ECD}" type="presParOf" srcId="{0B658125-87B5-44D5-B5AC-EB57CAB1FC27}" destId="{B17457AF-377D-4268-9996-38FC09817FBD}" srcOrd="1" destOrd="0" presId="urn:microsoft.com/office/officeart/2005/8/layout/vList2"/>
    <dgm:cxn modelId="{B211F7DF-91D7-4D58-B1E4-9D4542E79AFF}" type="presParOf" srcId="{0B658125-87B5-44D5-B5AC-EB57CAB1FC27}" destId="{2C890ACA-AEF7-440C-A9AA-CD9066F32C8E}" srcOrd="2" destOrd="0" presId="urn:microsoft.com/office/officeart/2005/8/layout/vList2"/>
    <dgm:cxn modelId="{B71D121A-EF2A-48C9-8703-89D21DF2285E}" type="presParOf" srcId="{0B658125-87B5-44D5-B5AC-EB57CAB1FC27}" destId="{A97FB1CC-BF1A-4E90-A3DF-7DB6101D133C}" srcOrd="3" destOrd="0" presId="urn:microsoft.com/office/officeart/2005/8/layout/vList2"/>
    <dgm:cxn modelId="{C727AE48-7DFA-486F-A4C0-B0FF9CC3CC7F}" type="presParOf" srcId="{0B658125-87B5-44D5-B5AC-EB57CAB1FC27}" destId="{EF5996B6-3B20-454C-8AC9-1EC48F309338}" srcOrd="4" destOrd="0" presId="urn:microsoft.com/office/officeart/2005/8/layout/vList2"/>
    <dgm:cxn modelId="{341A3283-E9B1-454E-9664-7E6E86D4D992}" type="presParOf" srcId="{0B658125-87B5-44D5-B5AC-EB57CAB1FC27}" destId="{E63BC239-D1AB-4149-A1A3-52CE1203E3E3}" srcOrd="5" destOrd="0" presId="urn:microsoft.com/office/officeart/2005/8/layout/vList2"/>
    <dgm:cxn modelId="{52A0246A-2008-49A4-B775-452F3FED359E}" type="presParOf" srcId="{0B658125-87B5-44D5-B5AC-EB57CAB1FC27}" destId="{C7F6FD34-934C-4693-916F-1B2712F5F6C7}" srcOrd="6" destOrd="0" presId="urn:microsoft.com/office/officeart/2005/8/layout/vList2"/>
    <dgm:cxn modelId="{012CF891-BF0B-4650-B3B4-6F09C8260270}" type="presParOf" srcId="{0B658125-87B5-44D5-B5AC-EB57CAB1FC27}" destId="{65FCEED6-B17C-405B-ABAD-3B63495FD151}" srcOrd="7" destOrd="0" presId="urn:microsoft.com/office/officeart/2005/8/layout/vList2"/>
    <dgm:cxn modelId="{90C1E2A0-C4FC-4462-8E07-184143BCA657}" type="presParOf" srcId="{0B658125-87B5-44D5-B5AC-EB57CAB1FC27}" destId="{732AB541-BAB9-4CB9-9F45-35AE54F25F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6D0A53-A660-48E7-8A1A-85C1A66AFC49}"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3B7FF17E-2F6C-455A-AE46-C2DB95BF9A45}">
      <dgm:prSet/>
      <dgm:spPr/>
      <dgm:t>
        <a:bodyPr/>
        <a:lstStyle/>
        <a:p>
          <a:r>
            <a:rPr lang="en-US"/>
            <a:t>Build a friendship with someone outside the power-structure of your church.</a:t>
          </a:r>
        </a:p>
      </dgm:t>
    </dgm:pt>
    <dgm:pt modelId="{68A91691-1629-4717-95FD-D615344ED0F6}" type="parTrans" cxnId="{6039DEBC-7ED2-4E58-83BA-B0FB92135740}">
      <dgm:prSet/>
      <dgm:spPr/>
      <dgm:t>
        <a:bodyPr/>
        <a:lstStyle/>
        <a:p>
          <a:endParaRPr lang="en-US"/>
        </a:p>
      </dgm:t>
    </dgm:pt>
    <dgm:pt modelId="{AFE3F822-07CA-475A-A492-C61C8799A0C9}" type="sibTrans" cxnId="{6039DEBC-7ED2-4E58-83BA-B0FB92135740}">
      <dgm:prSet/>
      <dgm:spPr/>
      <dgm:t>
        <a:bodyPr/>
        <a:lstStyle/>
        <a:p>
          <a:endParaRPr lang="en-US"/>
        </a:p>
      </dgm:t>
    </dgm:pt>
    <dgm:pt modelId="{7E84617C-D218-43BA-AECC-A5198B741CB2}">
      <dgm:prSet/>
      <dgm:spPr/>
      <dgm:t>
        <a:bodyPr/>
        <a:lstStyle/>
        <a:p>
          <a:r>
            <a:rPr lang="en-US"/>
            <a:t>Lead a microchurch in your church.</a:t>
          </a:r>
        </a:p>
      </dgm:t>
    </dgm:pt>
    <dgm:pt modelId="{79CC5936-7DE5-4BA5-95C3-0565A9346DC2}" type="parTrans" cxnId="{2C3AB0BB-6731-4354-A29E-C90822DEE5CC}">
      <dgm:prSet/>
      <dgm:spPr/>
      <dgm:t>
        <a:bodyPr/>
        <a:lstStyle/>
        <a:p>
          <a:endParaRPr lang="en-US"/>
        </a:p>
      </dgm:t>
    </dgm:pt>
    <dgm:pt modelId="{D6C716B8-A12A-4034-BC16-C8302B08F094}" type="sibTrans" cxnId="{2C3AB0BB-6731-4354-A29E-C90822DEE5CC}">
      <dgm:prSet/>
      <dgm:spPr/>
      <dgm:t>
        <a:bodyPr/>
        <a:lstStyle/>
        <a:p>
          <a:endParaRPr lang="en-US"/>
        </a:p>
      </dgm:t>
    </dgm:pt>
    <dgm:pt modelId="{2BD840EE-7E68-4451-9EB0-08C87B19E7D6}">
      <dgm:prSet/>
      <dgm:spPr/>
      <dgm:t>
        <a:bodyPr/>
        <a:lstStyle/>
        <a:p>
          <a:r>
            <a:rPr lang="en-US"/>
            <a:t>Disciple your staff.</a:t>
          </a:r>
        </a:p>
      </dgm:t>
    </dgm:pt>
    <dgm:pt modelId="{C5329242-80B9-4CDD-A75F-A32EB2D98E82}" type="parTrans" cxnId="{D142BDB7-993D-491E-B379-FE49256198AB}">
      <dgm:prSet/>
      <dgm:spPr/>
      <dgm:t>
        <a:bodyPr/>
        <a:lstStyle/>
        <a:p>
          <a:endParaRPr lang="en-US"/>
        </a:p>
      </dgm:t>
    </dgm:pt>
    <dgm:pt modelId="{06E2426F-F37F-44B1-8AED-8F5309409317}" type="sibTrans" cxnId="{D142BDB7-993D-491E-B379-FE49256198AB}">
      <dgm:prSet/>
      <dgm:spPr/>
      <dgm:t>
        <a:bodyPr/>
        <a:lstStyle/>
        <a:p>
          <a:endParaRPr lang="en-US"/>
        </a:p>
      </dgm:t>
    </dgm:pt>
    <dgm:pt modelId="{3BDD5CA1-A05B-4A76-BF88-D9A0CE818DF5}">
      <dgm:prSet/>
      <dgm:spPr/>
      <dgm:t>
        <a:bodyPr/>
        <a:lstStyle/>
        <a:p>
          <a:r>
            <a:rPr lang="en-US"/>
            <a:t>Reconnect with a mentor or the person who discipled you into Christ or into ministry.</a:t>
          </a:r>
        </a:p>
      </dgm:t>
    </dgm:pt>
    <dgm:pt modelId="{603D3C91-11D6-4BFA-B860-43710D93E1E7}" type="parTrans" cxnId="{739F10E1-898C-49D0-9486-8BAA1DF4BDFA}">
      <dgm:prSet/>
      <dgm:spPr/>
      <dgm:t>
        <a:bodyPr/>
        <a:lstStyle/>
        <a:p>
          <a:endParaRPr lang="en-US"/>
        </a:p>
      </dgm:t>
    </dgm:pt>
    <dgm:pt modelId="{B9045E87-0D14-405A-AC78-BA1150853C96}" type="sibTrans" cxnId="{739F10E1-898C-49D0-9486-8BAA1DF4BDFA}">
      <dgm:prSet/>
      <dgm:spPr/>
      <dgm:t>
        <a:bodyPr/>
        <a:lstStyle/>
        <a:p>
          <a:endParaRPr lang="en-US"/>
        </a:p>
      </dgm:t>
    </dgm:pt>
    <dgm:pt modelId="{A9C58A6D-5B69-4580-86B2-AEAE9C02F8BF}">
      <dgm:prSet/>
      <dgm:spPr/>
      <dgm:t>
        <a:bodyPr/>
        <a:lstStyle/>
        <a:p>
          <a:r>
            <a:rPr lang="en-US"/>
            <a:t>Join a group of learners outside your church—can be a peer group but one focused on learning rather than contrived “support.”</a:t>
          </a:r>
        </a:p>
      </dgm:t>
    </dgm:pt>
    <dgm:pt modelId="{05F5C3E9-833C-4EA1-9DC9-C4AB2407BBA0}" type="parTrans" cxnId="{9F2F537A-3BEE-4DAD-8756-488BFCDE2FC7}">
      <dgm:prSet/>
      <dgm:spPr/>
      <dgm:t>
        <a:bodyPr/>
        <a:lstStyle/>
        <a:p>
          <a:endParaRPr lang="en-US"/>
        </a:p>
      </dgm:t>
    </dgm:pt>
    <dgm:pt modelId="{2DCDD6FC-F749-4D5D-A6D7-5C8A44DD7279}" type="sibTrans" cxnId="{9F2F537A-3BEE-4DAD-8756-488BFCDE2FC7}">
      <dgm:prSet/>
      <dgm:spPr/>
      <dgm:t>
        <a:bodyPr/>
        <a:lstStyle/>
        <a:p>
          <a:endParaRPr lang="en-US"/>
        </a:p>
      </dgm:t>
    </dgm:pt>
    <dgm:pt modelId="{E2222A82-1C22-4C52-A08B-924A5548ADCB}">
      <dgm:prSet/>
      <dgm:spPr/>
      <dgm:t>
        <a:bodyPr/>
        <a:lstStyle/>
        <a:p>
          <a:r>
            <a:rPr lang="en-US"/>
            <a:t>Seek help from a pastoral care counseling ministry.</a:t>
          </a:r>
        </a:p>
      </dgm:t>
    </dgm:pt>
    <dgm:pt modelId="{B9640E58-F678-4C0D-9FDC-8BE75F29D987}" type="parTrans" cxnId="{A2D5D789-0334-4DE7-B1FD-5035A21848F3}">
      <dgm:prSet/>
      <dgm:spPr/>
      <dgm:t>
        <a:bodyPr/>
        <a:lstStyle/>
        <a:p>
          <a:endParaRPr lang="en-US"/>
        </a:p>
      </dgm:t>
    </dgm:pt>
    <dgm:pt modelId="{61088C7A-C85B-4D6A-8C5B-B1FB40EB1729}" type="sibTrans" cxnId="{A2D5D789-0334-4DE7-B1FD-5035A21848F3}">
      <dgm:prSet/>
      <dgm:spPr/>
      <dgm:t>
        <a:bodyPr/>
        <a:lstStyle/>
        <a:p>
          <a:endParaRPr lang="en-US"/>
        </a:p>
      </dgm:t>
    </dgm:pt>
    <dgm:pt modelId="{88F167CC-E2FB-44A6-B31E-2D4293848D48}" type="pres">
      <dgm:prSet presAssocID="{626D0A53-A660-48E7-8A1A-85C1A66AFC49}" presName="diagram" presStyleCnt="0">
        <dgm:presLayoutVars>
          <dgm:dir/>
          <dgm:resizeHandles val="exact"/>
        </dgm:presLayoutVars>
      </dgm:prSet>
      <dgm:spPr/>
    </dgm:pt>
    <dgm:pt modelId="{80D55C16-1AE6-4087-BA4C-BEC8F6EF72C1}" type="pres">
      <dgm:prSet presAssocID="{3B7FF17E-2F6C-455A-AE46-C2DB95BF9A45}" presName="node" presStyleLbl="node1" presStyleIdx="0" presStyleCnt="6">
        <dgm:presLayoutVars>
          <dgm:bulletEnabled val="1"/>
        </dgm:presLayoutVars>
      </dgm:prSet>
      <dgm:spPr/>
    </dgm:pt>
    <dgm:pt modelId="{089B229B-578A-4701-AD13-B91E87B79415}" type="pres">
      <dgm:prSet presAssocID="{AFE3F822-07CA-475A-A492-C61C8799A0C9}" presName="sibTrans" presStyleCnt="0"/>
      <dgm:spPr/>
    </dgm:pt>
    <dgm:pt modelId="{D1385F34-8E48-4366-A2BF-75FDF9261E7E}" type="pres">
      <dgm:prSet presAssocID="{7E84617C-D218-43BA-AECC-A5198B741CB2}" presName="node" presStyleLbl="node1" presStyleIdx="1" presStyleCnt="6">
        <dgm:presLayoutVars>
          <dgm:bulletEnabled val="1"/>
        </dgm:presLayoutVars>
      </dgm:prSet>
      <dgm:spPr/>
    </dgm:pt>
    <dgm:pt modelId="{881B9CAF-D3BE-4DDE-AA30-95ABAC846D05}" type="pres">
      <dgm:prSet presAssocID="{D6C716B8-A12A-4034-BC16-C8302B08F094}" presName="sibTrans" presStyleCnt="0"/>
      <dgm:spPr/>
    </dgm:pt>
    <dgm:pt modelId="{F7626311-5684-40D5-ADD7-B1D39332EBD7}" type="pres">
      <dgm:prSet presAssocID="{2BD840EE-7E68-4451-9EB0-08C87B19E7D6}" presName="node" presStyleLbl="node1" presStyleIdx="2" presStyleCnt="6">
        <dgm:presLayoutVars>
          <dgm:bulletEnabled val="1"/>
        </dgm:presLayoutVars>
      </dgm:prSet>
      <dgm:spPr/>
    </dgm:pt>
    <dgm:pt modelId="{67FCD0B9-98F2-404B-AC6E-0E0118E4BCD3}" type="pres">
      <dgm:prSet presAssocID="{06E2426F-F37F-44B1-8AED-8F5309409317}" presName="sibTrans" presStyleCnt="0"/>
      <dgm:spPr/>
    </dgm:pt>
    <dgm:pt modelId="{2CD2732B-6A54-449F-A215-D157A9F5633A}" type="pres">
      <dgm:prSet presAssocID="{3BDD5CA1-A05B-4A76-BF88-D9A0CE818DF5}" presName="node" presStyleLbl="node1" presStyleIdx="3" presStyleCnt="6">
        <dgm:presLayoutVars>
          <dgm:bulletEnabled val="1"/>
        </dgm:presLayoutVars>
      </dgm:prSet>
      <dgm:spPr/>
    </dgm:pt>
    <dgm:pt modelId="{7FE447D0-5656-478F-A563-D6332C4E9776}" type="pres">
      <dgm:prSet presAssocID="{B9045E87-0D14-405A-AC78-BA1150853C96}" presName="sibTrans" presStyleCnt="0"/>
      <dgm:spPr/>
    </dgm:pt>
    <dgm:pt modelId="{6B3AE965-ECC3-4650-9266-9EE419E5B711}" type="pres">
      <dgm:prSet presAssocID="{A9C58A6D-5B69-4580-86B2-AEAE9C02F8BF}" presName="node" presStyleLbl="node1" presStyleIdx="4" presStyleCnt="6">
        <dgm:presLayoutVars>
          <dgm:bulletEnabled val="1"/>
        </dgm:presLayoutVars>
      </dgm:prSet>
      <dgm:spPr/>
    </dgm:pt>
    <dgm:pt modelId="{632C4983-73E0-4DCA-A975-06E8AE180063}" type="pres">
      <dgm:prSet presAssocID="{2DCDD6FC-F749-4D5D-A6D7-5C8A44DD7279}" presName="sibTrans" presStyleCnt="0"/>
      <dgm:spPr/>
    </dgm:pt>
    <dgm:pt modelId="{52C3FEBB-A18D-45FB-8ACA-B9574CD887E2}" type="pres">
      <dgm:prSet presAssocID="{E2222A82-1C22-4C52-A08B-924A5548ADCB}" presName="node" presStyleLbl="node1" presStyleIdx="5" presStyleCnt="6">
        <dgm:presLayoutVars>
          <dgm:bulletEnabled val="1"/>
        </dgm:presLayoutVars>
      </dgm:prSet>
      <dgm:spPr/>
    </dgm:pt>
  </dgm:ptLst>
  <dgm:cxnLst>
    <dgm:cxn modelId="{C121C518-6CC3-484A-8241-16CDD549B1C1}" type="presOf" srcId="{626D0A53-A660-48E7-8A1A-85C1A66AFC49}" destId="{88F167CC-E2FB-44A6-B31E-2D4293848D48}" srcOrd="0" destOrd="0" presId="urn:microsoft.com/office/officeart/2005/8/layout/default"/>
    <dgm:cxn modelId="{9E67C347-46F6-4183-A272-7B5707D90C14}" type="presOf" srcId="{2BD840EE-7E68-4451-9EB0-08C87B19E7D6}" destId="{F7626311-5684-40D5-ADD7-B1D39332EBD7}" srcOrd="0" destOrd="0" presId="urn:microsoft.com/office/officeart/2005/8/layout/default"/>
    <dgm:cxn modelId="{A178334A-478B-4F9C-A908-9FD204B68022}" type="presOf" srcId="{A9C58A6D-5B69-4580-86B2-AEAE9C02F8BF}" destId="{6B3AE965-ECC3-4650-9266-9EE419E5B711}" srcOrd="0" destOrd="0" presId="urn:microsoft.com/office/officeart/2005/8/layout/default"/>
    <dgm:cxn modelId="{2E059673-0B23-4C81-9DE6-857AC7E772CF}" type="presOf" srcId="{E2222A82-1C22-4C52-A08B-924A5548ADCB}" destId="{52C3FEBB-A18D-45FB-8ACA-B9574CD887E2}" srcOrd="0" destOrd="0" presId="urn:microsoft.com/office/officeart/2005/8/layout/default"/>
    <dgm:cxn modelId="{9F2F537A-3BEE-4DAD-8756-488BFCDE2FC7}" srcId="{626D0A53-A660-48E7-8A1A-85C1A66AFC49}" destId="{A9C58A6D-5B69-4580-86B2-AEAE9C02F8BF}" srcOrd="4" destOrd="0" parTransId="{05F5C3E9-833C-4EA1-9DC9-C4AB2407BBA0}" sibTransId="{2DCDD6FC-F749-4D5D-A6D7-5C8A44DD7279}"/>
    <dgm:cxn modelId="{0366177B-4A5B-4747-9A4B-10A29C95E2B9}" type="presOf" srcId="{3BDD5CA1-A05B-4A76-BF88-D9A0CE818DF5}" destId="{2CD2732B-6A54-449F-A215-D157A9F5633A}" srcOrd="0" destOrd="0" presId="urn:microsoft.com/office/officeart/2005/8/layout/default"/>
    <dgm:cxn modelId="{A2D5D789-0334-4DE7-B1FD-5035A21848F3}" srcId="{626D0A53-A660-48E7-8A1A-85C1A66AFC49}" destId="{E2222A82-1C22-4C52-A08B-924A5548ADCB}" srcOrd="5" destOrd="0" parTransId="{B9640E58-F678-4C0D-9FDC-8BE75F29D987}" sibTransId="{61088C7A-C85B-4D6A-8C5B-B1FB40EB1729}"/>
    <dgm:cxn modelId="{D142BDB7-993D-491E-B379-FE49256198AB}" srcId="{626D0A53-A660-48E7-8A1A-85C1A66AFC49}" destId="{2BD840EE-7E68-4451-9EB0-08C87B19E7D6}" srcOrd="2" destOrd="0" parTransId="{C5329242-80B9-4CDD-A75F-A32EB2D98E82}" sibTransId="{06E2426F-F37F-44B1-8AED-8F5309409317}"/>
    <dgm:cxn modelId="{2C3AB0BB-6731-4354-A29E-C90822DEE5CC}" srcId="{626D0A53-A660-48E7-8A1A-85C1A66AFC49}" destId="{7E84617C-D218-43BA-AECC-A5198B741CB2}" srcOrd="1" destOrd="0" parTransId="{79CC5936-7DE5-4BA5-95C3-0565A9346DC2}" sibTransId="{D6C716B8-A12A-4034-BC16-C8302B08F094}"/>
    <dgm:cxn modelId="{6039DEBC-7ED2-4E58-83BA-B0FB92135740}" srcId="{626D0A53-A660-48E7-8A1A-85C1A66AFC49}" destId="{3B7FF17E-2F6C-455A-AE46-C2DB95BF9A45}" srcOrd="0" destOrd="0" parTransId="{68A91691-1629-4717-95FD-D615344ED0F6}" sibTransId="{AFE3F822-07CA-475A-A492-C61C8799A0C9}"/>
    <dgm:cxn modelId="{E42A72DA-EB4E-45A3-B118-FF866CF07D53}" type="presOf" srcId="{3B7FF17E-2F6C-455A-AE46-C2DB95BF9A45}" destId="{80D55C16-1AE6-4087-BA4C-BEC8F6EF72C1}" srcOrd="0" destOrd="0" presId="urn:microsoft.com/office/officeart/2005/8/layout/default"/>
    <dgm:cxn modelId="{739F10E1-898C-49D0-9486-8BAA1DF4BDFA}" srcId="{626D0A53-A660-48E7-8A1A-85C1A66AFC49}" destId="{3BDD5CA1-A05B-4A76-BF88-D9A0CE818DF5}" srcOrd="3" destOrd="0" parTransId="{603D3C91-11D6-4BFA-B860-43710D93E1E7}" sibTransId="{B9045E87-0D14-405A-AC78-BA1150853C96}"/>
    <dgm:cxn modelId="{FF05CEE4-6820-4E8A-9542-92F3B308B61F}" type="presOf" srcId="{7E84617C-D218-43BA-AECC-A5198B741CB2}" destId="{D1385F34-8E48-4366-A2BF-75FDF9261E7E}" srcOrd="0" destOrd="0" presId="urn:microsoft.com/office/officeart/2005/8/layout/default"/>
    <dgm:cxn modelId="{6FC63907-3361-434F-B1B9-CE27553F60EB}" type="presParOf" srcId="{88F167CC-E2FB-44A6-B31E-2D4293848D48}" destId="{80D55C16-1AE6-4087-BA4C-BEC8F6EF72C1}" srcOrd="0" destOrd="0" presId="urn:microsoft.com/office/officeart/2005/8/layout/default"/>
    <dgm:cxn modelId="{9F749D60-D071-4BC2-9444-49DA8C625F70}" type="presParOf" srcId="{88F167CC-E2FB-44A6-B31E-2D4293848D48}" destId="{089B229B-578A-4701-AD13-B91E87B79415}" srcOrd="1" destOrd="0" presId="urn:microsoft.com/office/officeart/2005/8/layout/default"/>
    <dgm:cxn modelId="{A37FA32C-A419-4DC1-A94D-F188525B6B6E}" type="presParOf" srcId="{88F167CC-E2FB-44A6-B31E-2D4293848D48}" destId="{D1385F34-8E48-4366-A2BF-75FDF9261E7E}" srcOrd="2" destOrd="0" presId="urn:microsoft.com/office/officeart/2005/8/layout/default"/>
    <dgm:cxn modelId="{600CA505-EF81-4107-97BD-8C8744DA10D1}" type="presParOf" srcId="{88F167CC-E2FB-44A6-B31E-2D4293848D48}" destId="{881B9CAF-D3BE-4DDE-AA30-95ABAC846D05}" srcOrd="3" destOrd="0" presId="urn:microsoft.com/office/officeart/2005/8/layout/default"/>
    <dgm:cxn modelId="{71525218-041D-405E-9B00-3CDE45A4ECA7}" type="presParOf" srcId="{88F167CC-E2FB-44A6-B31E-2D4293848D48}" destId="{F7626311-5684-40D5-ADD7-B1D39332EBD7}" srcOrd="4" destOrd="0" presId="urn:microsoft.com/office/officeart/2005/8/layout/default"/>
    <dgm:cxn modelId="{1D78209E-0762-4089-9B48-63383430C43E}" type="presParOf" srcId="{88F167CC-E2FB-44A6-B31E-2D4293848D48}" destId="{67FCD0B9-98F2-404B-AC6E-0E0118E4BCD3}" srcOrd="5" destOrd="0" presId="urn:microsoft.com/office/officeart/2005/8/layout/default"/>
    <dgm:cxn modelId="{F2C9F542-B60E-4DA5-B744-3ADF2A13C90D}" type="presParOf" srcId="{88F167CC-E2FB-44A6-B31E-2D4293848D48}" destId="{2CD2732B-6A54-449F-A215-D157A9F5633A}" srcOrd="6" destOrd="0" presId="urn:microsoft.com/office/officeart/2005/8/layout/default"/>
    <dgm:cxn modelId="{D3FAE010-0AFB-4A82-AC3B-DA14EED6D91F}" type="presParOf" srcId="{88F167CC-E2FB-44A6-B31E-2D4293848D48}" destId="{7FE447D0-5656-478F-A563-D6332C4E9776}" srcOrd="7" destOrd="0" presId="urn:microsoft.com/office/officeart/2005/8/layout/default"/>
    <dgm:cxn modelId="{A7F03CB8-E010-4DFC-AAD1-908A63B884AE}" type="presParOf" srcId="{88F167CC-E2FB-44A6-B31E-2D4293848D48}" destId="{6B3AE965-ECC3-4650-9266-9EE419E5B711}" srcOrd="8" destOrd="0" presId="urn:microsoft.com/office/officeart/2005/8/layout/default"/>
    <dgm:cxn modelId="{447CC407-E8D8-4D9C-B4ED-C746203CD64F}" type="presParOf" srcId="{88F167CC-E2FB-44A6-B31E-2D4293848D48}" destId="{632C4983-73E0-4DCA-A975-06E8AE180063}" srcOrd="9" destOrd="0" presId="urn:microsoft.com/office/officeart/2005/8/layout/default"/>
    <dgm:cxn modelId="{FE646DF7-A6AC-45FA-8D94-5B1037EB63DB}" type="presParOf" srcId="{88F167CC-E2FB-44A6-B31E-2D4293848D48}" destId="{52C3FEBB-A18D-45FB-8ACA-B9574CD887E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975E0-76D5-402E-B082-4E01A048B17C}">
      <dsp:nvSpPr>
        <dsp:cNvPr id="0" name=""/>
        <dsp:cNvSpPr/>
      </dsp:nvSpPr>
      <dsp:spPr>
        <a:xfrm>
          <a:off x="2223407" y="2390"/>
          <a:ext cx="8893631" cy="10490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561" tIns="266452" rIns="172561" bIns="266452" numCol="1" spcCol="1270" anchor="ctr" anchorCtr="0">
          <a:noAutofit/>
        </a:bodyPr>
        <a:lstStyle/>
        <a:p>
          <a:pPr marL="0" lvl="0" indent="0" algn="l" defTabSz="977900">
            <a:lnSpc>
              <a:spcPct val="90000"/>
            </a:lnSpc>
            <a:spcBef>
              <a:spcPct val="0"/>
            </a:spcBef>
            <a:spcAft>
              <a:spcPct val="35000"/>
            </a:spcAft>
            <a:buNone/>
          </a:pPr>
          <a:r>
            <a:rPr lang="en-US" sz="2200" kern="1200" dirty="0"/>
            <a:t>Teach against the clergy/laity split.</a:t>
          </a:r>
        </a:p>
      </dsp:txBody>
      <dsp:txXfrm>
        <a:off x="2223407" y="2390"/>
        <a:ext cx="8893631" cy="1049022"/>
      </dsp:txXfrm>
    </dsp:sp>
    <dsp:sp modelId="{822F852C-8C47-4A8F-8C91-DF26734E5258}">
      <dsp:nvSpPr>
        <dsp:cNvPr id="0" name=""/>
        <dsp:cNvSpPr/>
      </dsp:nvSpPr>
      <dsp:spPr>
        <a:xfrm>
          <a:off x="0" y="2390"/>
          <a:ext cx="2223407" cy="104902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655" tIns="103620" rIns="117655" bIns="103620" numCol="1" spcCol="1270" anchor="ctr" anchorCtr="0">
          <a:noAutofit/>
        </a:bodyPr>
        <a:lstStyle/>
        <a:p>
          <a:pPr marL="0" lvl="0" indent="0" algn="ctr" defTabSz="1244600">
            <a:lnSpc>
              <a:spcPct val="90000"/>
            </a:lnSpc>
            <a:spcBef>
              <a:spcPct val="0"/>
            </a:spcBef>
            <a:spcAft>
              <a:spcPct val="35000"/>
            </a:spcAft>
            <a:buNone/>
          </a:pPr>
          <a:r>
            <a:rPr lang="en-US" sz="2800" kern="1200"/>
            <a:t>Teach</a:t>
          </a:r>
        </a:p>
      </dsp:txBody>
      <dsp:txXfrm>
        <a:off x="0" y="2390"/>
        <a:ext cx="2223407" cy="1049022"/>
      </dsp:txXfrm>
    </dsp:sp>
    <dsp:sp modelId="{45CBADC9-1BA7-480D-A878-109F27F4C74C}">
      <dsp:nvSpPr>
        <dsp:cNvPr id="0" name=""/>
        <dsp:cNvSpPr/>
      </dsp:nvSpPr>
      <dsp:spPr>
        <a:xfrm>
          <a:off x="2223407" y="1114355"/>
          <a:ext cx="8893631" cy="10490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561" tIns="266452" rIns="172561" bIns="266452" numCol="1" spcCol="1270" anchor="ctr" anchorCtr="0">
          <a:noAutofit/>
        </a:bodyPr>
        <a:lstStyle/>
        <a:p>
          <a:pPr marL="0" lvl="0" indent="0" algn="l" defTabSz="977900">
            <a:lnSpc>
              <a:spcPct val="90000"/>
            </a:lnSpc>
            <a:spcBef>
              <a:spcPct val="0"/>
            </a:spcBef>
            <a:spcAft>
              <a:spcPct val="35000"/>
            </a:spcAft>
            <a:buNone/>
          </a:pPr>
          <a:r>
            <a:rPr lang="en-US" sz="2200" kern="1200" dirty="0"/>
            <a:t>Become more transparent about your struggles.</a:t>
          </a:r>
        </a:p>
      </dsp:txBody>
      <dsp:txXfrm>
        <a:off x="2223407" y="1114355"/>
        <a:ext cx="8893631" cy="1049022"/>
      </dsp:txXfrm>
    </dsp:sp>
    <dsp:sp modelId="{016D3AD9-B5A7-4A4F-AF98-4C4309CE7EE1}">
      <dsp:nvSpPr>
        <dsp:cNvPr id="0" name=""/>
        <dsp:cNvSpPr/>
      </dsp:nvSpPr>
      <dsp:spPr>
        <a:xfrm>
          <a:off x="0" y="1114355"/>
          <a:ext cx="2223407" cy="104902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655" tIns="103620" rIns="117655" bIns="103620" numCol="1" spcCol="1270" anchor="ctr" anchorCtr="0">
          <a:noAutofit/>
        </a:bodyPr>
        <a:lstStyle/>
        <a:p>
          <a:pPr marL="0" lvl="0" indent="0" algn="ctr" defTabSz="1244600">
            <a:lnSpc>
              <a:spcPct val="90000"/>
            </a:lnSpc>
            <a:spcBef>
              <a:spcPct val="0"/>
            </a:spcBef>
            <a:spcAft>
              <a:spcPct val="35000"/>
            </a:spcAft>
            <a:buNone/>
          </a:pPr>
          <a:r>
            <a:rPr lang="en-US" sz="2800" kern="1200"/>
            <a:t>Become</a:t>
          </a:r>
        </a:p>
      </dsp:txBody>
      <dsp:txXfrm>
        <a:off x="0" y="1114355"/>
        <a:ext cx="2223407" cy="1049022"/>
      </dsp:txXfrm>
    </dsp:sp>
    <dsp:sp modelId="{0BB5671A-EE7B-419C-9911-CADB00DD5434}">
      <dsp:nvSpPr>
        <dsp:cNvPr id="0" name=""/>
        <dsp:cNvSpPr/>
      </dsp:nvSpPr>
      <dsp:spPr>
        <a:xfrm>
          <a:off x="2190860" y="2206388"/>
          <a:ext cx="8926176" cy="10490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033" tIns="266452" rIns="170033" bIns="266452" numCol="1" spcCol="1270" anchor="ctr" anchorCtr="0">
          <a:noAutofit/>
        </a:bodyPr>
        <a:lstStyle/>
        <a:p>
          <a:pPr marL="0" lvl="0" indent="0" algn="l" defTabSz="977900">
            <a:lnSpc>
              <a:spcPct val="90000"/>
            </a:lnSpc>
            <a:spcBef>
              <a:spcPct val="0"/>
            </a:spcBef>
            <a:spcAft>
              <a:spcPct val="35000"/>
            </a:spcAft>
            <a:buNone/>
          </a:pPr>
          <a:r>
            <a:rPr lang="en-US" sz="2200" kern="1200" dirty="0"/>
            <a:t>Focus attention on vocabulary and process—especially Ephesians 4:10-13.</a:t>
          </a:r>
        </a:p>
      </dsp:txBody>
      <dsp:txXfrm>
        <a:off x="2190860" y="2206388"/>
        <a:ext cx="8926176" cy="1049022"/>
      </dsp:txXfrm>
    </dsp:sp>
    <dsp:sp modelId="{4445F073-0A4A-425A-88D2-030E1E184631}">
      <dsp:nvSpPr>
        <dsp:cNvPr id="0" name=""/>
        <dsp:cNvSpPr/>
      </dsp:nvSpPr>
      <dsp:spPr>
        <a:xfrm>
          <a:off x="0" y="2226319"/>
          <a:ext cx="2190838" cy="104902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932" tIns="103620" rIns="115932" bIns="103620" numCol="1" spcCol="1270" anchor="ctr" anchorCtr="0">
          <a:noAutofit/>
        </a:bodyPr>
        <a:lstStyle/>
        <a:p>
          <a:pPr marL="0" lvl="0" indent="0" algn="ctr" defTabSz="1244600">
            <a:lnSpc>
              <a:spcPct val="90000"/>
            </a:lnSpc>
            <a:spcBef>
              <a:spcPct val="0"/>
            </a:spcBef>
            <a:spcAft>
              <a:spcPct val="35000"/>
            </a:spcAft>
            <a:buNone/>
          </a:pPr>
          <a:r>
            <a:rPr lang="en-US" sz="2800" kern="1200" dirty="0"/>
            <a:t>Focus</a:t>
          </a:r>
        </a:p>
      </dsp:txBody>
      <dsp:txXfrm>
        <a:off x="0" y="2226319"/>
        <a:ext cx="2190838" cy="1049022"/>
      </dsp:txXfrm>
    </dsp:sp>
    <dsp:sp modelId="{6E52A30D-9AC3-46DE-BE31-DD82AA855B77}">
      <dsp:nvSpPr>
        <dsp:cNvPr id="0" name=""/>
        <dsp:cNvSpPr/>
      </dsp:nvSpPr>
      <dsp:spPr>
        <a:xfrm>
          <a:off x="2223407" y="3338283"/>
          <a:ext cx="8893631" cy="10490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561" tIns="266452" rIns="172561" bIns="266452" numCol="1" spcCol="1270" anchor="ctr" anchorCtr="0">
          <a:noAutofit/>
        </a:bodyPr>
        <a:lstStyle/>
        <a:p>
          <a:pPr marL="0" lvl="0" indent="0" algn="l" defTabSz="1022350">
            <a:lnSpc>
              <a:spcPct val="90000"/>
            </a:lnSpc>
            <a:spcBef>
              <a:spcPct val="0"/>
            </a:spcBef>
            <a:spcAft>
              <a:spcPct val="35000"/>
            </a:spcAft>
            <a:buNone/>
          </a:pPr>
          <a:r>
            <a:rPr lang="en-US" sz="2300" kern="1200" dirty="0"/>
            <a:t>Build your church into a disciplemaking continuum.</a:t>
          </a:r>
        </a:p>
      </dsp:txBody>
      <dsp:txXfrm>
        <a:off x="2223407" y="3338283"/>
        <a:ext cx="8893631" cy="1049022"/>
      </dsp:txXfrm>
    </dsp:sp>
    <dsp:sp modelId="{38237805-5417-4CEE-B6DC-520EA0D48341}">
      <dsp:nvSpPr>
        <dsp:cNvPr id="0" name=""/>
        <dsp:cNvSpPr/>
      </dsp:nvSpPr>
      <dsp:spPr>
        <a:xfrm>
          <a:off x="0" y="3338283"/>
          <a:ext cx="2223407" cy="104902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655" tIns="103620" rIns="117655" bIns="103620" numCol="1" spcCol="1270" anchor="ctr" anchorCtr="0">
          <a:noAutofit/>
        </a:bodyPr>
        <a:lstStyle/>
        <a:p>
          <a:pPr marL="0" lvl="0" indent="0" algn="ctr" defTabSz="1244600">
            <a:lnSpc>
              <a:spcPct val="90000"/>
            </a:lnSpc>
            <a:spcBef>
              <a:spcPct val="0"/>
            </a:spcBef>
            <a:spcAft>
              <a:spcPct val="35000"/>
            </a:spcAft>
            <a:buNone/>
          </a:pPr>
          <a:r>
            <a:rPr lang="en-US" sz="2800" kern="1200"/>
            <a:t>Build</a:t>
          </a:r>
        </a:p>
      </dsp:txBody>
      <dsp:txXfrm>
        <a:off x="0" y="3338283"/>
        <a:ext cx="2223407" cy="1049022"/>
      </dsp:txXfrm>
    </dsp:sp>
    <dsp:sp modelId="{178B842D-6D70-4DF9-A3FA-B0F229D7BECF}">
      <dsp:nvSpPr>
        <dsp:cNvPr id="0" name=""/>
        <dsp:cNvSpPr/>
      </dsp:nvSpPr>
      <dsp:spPr>
        <a:xfrm>
          <a:off x="2223407" y="4450248"/>
          <a:ext cx="8893631" cy="10490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561" tIns="266452" rIns="172561" bIns="266452" numCol="1" spcCol="1270" anchor="ctr" anchorCtr="0">
          <a:noAutofit/>
        </a:bodyPr>
        <a:lstStyle/>
        <a:p>
          <a:pPr marL="0" lvl="0" indent="0" algn="l" defTabSz="1022350">
            <a:lnSpc>
              <a:spcPct val="90000"/>
            </a:lnSpc>
            <a:spcBef>
              <a:spcPct val="0"/>
            </a:spcBef>
            <a:spcAft>
              <a:spcPct val="35000"/>
            </a:spcAft>
            <a:buNone/>
          </a:pPr>
          <a:r>
            <a:rPr lang="en-US" sz="2300" kern="1200" dirty="0"/>
            <a:t>Develop friendships with people who are NOT in power positions in your congregation.</a:t>
          </a:r>
        </a:p>
      </dsp:txBody>
      <dsp:txXfrm>
        <a:off x="2223407" y="4450248"/>
        <a:ext cx="8893631" cy="1049022"/>
      </dsp:txXfrm>
    </dsp:sp>
    <dsp:sp modelId="{6B0C787B-D274-4D95-A71E-67013AD35F70}">
      <dsp:nvSpPr>
        <dsp:cNvPr id="0" name=""/>
        <dsp:cNvSpPr/>
      </dsp:nvSpPr>
      <dsp:spPr>
        <a:xfrm>
          <a:off x="0" y="4450248"/>
          <a:ext cx="2223407" cy="104902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655" tIns="103620" rIns="117655" bIns="103620" numCol="1" spcCol="1270" anchor="ctr" anchorCtr="0">
          <a:noAutofit/>
        </a:bodyPr>
        <a:lstStyle/>
        <a:p>
          <a:pPr marL="0" lvl="0" indent="0" algn="ctr" defTabSz="1244600">
            <a:lnSpc>
              <a:spcPct val="90000"/>
            </a:lnSpc>
            <a:spcBef>
              <a:spcPct val="0"/>
            </a:spcBef>
            <a:spcAft>
              <a:spcPct val="35000"/>
            </a:spcAft>
            <a:buNone/>
          </a:pPr>
          <a:r>
            <a:rPr lang="en-US" sz="2800" kern="1200"/>
            <a:t>Develop</a:t>
          </a:r>
        </a:p>
      </dsp:txBody>
      <dsp:txXfrm>
        <a:off x="0" y="4450248"/>
        <a:ext cx="2223407" cy="1049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22C9B-02D0-488E-87D9-33BB4C069E43}">
      <dsp:nvSpPr>
        <dsp:cNvPr id="0" name=""/>
        <dsp:cNvSpPr/>
      </dsp:nvSpPr>
      <dsp:spPr>
        <a:xfrm>
          <a:off x="0" y="84068"/>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Bring your family into the ministry</a:t>
          </a:r>
        </a:p>
      </dsp:txBody>
      <dsp:txXfrm>
        <a:off x="46834" y="130902"/>
        <a:ext cx="10421932" cy="865732"/>
      </dsp:txXfrm>
    </dsp:sp>
    <dsp:sp modelId="{75B86BE9-161D-4844-9ABE-4E4248DBA6A1}">
      <dsp:nvSpPr>
        <dsp:cNvPr id="0" name=""/>
        <dsp:cNvSpPr/>
      </dsp:nvSpPr>
      <dsp:spPr>
        <a:xfrm>
          <a:off x="0" y="1158668"/>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Find distinct roles for your wife and your children </a:t>
          </a:r>
        </a:p>
      </dsp:txBody>
      <dsp:txXfrm>
        <a:off x="46834" y="1205502"/>
        <a:ext cx="10421932" cy="865732"/>
      </dsp:txXfrm>
    </dsp:sp>
    <dsp:sp modelId="{962C12C2-CAE1-4FB2-BAB7-308EA9461AE8}">
      <dsp:nvSpPr>
        <dsp:cNvPr id="0" name=""/>
        <dsp:cNvSpPr/>
      </dsp:nvSpPr>
      <dsp:spPr>
        <a:xfrm>
          <a:off x="0" y="2233269"/>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Not a mom-and-pop store</a:t>
          </a:r>
        </a:p>
      </dsp:txBody>
      <dsp:txXfrm>
        <a:off x="46834" y="2280103"/>
        <a:ext cx="10421932" cy="865732"/>
      </dsp:txXfrm>
    </dsp:sp>
    <dsp:sp modelId="{9409A62B-D023-4F62-A33C-1617D908B6E9}">
      <dsp:nvSpPr>
        <dsp:cNvPr id="0" name=""/>
        <dsp:cNvSpPr/>
      </dsp:nvSpPr>
      <dsp:spPr>
        <a:xfrm>
          <a:off x="0" y="3307869"/>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You can do this without introducing nepotism</a:t>
          </a:r>
        </a:p>
      </dsp:txBody>
      <dsp:txXfrm>
        <a:off x="46834" y="3354703"/>
        <a:ext cx="10421932" cy="8657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D7F6D-DA94-49B6-816E-53237545EBC6}">
      <dsp:nvSpPr>
        <dsp:cNvPr id="0" name=""/>
        <dsp:cNvSpPr/>
      </dsp:nvSpPr>
      <dsp:spPr>
        <a:xfrm>
          <a:off x="0" y="101240"/>
          <a:ext cx="6489509" cy="9547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Some people befriend  a pastor hoping to control them.</a:t>
          </a:r>
        </a:p>
      </dsp:txBody>
      <dsp:txXfrm>
        <a:off x="46606" y="147846"/>
        <a:ext cx="6396297" cy="861507"/>
      </dsp:txXfrm>
    </dsp:sp>
    <dsp:sp modelId="{2C890ACA-AEF7-440C-A9AA-CD9066F32C8E}">
      <dsp:nvSpPr>
        <dsp:cNvPr id="0" name=""/>
        <dsp:cNvSpPr/>
      </dsp:nvSpPr>
      <dsp:spPr>
        <a:xfrm>
          <a:off x="0" y="1125080"/>
          <a:ext cx="6489509" cy="95471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Friendship with church board members can blow up over management issues.</a:t>
          </a:r>
        </a:p>
      </dsp:txBody>
      <dsp:txXfrm>
        <a:off x="46606" y="1171686"/>
        <a:ext cx="6396297" cy="861507"/>
      </dsp:txXfrm>
    </dsp:sp>
    <dsp:sp modelId="{EF5996B6-3B20-454C-8AC9-1EC48F309338}">
      <dsp:nvSpPr>
        <dsp:cNvPr id="0" name=""/>
        <dsp:cNvSpPr/>
      </dsp:nvSpPr>
      <dsp:spPr>
        <a:xfrm>
          <a:off x="0" y="2148920"/>
          <a:ext cx="6489509" cy="95471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Personal friendships with staff turn leadership decisions into a minefield.</a:t>
          </a:r>
        </a:p>
      </dsp:txBody>
      <dsp:txXfrm>
        <a:off x="46606" y="2195526"/>
        <a:ext cx="6396297" cy="861507"/>
      </dsp:txXfrm>
    </dsp:sp>
    <dsp:sp modelId="{C7F6FD34-934C-4693-916F-1B2712F5F6C7}">
      <dsp:nvSpPr>
        <dsp:cNvPr id="0" name=""/>
        <dsp:cNvSpPr/>
      </dsp:nvSpPr>
      <dsp:spPr>
        <a:xfrm>
          <a:off x="0" y="3172760"/>
          <a:ext cx="6489509" cy="95471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Pastoral peer groups can become judgmental, assuming authority over an individual member.</a:t>
          </a:r>
        </a:p>
      </dsp:txBody>
      <dsp:txXfrm>
        <a:off x="46606" y="3219366"/>
        <a:ext cx="6396297" cy="861507"/>
      </dsp:txXfrm>
    </dsp:sp>
    <dsp:sp modelId="{732AB541-BAB9-4CB9-9F45-35AE54F25F4E}">
      <dsp:nvSpPr>
        <dsp:cNvPr id="0" name=""/>
        <dsp:cNvSpPr/>
      </dsp:nvSpPr>
      <dsp:spPr>
        <a:xfrm>
          <a:off x="0" y="4196600"/>
          <a:ext cx="6489509" cy="9547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Denominational leaders can turn a pastor’s confessional needs against him or her.</a:t>
          </a:r>
        </a:p>
      </dsp:txBody>
      <dsp:txXfrm>
        <a:off x="46606" y="4243206"/>
        <a:ext cx="6396297" cy="8615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55C16-1AE6-4087-BA4C-BEC8F6EF72C1}">
      <dsp:nvSpPr>
        <dsp:cNvPr id="0" name=""/>
        <dsp:cNvSpPr/>
      </dsp:nvSpPr>
      <dsp:spPr>
        <a:xfrm>
          <a:off x="208331" y="3383"/>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Build a friendship with someone outside the power-structure of your church.</a:t>
          </a:r>
        </a:p>
      </dsp:txBody>
      <dsp:txXfrm>
        <a:off x="208331" y="3383"/>
        <a:ext cx="3341978" cy="2005187"/>
      </dsp:txXfrm>
    </dsp:sp>
    <dsp:sp modelId="{D1385F34-8E48-4366-A2BF-75FDF9261E7E}">
      <dsp:nvSpPr>
        <dsp:cNvPr id="0" name=""/>
        <dsp:cNvSpPr/>
      </dsp:nvSpPr>
      <dsp:spPr>
        <a:xfrm>
          <a:off x="3884507" y="3383"/>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Lead a microchurch in your church.</a:t>
          </a:r>
        </a:p>
      </dsp:txBody>
      <dsp:txXfrm>
        <a:off x="3884507" y="3383"/>
        <a:ext cx="3341978" cy="2005187"/>
      </dsp:txXfrm>
    </dsp:sp>
    <dsp:sp modelId="{F7626311-5684-40D5-ADD7-B1D39332EBD7}">
      <dsp:nvSpPr>
        <dsp:cNvPr id="0" name=""/>
        <dsp:cNvSpPr/>
      </dsp:nvSpPr>
      <dsp:spPr>
        <a:xfrm>
          <a:off x="7560683" y="3383"/>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Disciple your staff.</a:t>
          </a:r>
        </a:p>
      </dsp:txBody>
      <dsp:txXfrm>
        <a:off x="7560683" y="3383"/>
        <a:ext cx="3341978" cy="2005187"/>
      </dsp:txXfrm>
    </dsp:sp>
    <dsp:sp modelId="{2CD2732B-6A54-449F-A215-D157A9F5633A}">
      <dsp:nvSpPr>
        <dsp:cNvPr id="0" name=""/>
        <dsp:cNvSpPr/>
      </dsp:nvSpPr>
      <dsp:spPr>
        <a:xfrm>
          <a:off x="208331" y="2342767"/>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Reconnect with a mentor or the person who discipled you into Christ or into ministry.</a:t>
          </a:r>
        </a:p>
      </dsp:txBody>
      <dsp:txXfrm>
        <a:off x="208331" y="2342767"/>
        <a:ext cx="3341978" cy="2005187"/>
      </dsp:txXfrm>
    </dsp:sp>
    <dsp:sp modelId="{6B3AE965-ECC3-4650-9266-9EE419E5B711}">
      <dsp:nvSpPr>
        <dsp:cNvPr id="0" name=""/>
        <dsp:cNvSpPr/>
      </dsp:nvSpPr>
      <dsp:spPr>
        <a:xfrm>
          <a:off x="3884507" y="2342767"/>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Join a group of learners outside your church—can be a peer group but one focused on learning rather than contrived “support.”</a:t>
          </a:r>
        </a:p>
      </dsp:txBody>
      <dsp:txXfrm>
        <a:off x="3884507" y="2342767"/>
        <a:ext cx="3341978" cy="2005187"/>
      </dsp:txXfrm>
    </dsp:sp>
    <dsp:sp modelId="{52C3FEBB-A18D-45FB-8ACA-B9574CD887E2}">
      <dsp:nvSpPr>
        <dsp:cNvPr id="0" name=""/>
        <dsp:cNvSpPr/>
      </dsp:nvSpPr>
      <dsp:spPr>
        <a:xfrm>
          <a:off x="7560683" y="2342767"/>
          <a:ext cx="3341978" cy="20051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Seek help from a pastoral care counseling ministry.</a:t>
          </a:r>
        </a:p>
      </dsp:txBody>
      <dsp:txXfrm>
        <a:off x="7560683" y="2342767"/>
        <a:ext cx="3341978" cy="200518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DDB27-3439-4B3D-A181-09F22D06C2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12C03-F1C5-4D38-885E-35CCF044D0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8E075B-3535-4600-9A74-1117DB3F2796}"/>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DB6982DF-8DF5-426D-8D64-0DB7116F7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A66E0-3CD7-4E90-B36B-9E52DA66ADDA}"/>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270234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B1016-5B71-4D25-9B81-5CDA414D7D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8D9D3-2276-4AE4-B9E3-FC175F03A7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52BDB-49BE-4FCC-9856-BBDBA6390225}"/>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18EAF8C4-56CA-4102-9AC5-E0DC1E644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A8321-E923-4D9D-9A8E-7B1740BA8B80}"/>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416307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CCF92-2C4A-46D3-8100-970CD5A07E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88CF-57A9-480F-AA2D-C117E30EEA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EA744-B16F-43EE-A539-87D9CC054F54}"/>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FE102B9A-169D-49CD-A266-11BBE66F5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8BC94-40DF-468C-846C-5066B5364F43}"/>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6849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0BA5-1A73-4C6E-BA6B-9E3EACEF8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7565A7-09E4-4CE8-A2BF-5441F054D7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88C14-D1FB-4BDF-B58A-C9CB94FF2501}"/>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99722A8E-DDCF-4899-8EEF-6DF56D0B4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56F52-C2F4-4688-A604-6BAFACE3326C}"/>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233807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53D2-025F-4887-A34E-8996EFE210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E1D464-10B6-45A2-8906-CDD618454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DFC83B-BD3F-4759-8BA9-9CBDB7B777A5}"/>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A69EE950-6024-4974-B122-E8BB28146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32F703-0229-4CD8-B354-EEA990E8FD55}"/>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286277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AF9C-98E3-474C-9B24-80BC0512B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5E00ED-D0A5-4BB3-90E7-C0DB0FFA29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E74025-6E28-4D3A-805E-7F2D12F97B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FBC1A8-690A-46F9-AF3F-141DF037A32C}"/>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6" name="Footer Placeholder 5">
            <a:extLst>
              <a:ext uri="{FF2B5EF4-FFF2-40B4-BE49-F238E27FC236}">
                <a16:creationId xmlns:a16="http://schemas.microsoft.com/office/drawing/2014/main" id="{A1EED579-78BE-4D84-832B-05DE0F6751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06AEB-A3BC-4FE3-98C9-5572FF8D9DC8}"/>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98138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664F-00BC-4A5A-A906-F23E18670E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F5462E-5555-4410-A08B-5A8528F20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AE4182-2E73-48E6-8F3D-BFDC2DA264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0B8700-B8AC-40B0-8D4D-73A6D7F1D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B351B1-DCC8-4B2C-8957-88D7C6583F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C6FE64-9432-4492-A5F4-6AF993EAC03E}"/>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8" name="Footer Placeholder 7">
            <a:extLst>
              <a:ext uri="{FF2B5EF4-FFF2-40B4-BE49-F238E27FC236}">
                <a16:creationId xmlns:a16="http://schemas.microsoft.com/office/drawing/2014/main" id="{AE0E473F-B401-4406-95D6-4870352C21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E95F83-BD09-4698-BFDE-9D1DA31E2464}"/>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365890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C644-825A-4B14-A027-017358AA9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ADC351-A02D-45A8-8C81-1356A5959E8F}"/>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4" name="Footer Placeholder 3">
            <a:extLst>
              <a:ext uri="{FF2B5EF4-FFF2-40B4-BE49-F238E27FC236}">
                <a16:creationId xmlns:a16="http://schemas.microsoft.com/office/drawing/2014/main" id="{C523595B-E9FA-423C-9732-2921E6F3D3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8FD148-8C6A-4A5B-A6AF-F8F06E89E97C}"/>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231490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C45E8-B7FD-4AC1-8089-D9B793EEB93C}"/>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3" name="Footer Placeholder 2">
            <a:extLst>
              <a:ext uri="{FF2B5EF4-FFF2-40B4-BE49-F238E27FC236}">
                <a16:creationId xmlns:a16="http://schemas.microsoft.com/office/drawing/2014/main" id="{D77D0D54-D29F-44C9-B610-05CF29AAA8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32B694-136C-40E0-8E11-AF9093DCB809}"/>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255481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0DE9C-D1AB-4F72-8BEB-49ED06FAF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1CCB49-7670-47A3-AAB2-49FBDF8DA2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29832E-0854-4AF2-9B7F-35C6B02AC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39BAE-8A8D-461D-A856-94D648FFED14}"/>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6" name="Footer Placeholder 5">
            <a:extLst>
              <a:ext uri="{FF2B5EF4-FFF2-40B4-BE49-F238E27FC236}">
                <a16:creationId xmlns:a16="http://schemas.microsoft.com/office/drawing/2014/main" id="{405AE6CB-8D9E-482F-B4E4-5D161040C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6D2EE6-1911-44EC-A71B-D82CC8A0C84A}"/>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360523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0BDB-4829-41D4-BFE8-95A9A622C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F788EE-A55A-4EF6-A0A4-A2C2A4ABB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B453E2-3850-4805-B141-7F6B7F083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837D5-4476-465C-977D-8CA417CDCF4F}"/>
              </a:ext>
            </a:extLst>
          </p:cNvPr>
          <p:cNvSpPr>
            <a:spLocks noGrp="1"/>
          </p:cNvSpPr>
          <p:nvPr>
            <p:ph type="dt" sz="half" idx="10"/>
          </p:nvPr>
        </p:nvSpPr>
        <p:spPr/>
        <p:txBody>
          <a:bodyPr/>
          <a:lstStyle/>
          <a:p>
            <a:fld id="{59F25AB5-3E01-46A8-A99B-A3B801360B97}" type="datetimeFigureOut">
              <a:rPr lang="en-US" smtClean="0"/>
              <a:t>6/29/2022</a:t>
            </a:fld>
            <a:endParaRPr lang="en-US"/>
          </a:p>
        </p:txBody>
      </p:sp>
      <p:sp>
        <p:nvSpPr>
          <p:cNvPr id="6" name="Footer Placeholder 5">
            <a:extLst>
              <a:ext uri="{FF2B5EF4-FFF2-40B4-BE49-F238E27FC236}">
                <a16:creationId xmlns:a16="http://schemas.microsoft.com/office/drawing/2014/main" id="{5A613590-5FD8-4EAD-AD2B-12EE1C7A7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099575-DAB1-498F-9A42-5CC5771B5364}"/>
              </a:ext>
            </a:extLst>
          </p:cNvPr>
          <p:cNvSpPr>
            <a:spLocks noGrp="1"/>
          </p:cNvSpPr>
          <p:nvPr>
            <p:ph type="sldNum" sz="quarter" idx="12"/>
          </p:nvPr>
        </p:nvSpPr>
        <p:spPr/>
        <p:txBody>
          <a:bodyPr/>
          <a:lstStyle/>
          <a:p>
            <a:fld id="{3ADF135F-9BCD-46CC-8784-6C52AD7B0D77}" type="slidenum">
              <a:rPr lang="en-US" smtClean="0"/>
              <a:t>‹#›</a:t>
            </a:fld>
            <a:endParaRPr lang="en-US"/>
          </a:p>
        </p:txBody>
      </p:sp>
    </p:spTree>
    <p:extLst>
      <p:ext uri="{BB962C8B-B14F-4D97-AF65-F5344CB8AC3E}">
        <p14:creationId xmlns:p14="http://schemas.microsoft.com/office/powerpoint/2010/main" val="3221461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472C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82E917-3F75-4E72-ACBA-90E7582BF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04CDE9-D578-4598-9F1C-A525FFD6E2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B6426-4580-43C6-8A14-5BA44DCF5E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25AB5-3E01-46A8-A99B-A3B801360B97}" type="datetimeFigureOut">
              <a:rPr lang="en-US" smtClean="0"/>
              <a:t>6/29/2022</a:t>
            </a:fld>
            <a:endParaRPr lang="en-US"/>
          </a:p>
        </p:txBody>
      </p:sp>
      <p:sp>
        <p:nvSpPr>
          <p:cNvPr id="5" name="Footer Placeholder 4">
            <a:extLst>
              <a:ext uri="{FF2B5EF4-FFF2-40B4-BE49-F238E27FC236}">
                <a16:creationId xmlns:a16="http://schemas.microsoft.com/office/drawing/2014/main" id="{8BFDF59F-8A09-4F4E-8ADB-05DD6F1E9E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36F9FC-6C67-4BF6-B251-5C4E4A8DB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F135F-9BCD-46CC-8784-6C52AD7B0D77}" type="slidenum">
              <a:rPr lang="en-US" smtClean="0"/>
              <a:t>‹#›</a:t>
            </a:fld>
            <a:endParaRPr lang="en-US"/>
          </a:p>
        </p:txBody>
      </p:sp>
    </p:spTree>
    <p:extLst>
      <p:ext uri="{BB962C8B-B14F-4D97-AF65-F5344CB8AC3E}">
        <p14:creationId xmlns:p14="http://schemas.microsoft.com/office/powerpoint/2010/main" val="2867294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D174-15E3-4DCF-94C2-2325F1D36A6E}"/>
              </a:ext>
            </a:extLst>
          </p:cNvPr>
          <p:cNvSpPr>
            <a:spLocks noGrp="1"/>
          </p:cNvSpPr>
          <p:nvPr>
            <p:ph type="ctrTitle"/>
          </p:nvPr>
        </p:nvSpPr>
        <p:spPr>
          <a:xfrm>
            <a:off x="1581955" y="1560245"/>
            <a:ext cx="9144000" cy="2387600"/>
          </a:xfrm>
        </p:spPr>
        <p:txBody>
          <a:bodyPr>
            <a:normAutofit fontScale="90000"/>
          </a:bodyPr>
          <a:lstStyle/>
          <a:p>
            <a:r>
              <a:rPr lang="en-US" dirty="0">
                <a:solidFill>
                  <a:schemeClr val="bg1"/>
                </a:solidFill>
                <a:effectLst>
                  <a:outerShdw blurRad="38100" dist="38100" dir="2700000" algn="tl">
                    <a:srgbClr val="000000">
                      <a:alpha val="43137"/>
                    </a:srgbClr>
                  </a:outerShdw>
                </a:effectLst>
              </a:rPr>
              <a:t>Combatting Feelings </a:t>
            </a:r>
            <a:br>
              <a:rPr lang="en-US" dirty="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of </a:t>
            </a:r>
            <a:br>
              <a:rPr lang="en-US" dirty="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Isolation and Loneliness </a:t>
            </a:r>
          </a:p>
        </p:txBody>
      </p:sp>
      <p:sp>
        <p:nvSpPr>
          <p:cNvPr id="3" name="Subtitle 2">
            <a:extLst>
              <a:ext uri="{FF2B5EF4-FFF2-40B4-BE49-F238E27FC236}">
                <a16:creationId xmlns:a16="http://schemas.microsoft.com/office/drawing/2014/main" id="{442C87DB-C342-450A-9715-97F17015ABC1}"/>
              </a:ext>
            </a:extLst>
          </p:cNvPr>
          <p:cNvSpPr>
            <a:spLocks noGrp="1"/>
          </p:cNvSpPr>
          <p:nvPr>
            <p:ph type="subTitle" idx="1"/>
          </p:nvPr>
        </p:nvSpPr>
        <p:spPr>
          <a:xfrm>
            <a:off x="2364837" y="5421233"/>
            <a:ext cx="9144000" cy="1655762"/>
          </a:xfrm>
        </p:spPr>
        <p:txBody>
          <a:bodyPr>
            <a:normAutofit/>
          </a:bodyPr>
          <a:lstStyle/>
          <a:p>
            <a:pPr algn="r"/>
            <a:r>
              <a:rPr lang="en-US" sz="4000" dirty="0">
                <a:solidFill>
                  <a:schemeClr val="bg1"/>
                </a:solidFill>
                <a:effectLst>
                  <a:outerShdw blurRad="38100" dist="38100" dir="2700000" algn="tl">
                    <a:srgbClr val="000000">
                      <a:alpha val="43137"/>
                    </a:srgbClr>
                  </a:outerShdw>
                </a:effectLst>
              </a:rPr>
              <a:t>ralphmoore.net</a:t>
            </a:r>
          </a:p>
        </p:txBody>
      </p:sp>
    </p:spTree>
    <p:extLst>
      <p:ext uri="{BB962C8B-B14F-4D97-AF65-F5344CB8AC3E}">
        <p14:creationId xmlns:p14="http://schemas.microsoft.com/office/powerpoint/2010/main" val="3692416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A844-6D12-8597-BFDF-94C40BA3C0F3}"/>
              </a:ext>
            </a:extLst>
          </p:cNvPr>
          <p:cNvSpPr>
            <a:spLocks noGrp="1"/>
          </p:cNvSpPr>
          <p:nvPr>
            <p:ph type="title"/>
          </p:nvPr>
        </p:nvSpPr>
        <p:spPr/>
        <p:txBody>
          <a:bodyPr/>
          <a:lstStyle/>
          <a:p>
            <a:r>
              <a:rPr lang="en-US" dirty="0">
                <a:solidFill>
                  <a:schemeClr val="bg1"/>
                </a:solidFill>
              </a:rPr>
              <a:t>Practical Antidotes for Loneliness</a:t>
            </a:r>
          </a:p>
        </p:txBody>
      </p:sp>
      <p:sp>
        <p:nvSpPr>
          <p:cNvPr id="3" name="Content Placeholder 2">
            <a:extLst>
              <a:ext uri="{FF2B5EF4-FFF2-40B4-BE49-F238E27FC236}">
                <a16:creationId xmlns:a16="http://schemas.microsoft.com/office/drawing/2014/main" id="{A6EC885F-0EE1-BD84-8FB4-DBCF737CA4CA}"/>
              </a:ext>
            </a:extLst>
          </p:cNvPr>
          <p:cNvSpPr>
            <a:spLocks noGrp="1"/>
          </p:cNvSpPr>
          <p:nvPr>
            <p:ph idx="1"/>
          </p:nvPr>
        </p:nvSpPr>
        <p:spPr>
          <a:xfrm>
            <a:off x="661307" y="1825625"/>
            <a:ext cx="10692493" cy="4351338"/>
          </a:xfrm>
        </p:spPr>
        <p:txBody>
          <a:bodyPr/>
          <a:lstStyle/>
          <a:p>
            <a:pPr marL="0" marR="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A man of many companions may come to ruin, but there is a friend who sticks closer than a brother. Proverbs 18:24 ESV</a:t>
            </a:r>
          </a:p>
          <a:p>
            <a:pPr marL="0" marR="0">
              <a:lnSpc>
                <a:spcPct val="107000"/>
              </a:lnSpc>
              <a:spcBef>
                <a:spcPts val="0"/>
              </a:spcBef>
              <a:spcAft>
                <a:spcPts val="800"/>
              </a:spcAft>
            </a:pPr>
            <a:endPar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Let brotherly love continue. Do not neglect to show hospitality to strangers, for thereby some have entertained angels unawares. Hebrews 13:1-25 ESV</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Blessed be the God and Father of our Lord Jesus Christ, the Father of mercies and God of all comfort, who comforts us in all our affliction, so that we may be able to comfort those who are in any affliction, with the comfort with which we ourselves are comforted by God. 2 Corinthians 1:3-4 ESV</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290269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95D309-4AFC-4BC8-9AA5-227CC1C4891A}"/>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effectLst>
                  <a:outerShdw blurRad="38100" dist="38100" dir="2700000" algn="tl">
                    <a:srgbClr val="000000">
                      <a:alpha val="43137"/>
                    </a:srgbClr>
                  </a:outerShdw>
                </a:effectLst>
              </a:rPr>
              <a:t>Useful </a:t>
            </a:r>
            <a:br>
              <a:rPr lang="en-US" sz="4000" dirty="0">
                <a:solidFill>
                  <a:srgbClr val="FFFFFF"/>
                </a:solidFill>
                <a:effectLst>
                  <a:outerShdw blurRad="38100" dist="38100" dir="2700000" algn="tl">
                    <a:srgbClr val="000000">
                      <a:alpha val="43137"/>
                    </a:srgbClr>
                  </a:outerShdw>
                </a:effectLst>
              </a:rPr>
            </a:br>
            <a:r>
              <a:rPr lang="en-US" sz="4000" dirty="0">
                <a:solidFill>
                  <a:srgbClr val="FFFFFF"/>
                </a:solidFill>
                <a:effectLst>
                  <a:outerShdw blurRad="38100" dist="38100" dir="2700000" algn="tl">
                    <a:srgbClr val="000000">
                      <a:alpha val="43137"/>
                    </a:srgbClr>
                  </a:outerShdw>
                </a:effectLst>
              </a:rPr>
              <a:t>Insights </a:t>
            </a:r>
            <a:br>
              <a:rPr lang="en-US" sz="4000" dirty="0">
                <a:solidFill>
                  <a:srgbClr val="FFFFFF"/>
                </a:solidFill>
                <a:effectLst>
                  <a:outerShdw blurRad="38100" dist="38100" dir="2700000" algn="tl">
                    <a:srgbClr val="000000">
                      <a:alpha val="43137"/>
                    </a:srgbClr>
                  </a:outerShdw>
                </a:effectLst>
              </a:rPr>
            </a:br>
            <a:r>
              <a:rPr lang="en-US" sz="4000" dirty="0">
                <a:solidFill>
                  <a:srgbClr val="FFFFFF"/>
                </a:solidFill>
                <a:effectLst>
                  <a:outerShdw blurRad="38100" dist="38100" dir="2700000" algn="tl">
                    <a:srgbClr val="000000">
                      <a:alpha val="43137"/>
                    </a:srgbClr>
                  </a:outerShdw>
                </a:effectLst>
              </a:rPr>
              <a:t>into</a:t>
            </a:r>
            <a:br>
              <a:rPr lang="en-US" sz="4000" dirty="0">
                <a:solidFill>
                  <a:srgbClr val="FFFFFF"/>
                </a:solidFill>
                <a:effectLst>
                  <a:outerShdw blurRad="38100" dist="38100" dir="2700000" algn="tl">
                    <a:srgbClr val="000000">
                      <a:alpha val="43137"/>
                    </a:srgbClr>
                  </a:outerShdw>
                </a:effectLst>
              </a:rPr>
            </a:br>
            <a:r>
              <a:rPr lang="en-US" sz="4000" dirty="0">
                <a:solidFill>
                  <a:srgbClr val="FFFFFF"/>
                </a:solidFill>
                <a:effectLst>
                  <a:outerShdw blurRad="38100" dist="38100" dir="2700000" algn="tl">
                    <a:srgbClr val="000000">
                      <a:alpha val="43137"/>
                    </a:srgbClr>
                  </a:outerShdw>
                </a:effectLst>
              </a:rPr>
              <a:t>Pastoral Isolation</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14FBDBD-6256-4365-A2DE-AF52BF11DE87}"/>
              </a:ext>
            </a:extLst>
          </p:cNvPr>
          <p:cNvSpPr>
            <a:spLocks noGrp="1"/>
          </p:cNvSpPr>
          <p:nvPr>
            <p:ph idx="1"/>
          </p:nvPr>
        </p:nvSpPr>
        <p:spPr>
          <a:xfrm>
            <a:off x="4934934" y="1352302"/>
            <a:ext cx="6524883" cy="5078291"/>
          </a:xfrm>
        </p:spPr>
        <p:txBody>
          <a:bodyPr anchor="ctr">
            <a:normAutofit/>
          </a:bodyPr>
          <a:lstStyle/>
          <a:p>
            <a:r>
              <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Isolation/loneliness is top reason pastors give for leaving vocational ministry.</a:t>
            </a:r>
          </a:p>
          <a:p>
            <a:endPar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r>
              <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Isolation/loneliness is the easiest problem to solve if you take the steps presented in this session.</a:t>
            </a:r>
          </a:p>
          <a:p>
            <a:endPar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r>
              <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Situations leading to isolation and loneliness should be considered as “fiery darts” of the enemy. This is a spiritual warfare and warriors get shot at. </a:t>
            </a:r>
          </a:p>
          <a:p>
            <a:endPar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r>
              <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It </a:t>
            </a:r>
            <a:r>
              <a:rPr lang="en-US" sz="1800" dirty="0" err="1">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ain’t</a:t>
            </a:r>
            <a:r>
              <a:rPr lang="en-US" sz="1800" dirty="0">
                <a:solidFill>
                  <a:srgbClr val="FE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over till it’s over: “Brethren, I count not myself to have apprehended: but this one thing I do, forgetting those things which are behind and reaching forth unto those things which are before, I press toward the mark for the prize of the high calling of God in Christ Jesus” (Philippians 3:13-14).</a:t>
            </a:r>
          </a:p>
        </p:txBody>
      </p:sp>
    </p:spTree>
    <p:extLst>
      <p:ext uri="{BB962C8B-B14F-4D97-AF65-F5344CB8AC3E}">
        <p14:creationId xmlns:p14="http://schemas.microsoft.com/office/powerpoint/2010/main" val="255789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705909C-DF1F-4D72-8A23-CEFD246C3E4A}"/>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PROBLEM: Isolation on the Pedestal</a:t>
            </a:r>
          </a:p>
        </p:txBody>
      </p:sp>
      <p:sp>
        <p:nvSpPr>
          <p:cNvPr id="3" name="Content Placeholder 2">
            <a:extLst>
              <a:ext uri="{FF2B5EF4-FFF2-40B4-BE49-F238E27FC236}">
                <a16:creationId xmlns:a16="http://schemas.microsoft.com/office/drawing/2014/main" id="{335AA28D-33E1-4735-9B50-75C334C4C126}"/>
              </a:ext>
            </a:extLst>
          </p:cNvPr>
          <p:cNvSpPr>
            <a:spLocks noGrp="1"/>
          </p:cNvSpPr>
          <p:nvPr>
            <p:ph idx="1"/>
          </p:nvPr>
        </p:nvSpPr>
        <p:spPr>
          <a:xfrm>
            <a:off x="1367624" y="2490436"/>
            <a:ext cx="9708995" cy="3567173"/>
          </a:xfrm>
        </p:spPr>
        <p:txBody>
          <a:bodyPr anchor="ctr">
            <a:normAutofit/>
          </a:bodyPr>
          <a:lstStyle/>
          <a:p>
            <a:r>
              <a:rPr lang="en-US" sz="2200" dirty="0">
                <a:latin typeface="Calibri" panose="020F0502020204030204" pitchFamily="34" charset="0"/>
                <a:ea typeface="Calibri" panose="020F0502020204030204" pitchFamily="34" charset="0"/>
                <a:cs typeface="Calibri" panose="020F0502020204030204" pitchFamily="34" charset="0"/>
              </a:rPr>
              <a:t>Pastors are often surrounded by people who elevate them as “super Christians.”</a:t>
            </a:r>
          </a:p>
          <a:p>
            <a:r>
              <a:rPr lang="en-US" sz="2200" dirty="0">
                <a:latin typeface="Calibri" panose="020F0502020204030204" pitchFamily="34" charset="0"/>
                <a:ea typeface="Calibri" panose="020F0502020204030204" pitchFamily="34" charset="0"/>
                <a:cs typeface="Calibri" panose="020F0502020204030204" pitchFamily="34" charset="0"/>
              </a:rPr>
              <a:t>Pastors gather unrealistic authority in an attempt to protect themselves from toxic people.</a:t>
            </a:r>
          </a:p>
          <a:p>
            <a:r>
              <a:rPr lang="en-US" sz="2200" dirty="0">
                <a:latin typeface="Calibri" panose="020F0502020204030204" pitchFamily="34" charset="0"/>
                <a:ea typeface="Calibri" panose="020F0502020204030204" pitchFamily="34" charset="0"/>
                <a:cs typeface="Calibri" panose="020F0502020204030204" pitchFamily="34" charset="0"/>
              </a:rPr>
              <a:t>Pastors only relate in a professional manner as preachers, managers and as counselors.</a:t>
            </a:r>
          </a:p>
          <a:p>
            <a:r>
              <a:rPr lang="en-US" sz="2200" dirty="0">
                <a:latin typeface="Calibri" panose="020F0502020204030204" pitchFamily="34" charset="0"/>
                <a:ea typeface="Calibri" panose="020F0502020204030204" pitchFamily="34" charset="0"/>
                <a:cs typeface="Calibri" panose="020F0502020204030204" pitchFamily="34" charset="0"/>
              </a:rPr>
              <a:t>Pastors only relate to their people in a professional role in church meetings, board meetings, staff meetings, weddings and other special occasions.</a:t>
            </a:r>
          </a:p>
          <a:p>
            <a:r>
              <a:rPr lang="en-US" sz="2200" dirty="0">
                <a:latin typeface="Calibri" panose="020F0502020204030204" pitchFamily="34" charset="0"/>
                <a:ea typeface="Calibri" panose="020F0502020204030204" pitchFamily="34" charset="0"/>
                <a:cs typeface="Calibri" panose="020F0502020204030204" pitchFamily="34" charset="0"/>
              </a:rPr>
              <a:t>Pastors lack personal friendships—perhaps having been taught that friendship with members smacks of favoritism.</a:t>
            </a:r>
          </a:p>
        </p:txBody>
      </p:sp>
    </p:spTree>
    <p:extLst>
      <p:ext uri="{BB962C8B-B14F-4D97-AF65-F5344CB8AC3E}">
        <p14:creationId xmlns:p14="http://schemas.microsoft.com/office/powerpoint/2010/main" val="409935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5909C-DF1F-4D72-8A23-CEFD246C3E4A}"/>
              </a:ext>
            </a:extLst>
          </p:cNvPr>
          <p:cNvSpPr>
            <a:spLocks noGrp="1"/>
          </p:cNvSpPr>
          <p:nvPr>
            <p:ph type="title"/>
          </p:nvPr>
        </p:nvSpPr>
        <p:spPr>
          <a:xfrm>
            <a:off x="869197" y="182093"/>
            <a:ext cx="10515600" cy="496112"/>
          </a:xfrm>
        </p:spPr>
        <p:txBody>
          <a:bodyPr>
            <a:noAutofit/>
          </a:bodyPr>
          <a:lstStyle/>
          <a:p>
            <a:r>
              <a:rPr lang="en-US" sz="4000" b="1" dirty="0">
                <a:solidFill>
                  <a:schemeClr val="bg1"/>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SOLUTIONS: Isolation on the Pedestal</a:t>
            </a:r>
          </a:p>
        </p:txBody>
      </p:sp>
      <p:graphicFrame>
        <p:nvGraphicFramePr>
          <p:cNvPr id="5" name="Content Placeholder 2">
            <a:extLst>
              <a:ext uri="{FF2B5EF4-FFF2-40B4-BE49-F238E27FC236}">
                <a16:creationId xmlns:a16="http://schemas.microsoft.com/office/drawing/2014/main" id="{FA301B46-0FCA-F4AC-E287-8E7280F6D0CE}"/>
              </a:ext>
            </a:extLst>
          </p:cNvPr>
          <p:cNvGraphicFramePr>
            <a:graphicFrameLocks noGrp="1"/>
          </p:cNvGraphicFramePr>
          <p:nvPr>
            <p:ph idx="1"/>
            <p:extLst>
              <p:ext uri="{D42A27DB-BD31-4B8C-83A1-F6EECF244321}">
                <p14:modId xmlns:p14="http://schemas.microsoft.com/office/powerpoint/2010/main" val="1068169668"/>
              </p:ext>
            </p:extLst>
          </p:nvPr>
        </p:nvGraphicFramePr>
        <p:xfrm>
          <a:off x="908953" y="890974"/>
          <a:ext cx="11117039" cy="550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74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130F0BB-90F1-4070-B3A4-237B32A47B2F}"/>
              </a:ext>
            </a:extLst>
          </p:cNvPr>
          <p:cNvSpPr>
            <a:spLocks noGrp="1"/>
          </p:cNvSpPr>
          <p:nvPr>
            <p:ph type="title"/>
          </p:nvPr>
        </p:nvSpPr>
        <p:spPr>
          <a:xfrm>
            <a:off x="1098468" y="885651"/>
            <a:ext cx="3229803" cy="4624603"/>
          </a:xfrm>
        </p:spPr>
        <p:txBody>
          <a:bodyPr>
            <a:normAutofit/>
          </a:bodyPr>
          <a:lstStyle/>
          <a:p>
            <a:r>
              <a:rPr lang="en-US">
                <a:solidFill>
                  <a:srgbClr val="FFFFFF"/>
                </a:solidFill>
                <a:effectLst>
                  <a:outerShdw blurRad="38100" dist="38100" dir="2700000" algn="tl">
                    <a:srgbClr val="000000">
                      <a:alpha val="43137"/>
                    </a:srgbClr>
                  </a:outerShdw>
                </a:effectLst>
              </a:rPr>
              <a:t>PROBLEM: Alone Even in Our Families</a:t>
            </a:r>
          </a:p>
        </p:txBody>
      </p:sp>
      <p:sp>
        <p:nvSpPr>
          <p:cNvPr id="3" name="Content Placeholder 2">
            <a:extLst>
              <a:ext uri="{FF2B5EF4-FFF2-40B4-BE49-F238E27FC236}">
                <a16:creationId xmlns:a16="http://schemas.microsoft.com/office/drawing/2014/main" id="{573721D4-6CBA-4167-ACB9-9D78A491B63D}"/>
              </a:ext>
            </a:extLst>
          </p:cNvPr>
          <p:cNvSpPr>
            <a:spLocks noGrp="1"/>
          </p:cNvSpPr>
          <p:nvPr>
            <p:ph idx="1"/>
          </p:nvPr>
        </p:nvSpPr>
        <p:spPr>
          <a:xfrm>
            <a:off x="4978708" y="885651"/>
            <a:ext cx="6525220" cy="4616849"/>
          </a:xfrm>
        </p:spPr>
        <p:txBody>
          <a:bodyPr anchor="ctr">
            <a:norm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With too much time devoted to ministry families feel left out.</a:t>
            </a: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Children grow up resenting church.</a:t>
            </a: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Some pastor’s families end in divorce.</a:t>
            </a: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Many pastors leave ministry because of a root problem of loneliness in a family that resents their calling</a:t>
            </a:r>
            <a:endParaRPr lang="en-US" sz="2400" dirty="0"/>
          </a:p>
        </p:txBody>
      </p:sp>
    </p:spTree>
    <p:extLst>
      <p:ext uri="{BB962C8B-B14F-4D97-AF65-F5344CB8AC3E}">
        <p14:creationId xmlns:p14="http://schemas.microsoft.com/office/powerpoint/2010/main" val="186991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0F0BB-90F1-4070-B3A4-237B32A47B2F}"/>
              </a:ext>
            </a:extLst>
          </p:cNvPr>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Solutions: Alone Even in Our Families</a:t>
            </a:r>
          </a:p>
        </p:txBody>
      </p:sp>
      <p:graphicFrame>
        <p:nvGraphicFramePr>
          <p:cNvPr id="5" name="Content Placeholder 2">
            <a:extLst>
              <a:ext uri="{FF2B5EF4-FFF2-40B4-BE49-F238E27FC236}">
                <a16:creationId xmlns:a16="http://schemas.microsoft.com/office/drawing/2014/main" id="{90C0942C-3EAE-3481-4554-0A0A4CF2E14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0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AF8578E-81D0-46FA-B266-6AAE284866E7}"/>
              </a:ext>
            </a:extLst>
          </p:cNvPr>
          <p:cNvSpPr>
            <a:spLocks noGrp="1"/>
          </p:cNvSpPr>
          <p:nvPr>
            <p:ph type="title"/>
          </p:nvPr>
        </p:nvSpPr>
        <p:spPr>
          <a:xfrm>
            <a:off x="1004849" y="1565770"/>
            <a:ext cx="3060255" cy="3601914"/>
          </a:xfrm>
        </p:spPr>
        <p:txBody>
          <a:bodyPr anchor="ctr">
            <a:normAutofit/>
          </a:bodyPr>
          <a:lstStyle/>
          <a:p>
            <a:r>
              <a:rPr lang="en-US" sz="3600" dirty="0">
                <a:solidFill>
                  <a:srgbClr val="FFFFFF"/>
                </a:solidFill>
                <a:effectLst>
                  <a:outerShdw blurRad="38100" dist="38100" dir="2700000" algn="tl">
                    <a:srgbClr val="000000">
                      <a:alpha val="43137"/>
                    </a:srgbClr>
                  </a:outerShdw>
                </a:effectLst>
              </a:rPr>
              <a:t>PROBLEM: The Need for Self-Protection</a:t>
            </a:r>
          </a:p>
        </p:txBody>
      </p:sp>
      <p:graphicFrame>
        <p:nvGraphicFramePr>
          <p:cNvPr id="5" name="Content Placeholder 2">
            <a:extLst>
              <a:ext uri="{FF2B5EF4-FFF2-40B4-BE49-F238E27FC236}">
                <a16:creationId xmlns:a16="http://schemas.microsoft.com/office/drawing/2014/main" id="{575E4BAC-B78B-5BE0-EA03-F07689F8E453}"/>
              </a:ext>
            </a:extLst>
          </p:cNvPr>
          <p:cNvGraphicFramePr>
            <a:graphicFrameLocks noGrp="1"/>
          </p:cNvGraphicFramePr>
          <p:nvPr>
            <p:ph idx="1"/>
            <p:extLst>
              <p:ext uri="{D42A27DB-BD31-4B8C-83A1-F6EECF244321}">
                <p14:modId xmlns:p14="http://schemas.microsoft.com/office/powerpoint/2010/main" val="1519207242"/>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31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578E-81D0-46FA-B266-6AAE284866E7}"/>
              </a:ext>
            </a:extLst>
          </p:cNvPr>
          <p:cNvSpPr>
            <a:spLocks noGrp="1"/>
          </p:cNvSpPr>
          <p:nvPr>
            <p:ph type="title"/>
          </p:nvPr>
        </p:nvSpPr>
        <p:spPr>
          <a:xfrm>
            <a:off x="838200" y="0"/>
            <a:ext cx="10515600" cy="1042261"/>
          </a:xfrm>
        </p:spPr>
        <p:txBody>
          <a:bodyPr/>
          <a:lstStyle/>
          <a:p>
            <a:r>
              <a:rPr lang="en-US" dirty="0">
                <a:solidFill>
                  <a:schemeClr val="bg1"/>
                </a:solidFill>
                <a:effectLst>
                  <a:outerShdw blurRad="38100" dist="38100" dir="2700000" algn="tl">
                    <a:srgbClr val="000000">
                      <a:alpha val="43137"/>
                    </a:srgbClr>
                  </a:outerShdw>
                </a:effectLst>
              </a:rPr>
              <a:t>SOLUTIONS: The Need for Self-Protection</a:t>
            </a:r>
          </a:p>
        </p:txBody>
      </p:sp>
      <p:graphicFrame>
        <p:nvGraphicFramePr>
          <p:cNvPr id="5" name="Content Placeholder 2">
            <a:extLst>
              <a:ext uri="{FF2B5EF4-FFF2-40B4-BE49-F238E27FC236}">
                <a16:creationId xmlns:a16="http://schemas.microsoft.com/office/drawing/2014/main" id="{F71F6148-68D0-BB3A-E881-7ECA68D8BCF4}"/>
              </a:ext>
            </a:extLst>
          </p:cNvPr>
          <p:cNvGraphicFramePr>
            <a:graphicFrameLocks noGrp="1"/>
          </p:cNvGraphicFramePr>
          <p:nvPr>
            <p:ph idx="1"/>
          </p:nvPr>
        </p:nvGraphicFramePr>
        <p:xfrm>
          <a:off x="838199" y="1042261"/>
          <a:ext cx="1111099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54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A844-6D12-8597-BFDF-94C40BA3C0F3}"/>
              </a:ext>
            </a:extLst>
          </p:cNvPr>
          <p:cNvSpPr>
            <a:spLocks noGrp="1"/>
          </p:cNvSpPr>
          <p:nvPr>
            <p:ph type="title"/>
          </p:nvPr>
        </p:nvSpPr>
        <p:spPr>
          <a:xfrm>
            <a:off x="838200" y="365125"/>
            <a:ext cx="10824482" cy="1325563"/>
          </a:xfrm>
        </p:spPr>
        <p:txBody>
          <a:bodyPr/>
          <a:lstStyle/>
          <a:p>
            <a:r>
              <a:rPr lang="en-US" dirty="0">
                <a:solidFill>
                  <a:schemeClr val="bg1"/>
                </a:solidFill>
              </a:rPr>
              <a:t>We’re Not the First to Feel Alone in a Crowd</a:t>
            </a:r>
          </a:p>
        </p:txBody>
      </p:sp>
      <p:sp>
        <p:nvSpPr>
          <p:cNvPr id="3" name="Content Placeholder 2">
            <a:extLst>
              <a:ext uri="{FF2B5EF4-FFF2-40B4-BE49-F238E27FC236}">
                <a16:creationId xmlns:a16="http://schemas.microsoft.com/office/drawing/2014/main" id="{A6EC885F-0EE1-BD84-8FB4-DBCF737CA4CA}"/>
              </a:ext>
            </a:extLst>
          </p:cNvPr>
          <p:cNvSpPr>
            <a:spLocks noGrp="1"/>
          </p:cNvSpPr>
          <p:nvPr>
            <p:ph idx="1"/>
          </p:nvPr>
        </p:nvSpPr>
        <p:spPr/>
        <p:txBody>
          <a:bodyPr/>
          <a:lstStyle/>
          <a:p>
            <a:pPr marL="0" marR="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At my first defense no one came to stand by me, but all deserted me. But the Lord stood by me and strengthened me, so that through me the message might be fully proclaimed and all the Gentiles might hear it. 2 Timothy 4:16-18 ESV</a:t>
            </a:r>
          </a:p>
          <a:p>
            <a:pPr marL="0" marR="0">
              <a:lnSpc>
                <a:spcPct val="107000"/>
              </a:lnSpc>
              <a:spcBef>
                <a:spcPts val="0"/>
              </a:spcBef>
              <a:spcAft>
                <a:spcPts val="800"/>
              </a:spcAft>
            </a:pPr>
            <a:endPar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Turn to me and be gracious to me, for I am lonely and afflicted. Psalm 25:16</a:t>
            </a:r>
          </a:p>
          <a:p>
            <a:pPr marL="0">
              <a:lnSpc>
                <a:spcPct val="107000"/>
              </a:lnSpc>
              <a:spcBef>
                <a:spcPts val="0"/>
              </a:spcBef>
              <a:spcAft>
                <a:spcPts val="80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400"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God settles the solitary in a home; he leads out the prisoners to prosperity, but the rebellious dwell in a parched land. Psalm 68:6 ESV</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1924322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742</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Office Theme</vt:lpstr>
      <vt:lpstr>Combatting Feelings  of  Isolation and Loneliness </vt:lpstr>
      <vt:lpstr>Useful  Insights  into Pastoral Isolation</vt:lpstr>
      <vt:lpstr>PROBLEM: Isolation on the Pedestal</vt:lpstr>
      <vt:lpstr>SOLUTIONS: Isolation on the Pedestal</vt:lpstr>
      <vt:lpstr>PROBLEM: Alone Even in Our Families</vt:lpstr>
      <vt:lpstr>Solutions: Alone Even in Our Families</vt:lpstr>
      <vt:lpstr>PROBLEM: The Need for Self-Protection</vt:lpstr>
      <vt:lpstr>SOLUTIONS: The Need for Self-Protection</vt:lpstr>
      <vt:lpstr>We’re Not the First to Feel Alone in a Crowd</vt:lpstr>
      <vt:lpstr>Practical Antidotes for Loneliness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Feelings of  Isolation and Loneliness</dc:title>
  <dc:creator>Ralph Moore</dc:creator>
  <cp:lastModifiedBy>Ralph Moore</cp:lastModifiedBy>
  <cp:revision>6</cp:revision>
  <dcterms:created xsi:type="dcterms:W3CDTF">2022-06-25T18:07:47Z</dcterms:created>
  <dcterms:modified xsi:type="dcterms:W3CDTF">2022-06-29T22:42:31Z</dcterms:modified>
</cp:coreProperties>
</file>