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1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4A4D-E182-49EA-9F98-3ED7979F6964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91D5-B8BB-41B4-A673-F674D29CE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1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4A4D-E182-49EA-9F98-3ED7979F6964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91D5-B8BB-41B4-A673-F674D29CE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45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4A4D-E182-49EA-9F98-3ED7979F6964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91D5-B8BB-41B4-A673-F674D29CE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94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4A4D-E182-49EA-9F98-3ED7979F6964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91D5-B8BB-41B4-A673-F674D29CE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48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4A4D-E182-49EA-9F98-3ED7979F6964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91D5-B8BB-41B4-A673-F674D29CE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07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4A4D-E182-49EA-9F98-3ED7979F6964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91D5-B8BB-41B4-A673-F674D29CE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10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4A4D-E182-49EA-9F98-3ED7979F6964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91D5-B8BB-41B4-A673-F674D29CE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52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4A4D-E182-49EA-9F98-3ED7979F6964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91D5-B8BB-41B4-A673-F674D29CE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09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4A4D-E182-49EA-9F98-3ED7979F6964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91D5-B8BB-41B4-A673-F674D29CE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98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4A4D-E182-49EA-9F98-3ED7979F6964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91D5-B8BB-41B4-A673-F674D29CE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57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4A4D-E182-49EA-9F98-3ED7979F6964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91D5-B8BB-41B4-A673-F674D29CE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603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74A4D-E182-49EA-9F98-3ED7979F6964}" type="datetimeFigureOut">
              <a:rPr lang="en-GB" smtClean="0"/>
              <a:t>22/12/2016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491D5-B8BB-41B4-A673-F674D29CE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87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V="1">
            <a:off x="1769607" y="728869"/>
            <a:ext cx="1696720" cy="14020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769607" y="2130949"/>
            <a:ext cx="1696720" cy="1016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V="1">
            <a:off x="2836327" y="1460752"/>
            <a:ext cx="126000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17913" y="2232831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</a:t>
            </a:r>
            <a:r>
              <a:rPr lang="en-GB" baseline="-25000" dirty="0"/>
              <a:t>h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466327" y="1235685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</a:t>
            </a:r>
            <a:r>
              <a:rPr lang="en-GB" baseline="-25000" dirty="0"/>
              <a:t>v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279066"/>
              </p:ext>
            </p:extLst>
          </p:nvPr>
        </p:nvGraphicFramePr>
        <p:xfrm>
          <a:off x="4320153" y="1007085"/>
          <a:ext cx="4293375" cy="413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" imgW="2374560" imgH="228600" progId="Equation.3">
                  <p:embed/>
                </p:oleObj>
              </mc:Choice>
              <mc:Fallback>
                <p:oleObj name="Equation" r:id="rId3" imgW="23745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20153" y="1007085"/>
                        <a:ext cx="4293375" cy="413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672715"/>
              </p:ext>
            </p:extLst>
          </p:nvPr>
        </p:nvGraphicFramePr>
        <p:xfrm>
          <a:off x="4320153" y="1573388"/>
          <a:ext cx="3995737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5" imgW="2209680" imgH="241200" progId="Equation.3">
                  <p:embed/>
                </p:oleObj>
              </mc:Choice>
              <mc:Fallback>
                <p:oleObj name="Equation" r:id="rId5" imgW="2209680" imgH="241200" progId="Equation.3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20153" y="1573388"/>
                        <a:ext cx="3995737" cy="436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138295" y="980501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500N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57649" y="1758816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  <a:r>
              <a:rPr lang="en-GB" baseline="30000" dirty="0"/>
              <a:t>0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138295" y="3856687"/>
            <a:ext cx="1696720" cy="13058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132830" y="3856687"/>
            <a:ext cx="1702185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V="1">
            <a:off x="1508295" y="4486687"/>
            <a:ext cx="126000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58623" y="4281483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1m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785373"/>
              </p:ext>
            </p:extLst>
          </p:nvPr>
        </p:nvGraphicFramePr>
        <p:xfrm>
          <a:off x="4320153" y="4289127"/>
          <a:ext cx="3560762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7" imgW="1968480" imgH="838080" progId="Equation.3">
                  <p:embed/>
                </p:oleObj>
              </mc:Choice>
              <mc:Fallback>
                <p:oleObj name="Equation" r:id="rId7" imgW="1968480" imgH="838080" progId="Equation.3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20153" y="4289127"/>
                        <a:ext cx="3560762" cy="151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939337" y="4502891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99309" y="3344954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0.2m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59198" y="4604773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θ</a:t>
            </a:r>
            <a:endParaRPr lang="en-GB" dirty="0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456833"/>
              </p:ext>
            </p:extLst>
          </p:nvPr>
        </p:nvGraphicFramePr>
        <p:xfrm>
          <a:off x="4320153" y="3062539"/>
          <a:ext cx="5100638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9" imgW="2819160" imgH="558720" progId="Equation.3">
                  <p:embed/>
                </p:oleObj>
              </mc:Choice>
              <mc:Fallback>
                <p:oleObj name="Equation" r:id="rId9" imgW="2819160" imgH="558720" progId="Equation.3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20153" y="3062539"/>
                        <a:ext cx="5100638" cy="100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795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V="1">
            <a:off x="1281927" y="2435749"/>
            <a:ext cx="1696720" cy="14020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281927" y="3837829"/>
            <a:ext cx="1696720" cy="1016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6200000" flipV="1">
            <a:off x="2348647" y="3167632"/>
            <a:ext cx="126000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50615" y="2687381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200N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69969" y="3465696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  <a:r>
              <a:rPr lang="en-GB" baseline="30000" dirty="0"/>
              <a:t>0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978647" y="487680"/>
            <a:ext cx="1336456" cy="19630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978647" y="2435749"/>
            <a:ext cx="1336456" cy="2517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315103" y="670560"/>
            <a:ext cx="1767" cy="166021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1569" y="1070774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400N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04129" y="2037995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70</a:t>
            </a:r>
            <a:r>
              <a:rPr lang="en-GB" baseline="30000" dirty="0"/>
              <a:t>0</a:t>
            </a:r>
            <a:endParaRPr lang="en-GB" dirty="0"/>
          </a:p>
        </p:txBody>
      </p:sp>
      <p:sp>
        <p:nvSpPr>
          <p:cNvPr id="17" name="Arrow: Right 16"/>
          <p:cNvSpPr/>
          <p:nvPr/>
        </p:nvSpPr>
        <p:spPr>
          <a:xfrm>
            <a:off x="4978400" y="2330774"/>
            <a:ext cx="1361440" cy="4589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650615" y="3865741"/>
            <a:ext cx="130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200 cos30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52137" y="2481894"/>
            <a:ext cx="130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400 cos70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52627" y="3096364"/>
            <a:ext cx="130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200 sin30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43027" y="2066417"/>
            <a:ext cx="2514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400 sin70 + 200 sin 30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477687" y="3462809"/>
            <a:ext cx="2954793" cy="4247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9432480" y="920617"/>
            <a:ext cx="14691" cy="246187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464492" y="920617"/>
            <a:ext cx="2879918" cy="25421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006669" y="3049091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θ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6926330" y="3525151"/>
            <a:ext cx="2418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400 cos70 + 200 cos30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375078" y="1633164"/>
            <a:ext cx="584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</a:t>
            </a: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604029"/>
              </p:ext>
            </p:extLst>
          </p:nvPr>
        </p:nvGraphicFramePr>
        <p:xfrm>
          <a:off x="3041569" y="4139693"/>
          <a:ext cx="5764556" cy="2261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3593880" imgH="1409400" progId="Equation.3">
                  <p:embed/>
                </p:oleObj>
              </mc:Choice>
              <mc:Fallback>
                <p:oleObj name="Equation" r:id="rId3" imgW="3593880" imgH="140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1569" y="4139693"/>
                        <a:ext cx="5764556" cy="22610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4374211" y="1284558"/>
            <a:ext cx="130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400 sin70</a:t>
            </a:r>
          </a:p>
        </p:txBody>
      </p:sp>
    </p:spTree>
    <p:extLst>
      <p:ext uri="{BB962C8B-B14F-4D97-AF65-F5344CB8AC3E}">
        <p14:creationId xmlns:p14="http://schemas.microsoft.com/office/powerpoint/2010/main" val="4162409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V="1">
            <a:off x="1281927" y="2435749"/>
            <a:ext cx="1696720" cy="14020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281927" y="3837829"/>
            <a:ext cx="1696720" cy="1016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6200000" flipV="1">
            <a:off x="2348647" y="3167632"/>
            <a:ext cx="126000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28595" y="2844761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80N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28154" y="2711354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  <a:r>
              <a:rPr lang="en-GB" baseline="30000" dirty="0"/>
              <a:t>0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998399" y="1041360"/>
            <a:ext cx="980250" cy="14094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935970" y="2453569"/>
            <a:ext cx="972000" cy="736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1917649" y="1025178"/>
            <a:ext cx="1767" cy="14400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98145" y="1554167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70N</a:t>
            </a:r>
          </a:p>
        </p:txBody>
      </p:sp>
      <p:sp>
        <p:nvSpPr>
          <p:cNvPr id="17" name="Arrow: Right 16"/>
          <p:cNvSpPr/>
          <p:nvPr/>
        </p:nvSpPr>
        <p:spPr>
          <a:xfrm>
            <a:off x="4173825" y="2206250"/>
            <a:ext cx="1361440" cy="4589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732891" y="3506848"/>
            <a:ext cx="130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80sin20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17649" y="2122665"/>
            <a:ext cx="130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70 sin20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57635" y="3082779"/>
            <a:ext cx="130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80 cos20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544283" y="2136062"/>
            <a:ext cx="2514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70cos20 + 80cos20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8458913" y="851424"/>
            <a:ext cx="14691" cy="246187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746046" y="849795"/>
            <a:ext cx="1642188" cy="25695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135950" y="1237363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θ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6730442" y="3476852"/>
            <a:ext cx="1969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80sin20 – 70sin20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31103" y="1764172"/>
            <a:ext cx="584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</a:t>
            </a: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868253"/>
              </p:ext>
            </p:extLst>
          </p:nvPr>
        </p:nvGraphicFramePr>
        <p:xfrm>
          <a:off x="3304389" y="4056298"/>
          <a:ext cx="5275263" cy="226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3288960" imgH="1409400" progId="Equation.3">
                  <p:embed/>
                </p:oleObj>
              </mc:Choice>
              <mc:Fallback>
                <p:oleObj name="Equation" r:id="rId3" imgW="3288960" imgH="1409400" progId="Equation.3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4389" y="4056298"/>
                        <a:ext cx="5275263" cy="226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046342" y="1675591"/>
            <a:ext cx="130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70cos20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26509" y="1352383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  <a:r>
              <a:rPr lang="en-GB" baseline="30000" dirty="0"/>
              <a:t>0</a:t>
            </a:r>
            <a:endParaRPr lang="en-GB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776884" y="3419350"/>
            <a:ext cx="1696720" cy="1016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102802" y="434338"/>
            <a:ext cx="7362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u="sng" dirty="0"/>
              <a:t>Pushing backwards to the left would push the boat forwards to the right</a:t>
            </a:r>
          </a:p>
        </p:txBody>
      </p:sp>
    </p:spTree>
    <p:extLst>
      <p:ext uri="{BB962C8B-B14F-4D97-AF65-F5344CB8AC3E}">
        <p14:creationId xmlns:p14="http://schemas.microsoft.com/office/powerpoint/2010/main" val="2762537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V="1">
            <a:off x="1118883" y="1166104"/>
            <a:ext cx="2011238" cy="17331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118883" y="2937516"/>
            <a:ext cx="1983753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130121" y="1267987"/>
            <a:ext cx="0" cy="166952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80069" y="1575116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180N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5597" y="2545119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45</a:t>
            </a:r>
            <a:r>
              <a:rPr lang="en-GB" baseline="30000" dirty="0"/>
              <a:t>0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223879" y="1222352"/>
            <a:ext cx="2" cy="24657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55144" y="2159685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98.1N</a:t>
            </a:r>
          </a:p>
        </p:txBody>
      </p:sp>
      <p:sp>
        <p:nvSpPr>
          <p:cNvPr id="17" name="Arrow: Right 16"/>
          <p:cNvSpPr/>
          <p:nvPr/>
        </p:nvSpPr>
        <p:spPr>
          <a:xfrm>
            <a:off x="4173825" y="2206250"/>
            <a:ext cx="1361440" cy="4589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513772" y="2938970"/>
            <a:ext cx="130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180cos45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99008" y="2137561"/>
            <a:ext cx="130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180 sin45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849699" y="1922988"/>
            <a:ext cx="2514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180sin45 – 98.1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9698455" y="781778"/>
            <a:ext cx="14691" cy="246187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718852" y="780150"/>
            <a:ext cx="2908924" cy="25281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224900" y="2951122"/>
            <a:ext cx="94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θ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7743814" y="3341937"/>
            <a:ext cx="1969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180cos45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699355" y="1723558"/>
            <a:ext cx="584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</a:t>
            </a: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356162"/>
              </p:ext>
            </p:extLst>
          </p:nvPr>
        </p:nvGraphicFramePr>
        <p:xfrm>
          <a:off x="3729351" y="3914378"/>
          <a:ext cx="3952875" cy="226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2463480" imgH="1409400" progId="Equation.3">
                  <p:embed/>
                </p:oleObj>
              </mc:Choice>
              <mc:Fallback>
                <p:oleObj name="Equation" r:id="rId3" imgW="2463480" imgH="1409400" progId="Equation.3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29351" y="3914378"/>
                        <a:ext cx="3952875" cy="226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Straight Arrow Connector 34"/>
          <p:cNvCxnSpPr/>
          <p:nvPr/>
        </p:nvCxnSpPr>
        <p:spPr>
          <a:xfrm flipV="1">
            <a:off x="6718852" y="3308302"/>
            <a:ext cx="2979603" cy="2637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4313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345124" y="469184"/>
            <a:ext cx="4359910" cy="3507791"/>
            <a:chOff x="0" y="0"/>
            <a:chExt cx="4360085" cy="3507903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0" y="3476372"/>
              <a:ext cx="2764221" cy="3153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>
              <a:off x="-1366345" y="2078496"/>
              <a:ext cx="2764221" cy="3153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0" y="1542469"/>
              <a:ext cx="2469931" cy="19339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8"/>
            <p:cNvSpPr txBox="1"/>
            <p:nvPr/>
          </p:nvSpPr>
          <p:spPr>
            <a:xfrm>
              <a:off x="15765" y="2876413"/>
              <a:ext cx="640715" cy="44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18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60</a:t>
              </a:r>
              <a:r>
                <a:rPr lang="en-GB" sz="1800" kern="1200" baseline="30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 rot="-2280000">
              <a:off x="1277406" y="1185117"/>
              <a:ext cx="1087821" cy="7147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832746" y="1656768"/>
              <a:ext cx="0" cy="151874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2"/>
            <p:cNvSpPr txBox="1"/>
            <p:nvPr/>
          </p:nvSpPr>
          <p:spPr>
            <a:xfrm>
              <a:off x="1611955" y="1356856"/>
              <a:ext cx="8387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18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3kg</a:t>
              </a:r>
              <a:endPara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2657015" y="279782"/>
              <a:ext cx="948690" cy="75438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6200000" flipH="1">
              <a:off x="3508550" y="399797"/>
              <a:ext cx="948690" cy="75438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6"/>
            <p:cNvSpPr txBox="1"/>
            <p:nvPr/>
          </p:nvSpPr>
          <p:spPr>
            <a:xfrm rot="-2280000">
              <a:off x="2640299" y="189559"/>
              <a:ext cx="1051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14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parallel</a:t>
              </a:r>
              <a:endPara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TextBox 17"/>
            <p:cNvSpPr txBox="1"/>
            <p:nvPr/>
          </p:nvSpPr>
          <p:spPr>
            <a:xfrm rot="3120000">
              <a:off x="3455676" y="551987"/>
              <a:ext cx="14117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14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perpendicular</a:t>
              </a:r>
              <a:endPara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6" name="Arrow: Right 15"/>
          <p:cNvSpPr/>
          <p:nvPr/>
        </p:nvSpPr>
        <p:spPr>
          <a:xfrm>
            <a:off x="5020726" y="2411679"/>
            <a:ext cx="1663680" cy="4327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7268105" y="1146980"/>
            <a:ext cx="2764110" cy="2795662"/>
            <a:chOff x="0" y="712151"/>
            <a:chExt cx="2764221" cy="2795752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3476372"/>
              <a:ext cx="2764221" cy="3153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366345" y="2078496"/>
              <a:ext cx="2764221" cy="3153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0" y="1542469"/>
              <a:ext cx="2469931" cy="19339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8"/>
            <p:cNvSpPr txBox="1"/>
            <p:nvPr/>
          </p:nvSpPr>
          <p:spPr>
            <a:xfrm>
              <a:off x="15765" y="2876413"/>
              <a:ext cx="640715" cy="44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18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60</a:t>
              </a:r>
              <a:r>
                <a:rPr lang="en-GB" sz="1800" kern="1200" baseline="300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1621740" y="2186691"/>
              <a:ext cx="0" cy="12600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12"/>
            <p:cNvSpPr txBox="1"/>
            <p:nvPr/>
          </p:nvSpPr>
          <p:spPr>
            <a:xfrm>
              <a:off x="1202377" y="2777481"/>
              <a:ext cx="8387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18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3g</a:t>
              </a:r>
              <a:endPara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29" name="Straight Arrow Connector 28"/>
          <p:cNvCxnSpPr/>
          <p:nvPr/>
        </p:nvCxnSpPr>
        <p:spPr>
          <a:xfrm>
            <a:off x="8920598" y="2662316"/>
            <a:ext cx="594105" cy="69451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8920598" y="3374035"/>
            <a:ext cx="594105" cy="50743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8"/>
          <p:cNvSpPr txBox="1"/>
          <p:nvPr/>
        </p:nvSpPr>
        <p:spPr>
          <a:xfrm>
            <a:off x="8492297" y="2796964"/>
            <a:ext cx="640689" cy="440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GB" sz="1800" kern="1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TextBox 8"/>
          <p:cNvSpPr txBox="1"/>
          <p:nvPr/>
        </p:nvSpPr>
        <p:spPr>
          <a:xfrm>
            <a:off x="8812641" y="3371653"/>
            <a:ext cx="640689" cy="440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GB" sz="1800" kern="1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Box 12"/>
          <p:cNvSpPr txBox="1"/>
          <p:nvPr/>
        </p:nvSpPr>
        <p:spPr>
          <a:xfrm>
            <a:off x="9309126" y="3523228"/>
            <a:ext cx="1443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3g cos60</a:t>
            </a:r>
            <a:endParaRPr lang="en-GB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TextBox 12"/>
          <p:cNvSpPr txBox="1"/>
          <p:nvPr/>
        </p:nvSpPr>
        <p:spPr>
          <a:xfrm>
            <a:off x="9190675" y="2703954"/>
            <a:ext cx="1443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3g sin60</a:t>
            </a:r>
            <a:endParaRPr lang="en-GB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294828" y="4496794"/>
            <a:ext cx="5115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</a:t>
            </a:r>
            <a:r>
              <a:rPr lang="en-GB" baseline="-25000" dirty="0"/>
              <a:t>parallel</a:t>
            </a:r>
            <a:r>
              <a:rPr lang="en-GB" dirty="0"/>
              <a:t> = 3gcos60 or 3gsin30 = 14.7… = </a:t>
            </a:r>
            <a:r>
              <a:rPr lang="en-GB" b="1" u="sng" dirty="0"/>
              <a:t>15N </a:t>
            </a:r>
          </a:p>
          <a:p>
            <a:endParaRPr lang="en-GB" b="1" u="sng" dirty="0"/>
          </a:p>
          <a:p>
            <a:r>
              <a:rPr lang="en-GB" dirty="0"/>
              <a:t>F</a:t>
            </a:r>
            <a:r>
              <a:rPr lang="en-GB" baseline="-25000" dirty="0"/>
              <a:t>perpendicular</a:t>
            </a:r>
            <a:r>
              <a:rPr lang="en-GB" baseline="30000" dirty="0"/>
              <a:t> </a:t>
            </a:r>
            <a:r>
              <a:rPr lang="en-GB" dirty="0"/>
              <a:t>= 3gsin60 or 3gcos30 = 25.5… = </a:t>
            </a:r>
            <a:r>
              <a:rPr lang="en-GB" b="1" u="sng" dirty="0"/>
              <a:t>26N</a:t>
            </a:r>
          </a:p>
        </p:txBody>
      </p:sp>
    </p:spTree>
    <p:extLst>
      <p:ext uri="{BB962C8B-B14F-4D97-AF65-F5344CB8AC3E}">
        <p14:creationId xmlns:p14="http://schemas.microsoft.com/office/powerpoint/2010/main" val="1655030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16" t="26684" r="31205" b="33605"/>
          <a:stretch/>
        </p:blipFill>
        <p:spPr bwMode="auto">
          <a:xfrm>
            <a:off x="571873" y="139245"/>
            <a:ext cx="3918585" cy="39820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Arrow: Right 4"/>
          <p:cNvSpPr/>
          <p:nvPr/>
        </p:nvSpPr>
        <p:spPr>
          <a:xfrm>
            <a:off x="5007474" y="2130287"/>
            <a:ext cx="1663680" cy="4327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793085" y="931971"/>
            <a:ext cx="1461039" cy="151654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7841045" y="2487606"/>
            <a:ext cx="1365120" cy="110413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8"/>
          <p:cNvSpPr txBox="1"/>
          <p:nvPr/>
        </p:nvSpPr>
        <p:spPr>
          <a:xfrm>
            <a:off x="7790133" y="1229270"/>
            <a:ext cx="640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l-G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2"/>
          <p:cNvSpPr txBox="1"/>
          <p:nvPr/>
        </p:nvSpPr>
        <p:spPr>
          <a:xfrm>
            <a:off x="8555126" y="1402657"/>
            <a:ext cx="1443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2gcos</a:t>
            </a:r>
            <a:r>
              <a:rPr lang="el-GR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770255" y="861797"/>
            <a:ext cx="39756" cy="27299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2"/>
          <p:cNvSpPr txBox="1"/>
          <p:nvPr/>
        </p:nvSpPr>
        <p:spPr>
          <a:xfrm>
            <a:off x="7188170" y="2017677"/>
            <a:ext cx="1443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2g</a:t>
            </a:r>
            <a:endParaRPr lang="en-GB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2"/>
          <p:cNvSpPr txBox="1"/>
          <p:nvPr/>
        </p:nvSpPr>
        <p:spPr>
          <a:xfrm>
            <a:off x="8523604" y="3039675"/>
            <a:ext cx="1443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2gsin</a:t>
            </a:r>
            <a:r>
              <a:rPr lang="el-GR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12"/>
          <p:cNvSpPr txBox="1"/>
          <p:nvPr/>
        </p:nvSpPr>
        <p:spPr>
          <a:xfrm>
            <a:off x="2871550" y="4121330"/>
            <a:ext cx="47484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kern="1200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perpendicular</a:t>
            </a:r>
            <a:r>
              <a:rPr lang="en-GB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2gsin</a:t>
            </a:r>
            <a:r>
              <a:rPr lang="el-GR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sz="1800" b="1" kern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b="1" baseline="-25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perp</a:t>
            </a: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maximised when sin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maximised.</a:t>
            </a:r>
          </a:p>
          <a:p>
            <a:pPr>
              <a:spcAft>
                <a:spcPts val="0"/>
              </a:spcAft>
            </a:pPr>
            <a:endParaRPr lang="en-GB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a maximum value of 1 when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90</a:t>
            </a:r>
            <a:r>
              <a:rPr lang="en-GB" b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44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139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Samuel Burrows</dc:creator>
  <cp:lastModifiedBy>Samuel Burrows</cp:lastModifiedBy>
  <cp:revision>8</cp:revision>
  <dcterms:created xsi:type="dcterms:W3CDTF">2016-12-22T12:53:46Z</dcterms:created>
  <dcterms:modified xsi:type="dcterms:W3CDTF">2016-12-22T14:14:50Z</dcterms:modified>
</cp:coreProperties>
</file>