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2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3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4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33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41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73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83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6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5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1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2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4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9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0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0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1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AD1386-200D-4D13-BA74-1712AA325C56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190E38E-C4BA-4807-B7E2-AE44772E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2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Spanning Tree Protocol Migration</a:t>
            </a:r>
          </a:p>
        </p:txBody>
      </p:sp>
    </p:spTree>
    <p:extLst>
      <p:ext uri="{BB962C8B-B14F-4D97-AF65-F5344CB8AC3E}">
        <p14:creationId xmlns:p14="http://schemas.microsoft.com/office/powerpoint/2010/main" val="308867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75408"/>
            <a:ext cx="10018713" cy="849385"/>
          </a:xfrm>
        </p:spPr>
        <p:txBody>
          <a:bodyPr/>
          <a:lstStyle/>
          <a:p>
            <a:r>
              <a:rPr lang="en-US" dirty="0"/>
              <a:t>Review on STP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70077"/>
            <a:ext cx="10018713" cy="4021123"/>
          </a:xfrm>
        </p:spPr>
        <p:txBody>
          <a:bodyPr>
            <a:noAutofit/>
          </a:bodyPr>
          <a:lstStyle/>
          <a:p>
            <a:r>
              <a:rPr lang="en-US" sz="2000" dirty="0"/>
              <a:t>Original STP</a:t>
            </a:r>
          </a:p>
          <a:p>
            <a:pPr lvl="1"/>
            <a:r>
              <a:rPr lang="en-US" sz="1800" dirty="0"/>
              <a:t>IEEE 802.1D</a:t>
            </a:r>
          </a:p>
          <a:p>
            <a:pPr lvl="1"/>
            <a:r>
              <a:rPr lang="en-US" sz="1800" dirty="0"/>
              <a:t>Supports redundancy in a layer 2 network</a:t>
            </a:r>
          </a:p>
          <a:p>
            <a:pPr lvl="1"/>
            <a:r>
              <a:rPr lang="en-US" sz="1800" dirty="0"/>
              <a:t>Keeping a loop-free topology</a:t>
            </a:r>
          </a:p>
          <a:p>
            <a:r>
              <a:rPr lang="en-US" sz="2000" dirty="0"/>
              <a:t>Features of STP</a:t>
            </a:r>
          </a:p>
          <a:p>
            <a:pPr lvl="1"/>
            <a:r>
              <a:rPr lang="en-US" sz="1800" dirty="0"/>
              <a:t>Portfast</a:t>
            </a:r>
          </a:p>
          <a:p>
            <a:pPr lvl="1"/>
            <a:r>
              <a:rPr lang="en-US" sz="1800" dirty="0"/>
              <a:t>BPDU Guard</a:t>
            </a:r>
          </a:p>
          <a:p>
            <a:pPr lvl="1"/>
            <a:r>
              <a:rPr lang="en-US" sz="1800" dirty="0"/>
              <a:t>BPDU Filter</a:t>
            </a:r>
          </a:p>
          <a:p>
            <a:pPr lvl="1"/>
            <a:r>
              <a:rPr lang="en-US" sz="1800" dirty="0"/>
              <a:t>Root Guard</a:t>
            </a:r>
          </a:p>
          <a:p>
            <a:pPr lvl="1"/>
            <a:r>
              <a:rPr lang="en-US" sz="1800" dirty="0"/>
              <a:t>Loop Guard</a:t>
            </a:r>
          </a:p>
        </p:txBody>
      </p:sp>
    </p:spTree>
    <p:extLst>
      <p:ext uri="{BB962C8B-B14F-4D97-AF65-F5344CB8AC3E}">
        <p14:creationId xmlns:p14="http://schemas.microsoft.com/office/powerpoint/2010/main" val="185971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75408"/>
            <a:ext cx="10018713" cy="1752599"/>
          </a:xfrm>
        </p:spPr>
        <p:txBody>
          <a:bodyPr/>
          <a:lstStyle/>
          <a:p>
            <a:r>
              <a:rPr lang="en-US" dirty="0"/>
              <a:t>Migrating to Rapid-PVST+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5645" y="2348217"/>
            <a:ext cx="10018713" cy="31242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Rapid-PVST+ most optimal type of STP to run</a:t>
            </a:r>
          </a:p>
          <a:p>
            <a:r>
              <a:rPr lang="en-US" dirty="0"/>
              <a:t>Faster convergence, normally less than 1 second</a:t>
            </a:r>
          </a:p>
          <a:p>
            <a:r>
              <a:rPr lang="en-US" dirty="0"/>
              <a:t>Each VLAN can run its own instance of STP</a:t>
            </a:r>
          </a:p>
          <a:p>
            <a:r>
              <a:rPr lang="en-US" dirty="0"/>
              <a:t>Rapid-PVST+ is backward compatible with 802.1D</a:t>
            </a:r>
          </a:p>
          <a:p>
            <a:r>
              <a:rPr lang="en-US" dirty="0"/>
              <a:t>Rapid-PVST+ holds the same features but the following can be removed:</a:t>
            </a:r>
          </a:p>
          <a:p>
            <a:pPr lvl="1"/>
            <a:r>
              <a:rPr lang="en-US" dirty="0" err="1"/>
              <a:t>UplinkFast</a:t>
            </a:r>
            <a:endParaRPr lang="en-US" dirty="0"/>
          </a:p>
          <a:p>
            <a:pPr lvl="1"/>
            <a:r>
              <a:rPr lang="en-US" dirty="0" err="1"/>
              <a:t>BackboneFast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3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199" y="400575"/>
            <a:ext cx="10018713" cy="1752599"/>
          </a:xfrm>
        </p:spPr>
        <p:txBody>
          <a:bodyPr/>
          <a:lstStyle/>
          <a:p>
            <a:r>
              <a:rPr lang="en-US" dirty="0"/>
              <a:t>Syntax to Migrate to Rapid-PVST+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703" y="2153174"/>
            <a:ext cx="10018713" cy="3124201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config</a:t>
            </a:r>
            <a:r>
              <a:rPr lang="en-US" dirty="0"/>
              <a:t>)#</a:t>
            </a:r>
            <a:r>
              <a:rPr lang="en-US" b="1" dirty="0"/>
              <a:t>spanning-tree mode rapid-</a:t>
            </a:r>
            <a:r>
              <a:rPr lang="en-US" b="1" dirty="0" err="1"/>
              <a:t>pvst</a:t>
            </a:r>
            <a:r>
              <a:rPr lang="en-US" dirty="0"/>
              <a:t> </a:t>
            </a:r>
          </a:p>
          <a:p>
            <a:r>
              <a:rPr lang="en-US" dirty="0"/>
              <a:t>(</a:t>
            </a:r>
            <a:r>
              <a:rPr lang="en-US" dirty="0" err="1"/>
              <a:t>config</a:t>
            </a:r>
            <a:r>
              <a:rPr lang="en-US" dirty="0"/>
              <a:t>)#</a:t>
            </a:r>
            <a:r>
              <a:rPr lang="en-US" b="1" dirty="0"/>
              <a:t>no spanning-tree </a:t>
            </a:r>
            <a:r>
              <a:rPr lang="en-US" b="1" dirty="0" err="1"/>
              <a:t>uplinkfast</a:t>
            </a:r>
            <a:endParaRPr lang="en-US" b="1" dirty="0"/>
          </a:p>
          <a:p>
            <a:r>
              <a:rPr lang="en-US" dirty="0"/>
              <a:t> (</a:t>
            </a:r>
            <a:r>
              <a:rPr lang="en-US" dirty="0" err="1"/>
              <a:t>config</a:t>
            </a:r>
            <a:r>
              <a:rPr lang="en-US" dirty="0"/>
              <a:t>)#</a:t>
            </a:r>
            <a:r>
              <a:rPr lang="en-US" b="1" dirty="0"/>
              <a:t>no spanning-tree </a:t>
            </a:r>
            <a:r>
              <a:rPr lang="en-US" b="1" dirty="0" err="1"/>
              <a:t>backbonefast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9231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67020"/>
            <a:ext cx="10018713" cy="1752599"/>
          </a:xfrm>
        </p:spPr>
        <p:txBody>
          <a:bodyPr/>
          <a:lstStyle/>
          <a:p>
            <a:r>
              <a:rPr lang="en-US" dirty="0"/>
              <a:t>Migrating to Rapid-PVST+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2119619"/>
            <a:ext cx="10018713" cy="31242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Good to know information; here is a list of the features that still function in the Cisco Catalyst Switch being migrated to RPVST+</a:t>
            </a:r>
          </a:p>
          <a:p>
            <a:pPr lvl="0"/>
            <a:r>
              <a:rPr lang="en-US" dirty="0"/>
              <a:t>Portfast</a:t>
            </a:r>
          </a:p>
          <a:p>
            <a:pPr lvl="0"/>
            <a:r>
              <a:rPr lang="en-US" dirty="0"/>
              <a:t>BPDU Guard</a:t>
            </a:r>
          </a:p>
          <a:p>
            <a:pPr lvl="0"/>
            <a:r>
              <a:rPr lang="en-US" dirty="0"/>
              <a:t>BPDU Filter</a:t>
            </a:r>
          </a:p>
          <a:p>
            <a:pPr lvl="0"/>
            <a:r>
              <a:rPr lang="en-US" dirty="0"/>
              <a:t>Root Guard</a:t>
            </a:r>
          </a:p>
          <a:p>
            <a:pPr lvl="0"/>
            <a:r>
              <a:rPr lang="en-US" dirty="0"/>
              <a:t>Loop Guard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98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334</TotalTime>
  <Words>149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Spanning Tree Protocol Migration</vt:lpstr>
      <vt:lpstr>Review on STP</vt:lpstr>
      <vt:lpstr>Migrating to Rapid-PVST+</vt:lpstr>
      <vt:lpstr>Syntax to Migrate to Rapid-PVST+</vt:lpstr>
      <vt:lpstr>Migrating to Rapid-PVST+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lazaro diaz</dc:creator>
  <cp:lastModifiedBy>Jarhead</cp:lastModifiedBy>
  <cp:revision>11</cp:revision>
  <dcterms:created xsi:type="dcterms:W3CDTF">2015-12-15T15:37:25Z</dcterms:created>
  <dcterms:modified xsi:type="dcterms:W3CDTF">2016-04-22T21:14:31Z</dcterms:modified>
</cp:coreProperties>
</file>