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1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>
        <p:scale>
          <a:sx n="88" d="100"/>
          <a:sy n="88" d="100"/>
        </p:scale>
        <p:origin x="69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F066C0-958A-4744-A2E1-5774DE54D68B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67DCEAC-9B5B-4E8D-8433-85015D9564D0}">
      <dgm:prSet phldrT="[Text]"/>
      <dgm:spPr/>
      <dgm:t>
        <a:bodyPr/>
        <a:lstStyle/>
        <a:p>
          <a:r>
            <a:rPr lang="en-GB" b="1" dirty="0"/>
            <a:t>Citizens UK Training Aims:</a:t>
          </a:r>
        </a:p>
      </dgm:t>
    </dgm:pt>
    <dgm:pt modelId="{E749DBA5-FED5-449A-8F2B-84A0E446F2AC}" type="parTrans" cxnId="{7B43157E-B6DA-4356-975E-F5329481DDFE}">
      <dgm:prSet/>
      <dgm:spPr/>
      <dgm:t>
        <a:bodyPr/>
        <a:lstStyle/>
        <a:p>
          <a:endParaRPr lang="en-GB"/>
        </a:p>
      </dgm:t>
    </dgm:pt>
    <dgm:pt modelId="{40CDB4E6-EE05-49F3-AEB5-A62786A38A4C}" type="sibTrans" cxnId="{7B43157E-B6DA-4356-975E-F5329481DDFE}">
      <dgm:prSet/>
      <dgm:spPr/>
      <dgm:t>
        <a:bodyPr/>
        <a:lstStyle/>
        <a:p>
          <a:endParaRPr lang="en-GB"/>
        </a:p>
      </dgm:t>
    </dgm:pt>
    <dgm:pt modelId="{FDAB00AA-6587-475A-A527-20C53BDF0DB4}">
      <dgm:prSet phldrT="[Text]"/>
      <dgm:spPr/>
      <dgm:t>
        <a:bodyPr/>
        <a:lstStyle/>
        <a:p>
          <a:r>
            <a:rPr lang="en-GB" b="1" dirty="0"/>
            <a:t>Increase the Number &amp; Diversity of Leaders Trained  </a:t>
          </a:r>
        </a:p>
      </dgm:t>
    </dgm:pt>
    <dgm:pt modelId="{FE8A7950-67B4-45A7-9A62-114CBFE416FF}" type="parTrans" cxnId="{CB6CA0CB-0AF3-4335-8193-6A9435A7860B}">
      <dgm:prSet/>
      <dgm:spPr/>
      <dgm:t>
        <a:bodyPr/>
        <a:lstStyle/>
        <a:p>
          <a:endParaRPr lang="en-GB"/>
        </a:p>
      </dgm:t>
    </dgm:pt>
    <dgm:pt modelId="{B9BC14D0-D47C-415E-B896-A2EA55F1DC75}" type="sibTrans" cxnId="{CB6CA0CB-0AF3-4335-8193-6A9435A7860B}">
      <dgm:prSet/>
      <dgm:spPr/>
      <dgm:t>
        <a:bodyPr/>
        <a:lstStyle/>
        <a:p>
          <a:endParaRPr lang="en-GB"/>
        </a:p>
      </dgm:t>
    </dgm:pt>
    <dgm:pt modelId="{3A2DFF74-287E-4AEA-8F62-0401AB83EC75}">
      <dgm:prSet phldrT="[Text]"/>
      <dgm:spPr/>
      <dgm:t>
        <a:bodyPr/>
        <a:lstStyle/>
        <a:p>
          <a:r>
            <a:rPr lang="en-GB" b="1" dirty="0"/>
            <a:t>Provide Knowledge &amp; Skills Leaders Need to Act</a:t>
          </a:r>
        </a:p>
      </dgm:t>
    </dgm:pt>
    <dgm:pt modelId="{1A4CDBA2-D200-443B-842E-9B96E29EE6AF}" type="parTrans" cxnId="{F81E976B-41D8-4528-8025-43280115407E}">
      <dgm:prSet/>
      <dgm:spPr/>
      <dgm:t>
        <a:bodyPr/>
        <a:lstStyle/>
        <a:p>
          <a:endParaRPr lang="en-GB"/>
        </a:p>
      </dgm:t>
    </dgm:pt>
    <dgm:pt modelId="{3DBC51C9-CDEB-47C1-8D57-C1821A51A131}" type="sibTrans" cxnId="{F81E976B-41D8-4528-8025-43280115407E}">
      <dgm:prSet/>
      <dgm:spPr/>
      <dgm:t>
        <a:bodyPr/>
        <a:lstStyle/>
        <a:p>
          <a:endParaRPr lang="en-GB"/>
        </a:p>
      </dgm:t>
    </dgm:pt>
    <dgm:pt modelId="{0726EDB4-1452-4FAA-9CBD-BB471714A42A}">
      <dgm:prSet phldrT="[Text]"/>
      <dgm:spPr/>
      <dgm:t>
        <a:bodyPr/>
        <a:lstStyle/>
        <a:p>
          <a:r>
            <a:rPr lang="en-GB" b="1" dirty="0"/>
            <a:t>Offer Consistent, High-Quality, Accredited Training </a:t>
          </a:r>
          <a:r>
            <a:rPr lang="en-GB" dirty="0"/>
            <a:t> </a:t>
          </a:r>
        </a:p>
      </dgm:t>
    </dgm:pt>
    <dgm:pt modelId="{2461BD6B-6868-49DD-83B0-62190B3AA758}" type="parTrans" cxnId="{1CF9EE77-11BA-412A-B388-680203DEDDBE}">
      <dgm:prSet/>
      <dgm:spPr/>
      <dgm:t>
        <a:bodyPr/>
        <a:lstStyle/>
        <a:p>
          <a:endParaRPr lang="en-GB"/>
        </a:p>
      </dgm:t>
    </dgm:pt>
    <dgm:pt modelId="{DC0785FD-3912-42B9-A474-4DADE0FB2E28}" type="sibTrans" cxnId="{1CF9EE77-11BA-412A-B388-680203DEDDBE}">
      <dgm:prSet/>
      <dgm:spPr/>
      <dgm:t>
        <a:bodyPr/>
        <a:lstStyle/>
        <a:p>
          <a:endParaRPr lang="en-GB"/>
        </a:p>
      </dgm:t>
    </dgm:pt>
    <dgm:pt modelId="{2C95EB94-0F44-46B1-AD98-EC0ABCB4B251}">
      <dgm:prSet/>
      <dgm:spPr/>
      <dgm:t>
        <a:bodyPr/>
        <a:lstStyle/>
        <a:p>
          <a:r>
            <a:rPr lang="en-GB" b="1" dirty="0"/>
            <a:t>Learn through a Mix of Theory, Action &amp; Evaluation</a:t>
          </a:r>
        </a:p>
      </dgm:t>
    </dgm:pt>
    <dgm:pt modelId="{80EB7B9F-0495-4AF3-A385-03DAE2F02180}" type="parTrans" cxnId="{97252EB9-093B-4A54-97C2-7B9A7D06574F}">
      <dgm:prSet/>
      <dgm:spPr/>
      <dgm:t>
        <a:bodyPr/>
        <a:lstStyle/>
        <a:p>
          <a:endParaRPr lang="en-GB"/>
        </a:p>
      </dgm:t>
    </dgm:pt>
    <dgm:pt modelId="{FB929002-0E39-415D-BFFD-57C87A75B977}" type="sibTrans" cxnId="{97252EB9-093B-4A54-97C2-7B9A7D06574F}">
      <dgm:prSet/>
      <dgm:spPr/>
      <dgm:t>
        <a:bodyPr/>
        <a:lstStyle/>
        <a:p>
          <a:endParaRPr lang="en-GB"/>
        </a:p>
      </dgm:t>
    </dgm:pt>
    <dgm:pt modelId="{7FE7A564-A9B0-401B-AB3E-1EEF47B03A6D}" type="pres">
      <dgm:prSet presAssocID="{F0F066C0-958A-4744-A2E1-5774DE54D68B}" presName="theList" presStyleCnt="0">
        <dgm:presLayoutVars>
          <dgm:dir/>
          <dgm:animLvl val="lvl"/>
          <dgm:resizeHandles val="exact"/>
        </dgm:presLayoutVars>
      </dgm:prSet>
      <dgm:spPr/>
    </dgm:pt>
    <dgm:pt modelId="{019F33FE-5D08-4EE3-B2AD-899CCA9DF267}" type="pres">
      <dgm:prSet presAssocID="{367DCEAC-9B5B-4E8D-8433-85015D9564D0}" presName="compNode" presStyleCnt="0"/>
      <dgm:spPr/>
    </dgm:pt>
    <dgm:pt modelId="{DFB6CA7C-CD8E-4B59-A15C-5AFDF99E91E8}" type="pres">
      <dgm:prSet presAssocID="{367DCEAC-9B5B-4E8D-8433-85015D9564D0}" presName="aNode" presStyleLbl="bgShp" presStyleIdx="0" presStyleCnt="1"/>
      <dgm:spPr/>
    </dgm:pt>
    <dgm:pt modelId="{E6748A09-8AB4-42E6-9DCE-CD21B433F510}" type="pres">
      <dgm:prSet presAssocID="{367DCEAC-9B5B-4E8D-8433-85015D9564D0}" presName="textNode" presStyleLbl="bgShp" presStyleIdx="0" presStyleCnt="1"/>
      <dgm:spPr/>
    </dgm:pt>
    <dgm:pt modelId="{97C172C0-36B9-458D-9521-8F4135FAD601}" type="pres">
      <dgm:prSet presAssocID="{367DCEAC-9B5B-4E8D-8433-85015D9564D0}" presName="compChildNode" presStyleCnt="0"/>
      <dgm:spPr/>
    </dgm:pt>
    <dgm:pt modelId="{3FC27F6B-F35D-458A-81CC-CBCBDBC403FA}" type="pres">
      <dgm:prSet presAssocID="{367DCEAC-9B5B-4E8D-8433-85015D9564D0}" presName="theInnerList" presStyleCnt="0"/>
      <dgm:spPr/>
    </dgm:pt>
    <dgm:pt modelId="{A5F91A5F-D494-460D-B3D9-85DDC6A45789}" type="pres">
      <dgm:prSet presAssocID="{FDAB00AA-6587-475A-A527-20C53BDF0DB4}" presName="childNode" presStyleLbl="node1" presStyleIdx="0" presStyleCnt="4">
        <dgm:presLayoutVars>
          <dgm:bulletEnabled val="1"/>
        </dgm:presLayoutVars>
      </dgm:prSet>
      <dgm:spPr/>
    </dgm:pt>
    <dgm:pt modelId="{73165BEE-5284-4289-BF05-B3E07660F542}" type="pres">
      <dgm:prSet presAssocID="{FDAB00AA-6587-475A-A527-20C53BDF0DB4}" presName="aSpace2" presStyleCnt="0"/>
      <dgm:spPr/>
    </dgm:pt>
    <dgm:pt modelId="{C1C37B00-513E-4585-8F4C-D30243C34C0D}" type="pres">
      <dgm:prSet presAssocID="{3A2DFF74-287E-4AEA-8F62-0401AB83EC75}" presName="childNode" presStyleLbl="node1" presStyleIdx="1" presStyleCnt="4">
        <dgm:presLayoutVars>
          <dgm:bulletEnabled val="1"/>
        </dgm:presLayoutVars>
      </dgm:prSet>
      <dgm:spPr/>
    </dgm:pt>
    <dgm:pt modelId="{8EC66E32-E9D3-4DDE-B5CA-27E392CC83C2}" type="pres">
      <dgm:prSet presAssocID="{3A2DFF74-287E-4AEA-8F62-0401AB83EC75}" presName="aSpace2" presStyleCnt="0"/>
      <dgm:spPr/>
    </dgm:pt>
    <dgm:pt modelId="{05AAFAB9-77AD-42A8-AAB8-F8C5C7529B5A}" type="pres">
      <dgm:prSet presAssocID="{2C95EB94-0F44-46B1-AD98-EC0ABCB4B251}" presName="childNode" presStyleLbl="node1" presStyleIdx="2" presStyleCnt="4">
        <dgm:presLayoutVars>
          <dgm:bulletEnabled val="1"/>
        </dgm:presLayoutVars>
      </dgm:prSet>
      <dgm:spPr/>
    </dgm:pt>
    <dgm:pt modelId="{94854359-1014-41BB-A907-422C309A2D62}" type="pres">
      <dgm:prSet presAssocID="{2C95EB94-0F44-46B1-AD98-EC0ABCB4B251}" presName="aSpace2" presStyleCnt="0"/>
      <dgm:spPr/>
    </dgm:pt>
    <dgm:pt modelId="{7648B21E-B243-4161-A2E9-B0DD35F60047}" type="pres">
      <dgm:prSet presAssocID="{0726EDB4-1452-4FAA-9CBD-BB471714A42A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90D1820E-C63E-4ABC-B3C5-4955178FAC6C}" type="presOf" srcId="{3A2DFF74-287E-4AEA-8F62-0401AB83EC75}" destId="{C1C37B00-513E-4585-8F4C-D30243C34C0D}" srcOrd="0" destOrd="0" presId="urn:microsoft.com/office/officeart/2005/8/layout/lProcess2"/>
    <dgm:cxn modelId="{EA033821-FC87-433F-8D6C-BFC39DBF8ED5}" type="presOf" srcId="{367DCEAC-9B5B-4E8D-8433-85015D9564D0}" destId="{E6748A09-8AB4-42E6-9DCE-CD21B433F510}" srcOrd="1" destOrd="0" presId="urn:microsoft.com/office/officeart/2005/8/layout/lProcess2"/>
    <dgm:cxn modelId="{F81E976B-41D8-4528-8025-43280115407E}" srcId="{367DCEAC-9B5B-4E8D-8433-85015D9564D0}" destId="{3A2DFF74-287E-4AEA-8F62-0401AB83EC75}" srcOrd="1" destOrd="0" parTransId="{1A4CDBA2-D200-443B-842E-9B96E29EE6AF}" sibTransId="{3DBC51C9-CDEB-47C1-8D57-C1821A51A131}"/>
    <dgm:cxn modelId="{A4C1DE6E-FDCF-4647-8B4F-00FF297C5CCB}" type="presOf" srcId="{2C95EB94-0F44-46B1-AD98-EC0ABCB4B251}" destId="{05AAFAB9-77AD-42A8-AAB8-F8C5C7529B5A}" srcOrd="0" destOrd="0" presId="urn:microsoft.com/office/officeart/2005/8/layout/lProcess2"/>
    <dgm:cxn modelId="{E4BD0471-7DD0-4132-869C-C3AA6629B0F6}" type="presOf" srcId="{FDAB00AA-6587-475A-A527-20C53BDF0DB4}" destId="{A5F91A5F-D494-460D-B3D9-85DDC6A45789}" srcOrd="0" destOrd="0" presId="urn:microsoft.com/office/officeart/2005/8/layout/lProcess2"/>
    <dgm:cxn modelId="{1CF9EE77-11BA-412A-B388-680203DEDDBE}" srcId="{367DCEAC-9B5B-4E8D-8433-85015D9564D0}" destId="{0726EDB4-1452-4FAA-9CBD-BB471714A42A}" srcOrd="3" destOrd="0" parTransId="{2461BD6B-6868-49DD-83B0-62190B3AA758}" sibTransId="{DC0785FD-3912-42B9-A474-4DADE0FB2E28}"/>
    <dgm:cxn modelId="{7B43157E-B6DA-4356-975E-F5329481DDFE}" srcId="{F0F066C0-958A-4744-A2E1-5774DE54D68B}" destId="{367DCEAC-9B5B-4E8D-8433-85015D9564D0}" srcOrd="0" destOrd="0" parTransId="{E749DBA5-FED5-449A-8F2B-84A0E446F2AC}" sibTransId="{40CDB4E6-EE05-49F3-AEB5-A62786A38A4C}"/>
    <dgm:cxn modelId="{B7B5F79C-4D8E-476A-AB47-523F11A03DF3}" type="presOf" srcId="{367DCEAC-9B5B-4E8D-8433-85015D9564D0}" destId="{DFB6CA7C-CD8E-4B59-A15C-5AFDF99E91E8}" srcOrd="0" destOrd="0" presId="urn:microsoft.com/office/officeart/2005/8/layout/lProcess2"/>
    <dgm:cxn modelId="{ABDFD4A6-185A-4BB6-82B5-7CC6D2099D22}" type="presOf" srcId="{F0F066C0-958A-4744-A2E1-5774DE54D68B}" destId="{7FE7A564-A9B0-401B-AB3E-1EEF47B03A6D}" srcOrd="0" destOrd="0" presId="urn:microsoft.com/office/officeart/2005/8/layout/lProcess2"/>
    <dgm:cxn modelId="{3F21C5B2-0F37-4E5A-A46A-E5E82B0882EF}" type="presOf" srcId="{0726EDB4-1452-4FAA-9CBD-BB471714A42A}" destId="{7648B21E-B243-4161-A2E9-B0DD35F60047}" srcOrd="0" destOrd="0" presId="urn:microsoft.com/office/officeart/2005/8/layout/lProcess2"/>
    <dgm:cxn modelId="{97252EB9-093B-4A54-97C2-7B9A7D06574F}" srcId="{367DCEAC-9B5B-4E8D-8433-85015D9564D0}" destId="{2C95EB94-0F44-46B1-AD98-EC0ABCB4B251}" srcOrd="2" destOrd="0" parTransId="{80EB7B9F-0495-4AF3-A385-03DAE2F02180}" sibTransId="{FB929002-0E39-415D-BFFD-57C87A75B977}"/>
    <dgm:cxn modelId="{CB6CA0CB-0AF3-4335-8193-6A9435A7860B}" srcId="{367DCEAC-9B5B-4E8D-8433-85015D9564D0}" destId="{FDAB00AA-6587-475A-A527-20C53BDF0DB4}" srcOrd="0" destOrd="0" parTransId="{FE8A7950-67B4-45A7-9A62-114CBFE416FF}" sibTransId="{B9BC14D0-D47C-415E-B896-A2EA55F1DC75}"/>
    <dgm:cxn modelId="{814B29C1-326A-49B9-9BDD-5CA3E50442C8}" type="presParOf" srcId="{7FE7A564-A9B0-401B-AB3E-1EEF47B03A6D}" destId="{019F33FE-5D08-4EE3-B2AD-899CCA9DF267}" srcOrd="0" destOrd="0" presId="urn:microsoft.com/office/officeart/2005/8/layout/lProcess2"/>
    <dgm:cxn modelId="{89861E78-9620-498F-AF91-9566D794795A}" type="presParOf" srcId="{019F33FE-5D08-4EE3-B2AD-899CCA9DF267}" destId="{DFB6CA7C-CD8E-4B59-A15C-5AFDF99E91E8}" srcOrd="0" destOrd="0" presId="urn:microsoft.com/office/officeart/2005/8/layout/lProcess2"/>
    <dgm:cxn modelId="{D1638B1C-E9DA-4EDC-99AB-7EBBB2DB6BCF}" type="presParOf" srcId="{019F33FE-5D08-4EE3-B2AD-899CCA9DF267}" destId="{E6748A09-8AB4-42E6-9DCE-CD21B433F510}" srcOrd="1" destOrd="0" presId="urn:microsoft.com/office/officeart/2005/8/layout/lProcess2"/>
    <dgm:cxn modelId="{08CFDC95-AC43-4BCC-8D67-21D91A096F73}" type="presParOf" srcId="{019F33FE-5D08-4EE3-B2AD-899CCA9DF267}" destId="{97C172C0-36B9-458D-9521-8F4135FAD601}" srcOrd="2" destOrd="0" presId="urn:microsoft.com/office/officeart/2005/8/layout/lProcess2"/>
    <dgm:cxn modelId="{78C61D7E-1DD0-4C3A-9CD6-6442AF1E8BAC}" type="presParOf" srcId="{97C172C0-36B9-458D-9521-8F4135FAD601}" destId="{3FC27F6B-F35D-458A-81CC-CBCBDBC403FA}" srcOrd="0" destOrd="0" presId="urn:microsoft.com/office/officeart/2005/8/layout/lProcess2"/>
    <dgm:cxn modelId="{322E4C61-36A3-43C4-8A4D-9C4BABBF2B75}" type="presParOf" srcId="{3FC27F6B-F35D-458A-81CC-CBCBDBC403FA}" destId="{A5F91A5F-D494-460D-B3D9-85DDC6A45789}" srcOrd="0" destOrd="0" presId="urn:microsoft.com/office/officeart/2005/8/layout/lProcess2"/>
    <dgm:cxn modelId="{B610BA5C-A6D2-4B64-9EAB-C3669EB4489D}" type="presParOf" srcId="{3FC27F6B-F35D-458A-81CC-CBCBDBC403FA}" destId="{73165BEE-5284-4289-BF05-B3E07660F542}" srcOrd="1" destOrd="0" presId="urn:microsoft.com/office/officeart/2005/8/layout/lProcess2"/>
    <dgm:cxn modelId="{295DE3E7-7D2E-4532-B0D4-99B885826677}" type="presParOf" srcId="{3FC27F6B-F35D-458A-81CC-CBCBDBC403FA}" destId="{C1C37B00-513E-4585-8F4C-D30243C34C0D}" srcOrd="2" destOrd="0" presId="urn:microsoft.com/office/officeart/2005/8/layout/lProcess2"/>
    <dgm:cxn modelId="{BE709784-BD68-4E22-B43C-1B313B5D4ACA}" type="presParOf" srcId="{3FC27F6B-F35D-458A-81CC-CBCBDBC403FA}" destId="{8EC66E32-E9D3-4DDE-B5CA-27E392CC83C2}" srcOrd="3" destOrd="0" presId="urn:microsoft.com/office/officeart/2005/8/layout/lProcess2"/>
    <dgm:cxn modelId="{A6E57B11-DA7B-4808-AD88-12FFB29AAF08}" type="presParOf" srcId="{3FC27F6B-F35D-458A-81CC-CBCBDBC403FA}" destId="{05AAFAB9-77AD-42A8-AAB8-F8C5C7529B5A}" srcOrd="4" destOrd="0" presId="urn:microsoft.com/office/officeart/2005/8/layout/lProcess2"/>
    <dgm:cxn modelId="{BE4B44A3-EA2F-4E80-9483-5E0C9FF25C44}" type="presParOf" srcId="{3FC27F6B-F35D-458A-81CC-CBCBDBC403FA}" destId="{94854359-1014-41BB-A907-422C309A2D62}" srcOrd="5" destOrd="0" presId="urn:microsoft.com/office/officeart/2005/8/layout/lProcess2"/>
    <dgm:cxn modelId="{E432E97E-59B3-4038-A6BD-C3C754C5083A}" type="presParOf" srcId="{3FC27F6B-F35D-458A-81CC-CBCBDBC403FA}" destId="{7648B21E-B243-4161-A2E9-B0DD35F60047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0240BD-EB93-4474-AA92-721A499AD8C5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E44E0E6C-96EF-4265-AD38-40BAE3E970AE}">
      <dgm:prSet phldrT="[Text]"/>
      <dgm:spPr/>
      <dgm:t>
        <a:bodyPr/>
        <a:lstStyle/>
        <a:p>
          <a:endParaRPr lang="en-GB"/>
        </a:p>
      </dgm:t>
    </dgm:pt>
    <dgm:pt modelId="{6A7E70E2-CB3C-497B-A536-ACA598113F94}" type="parTrans" cxnId="{16E66CBC-1986-41E9-A944-00BE16E44201}">
      <dgm:prSet/>
      <dgm:spPr/>
      <dgm:t>
        <a:bodyPr/>
        <a:lstStyle/>
        <a:p>
          <a:endParaRPr lang="en-GB"/>
        </a:p>
      </dgm:t>
    </dgm:pt>
    <dgm:pt modelId="{34D80D33-7594-43BC-9EE1-86565D4E16C9}" type="sibTrans" cxnId="{16E66CBC-1986-41E9-A944-00BE16E44201}">
      <dgm:prSet/>
      <dgm:spPr/>
      <dgm:t>
        <a:bodyPr/>
        <a:lstStyle/>
        <a:p>
          <a:endParaRPr lang="en-GB"/>
        </a:p>
      </dgm:t>
    </dgm:pt>
    <dgm:pt modelId="{7C4B3EA8-E343-4AE6-8A7A-7A528EDA86D6}">
      <dgm:prSet/>
      <dgm:spPr/>
      <dgm:t>
        <a:bodyPr/>
        <a:lstStyle/>
        <a:p>
          <a:endParaRPr lang="en-GB"/>
        </a:p>
      </dgm:t>
    </dgm:pt>
    <dgm:pt modelId="{AD9A5A04-1D53-4E31-B104-73F2D888EB49}" type="parTrans" cxnId="{A660523B-7A99-4768-9E0A-1EE9D44981B6}">
      <dgm:prSet/>
      <dgm:spPr/>
      <dgm:t>
        <a:bodyPr/>
        <a:lstStyle/>
        <a:p>
          <a:endParaRPr lang="en-GB"/>
        </a:p>
      </dgm:t>
    </dgm:pt>
    <dgm:pt modelId="{A86AB432-5316-41B0-937A-DCB5F6E3C577}" type="sibTrans" cxnId="{A660523B-7A99-4768-9E0A-1EE9D44981B6}">
      <dgm:prSet/>
      <dgm:spPr/>
      <dgm:t>
        <a:bodyPr/>
        <a:lstStyle/>
        <a:p>
          <a:endParaRPr lang="en-GB"/>
        </a:p>
      </dgm:t>
    </dgm:pt>
    <dgm:pt modelId="{AA7EAA9A-0E75-45C9-8A8F-33894EE5183B}">
      <dgm:prSet/>
      <dgm:spPr/>
      <dgm:t>
        <a:bodyPr/>
        <a:lstStyle/>
        <a:p>
          <a:endParaRPr lang="en-GB"/>
        </a:p>
      </dgm:t>
    </dgm:pt>
    <dgm:pt modelId="{797E4A8A-95B4-4B3A-B83D-014199809F5B}" type="parTrans" cxnId="{BFD051F7-331B-4AAD-9FA3-4F9E0FFBFB30}">
      <dgm:prSet/>
      <dgm:spPr/>
      <dgm:t>
        <a:bodyPr/>
        <a:lstStyle/>
        <a:p>
          <a:endParaRPr lang="en-GB"/>
        </a:p>
      </dgm:t>
    </dgm:pt>
    <dgm:pt modelId="{EFA5FA2B-018D-4D2F-9972-B8E31C458D7D}" type="sibTrans" cxnId="{BFD051F7-331B-4AAD-9FA3-4F9E0FFBFB30}">
      <dgm:prSet/>
      <dgm:spPr/>
      <dgm:t>
        <a:bodyPr/>
        <a:lstStyle/>
        <a:p>
          <a:endParaRPr lang="en-GB"/>
        </a:p>
      </dgm:t>
    </dgm:pt>
    <dgm:pt modelId="{D4B33D79-3752-4DD7-95D0-BBA65EC7788C}">
      <dgm:prSet/>
      <dgm:spPr/>
      <dgm:t>
        <a:bodyPr/>
        <a:lstStyle/>
        <a:p>
          <a:endParaRPr lang="en-GB"/>
        </a:p>
      </dgm:t>
    </dgm:pt>
    <dgm:pt modelId="{93FFEA67-6698-4D8D-8101-87B588844E99}" type="parTrans" cxnId="{A43F1D24-F26C-4D1F-BBDC-D6B0DBDE665F}">
      <dgm:prSet/>
      <dgm:spPr/>
      <dgm:t>
        <a:bodyPr/>
        <a:lstStyle/>
        <a:p>
          <a:endParaRPr lang="en-GB"/>
        </a:p>
      </dgm:t>
    </dgm:pt>
    <dgm:pt modelId="{7C66C03B-7FB0-46E8-870C-1A66242B6BEF}" type="sibTrans" cxnId="{A43F1D24-F26C-4D1F-BBDC-D6B0DBDE665F}">
      <dgm:prSet/>
      <dgm:spPr/>
      <dgm:t>
        <a:bodyPr/>
        <a:lstStyle/>
        <a:p>
          <a:endParaRPr lang="en-GB"/>
        </a:p>
      </dgm:t>
    </dgm:pt>
    <dgm:pt modelId="{A2BD45F4-CE18-4FF6-857D-E8C572188924}" type="pres">
      <dgm:prSet presAssocID="{3E0240BD-EB93-4474-AA92-721A499AD8C5}" presName="Name0" presStyleCnt="0">
        <dgm:presLayoutVars>
          <dgm:dir/>
          <dgm:animLvl val="lvl"/>
          <dgm:resizeHandles val="exact"/>
        </dgm:presLayoutVars>
      </dgm:prSet>
      <dgm:spPr/>
    </dgm:pt>
    <dgm:pt modelId="{5B50C0EF-FD28-469B-9267-D2CB54FCE78F}" type="pres">
      <dgm:prSet presAssocID="{E44E0E6C-96EF-4265-AD38-40BAE3E970AE}" presName="Name8" presStyleCnt="0"/>
      <dgm:spPr/>
    </dgm:pt>
    <dgm:pt modelId="{D3F3F664-0523-4038-8C03-3FFD0F889CF3}" type="pres">
      <dgm:prSet presAssocID="{E44E0E6C-96EF-4265-AD38-40BAE3E970AE}" presName="level" presStyleLbl="node1" presStyleIdx="0" presStyleCnt="4">
        <dgm:presLayoutVars>
          <dgm:chMax val="1"/>
          <dgm:bulletEnabled val="1"/>
        </dgm:presLayoutVars>
      </dgm:prSet>
      <dgm:spPr/>
    </dgm:pt>
    <dgm:pt modelId="{D239C100-DAC1-4DA6-B680-6C0E5FB97A19}" type="pres">
      <dgm:prSet presAssocID="{E44E0E6C-96EF-4265-AD38-40BAE3E970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3F71943-40CF-4231-BF49-EBCA6A01E7D8}" type="pres">
      <dgm:prSet presAssocID="{AA7EAA9A-0E75-45C9-8A8F-33894EE5183B}" presName="Name8" presStyleCnt="0"/>
      <dgm:spPr/>
    </dgm:pt>
    <dgm:pt modelId="{17B26E62-53BA-4868-A4E3-B51C2CE8C48E}" type="pres">
      <dgm:prSet presAssocID="{AA7EAA9A-0E75-45C9-8A8F-33894EE5183B}" presName="level" presStyleLbl="node1" presStyleIdx="1" presStyleCnt="4">
        <dgm:presLayoutVars>
          <dgm:chMax val="1"/>
          <dgm:bulletEnabled val="1"/>
        </dgm:presLayoutVars>
      </dgm:prSet>
      <dgm:spPr/>
    </dgm:pt>
    <dgm:pt modelId="{849D3414-C01C-49DE-B55A-B18C38204F9E}" type="pres">
      <dgm:prSet presAssocID="{AA7EAA9A-0E75-45C9-8A8F-33894EE5183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25E5EE0-9D1D-49A0-AF58-803039A2616A}" type="pres">
      <dgm:prSet presAssocID="{D4B33D79-3752-4DD7-95D0-BBA65EC7788C}" presName="Name8" presStyleCnt="0"/>
      <dgm:spPr/>
    </dgm:pt>
    <dgm:pt modelId="{013639A2-A498-4B5F-9782-7D1426CDA9E7}" type="pres">
      <dgm:prSet presAssocID="{D4B33D79-3752-4DD7-95D0-BBA65EC7788C}" presName="level" presStyleLbl="node1" presStyleIdx="2" presStyleCnt="4" custLinFactNeighborX="-67" custLinFactNeighborY="-125">
        <dgm:presLayoutVars>
          <dgm:chMax val="1"/>
          <dgm:bulletEnabled val="1"/>
        </dgm:presLayoutVars>
      </dgm:prSet>
      <dgm:spPr/>
    </dgm:pt>
    <dgm:pt modelId="{85DC72E8-5667-46A4-A644-BF22809B23FB}" type="pres">
      <dgm:prSet presAssocID="{D4B33D79-3752-4DD7-95D0-BBA65EC7788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213B4E3-0877-494B-A58D-A9ED5CCF495F}" type="pres">
      <dgm:prSet presAssocID="{7C4B3EA8-E343-4AE6-8A7A-7A528EDA86D6}" presName="Name8" presStyleCnt="0"/>
      <dgm:spPr/>
    </dgm:pt>
    <dgm:pt modelId="{26B76039-32D6-48EA-B9EF-CA006D78DF00}" type="pres">
      <dgm:prSet presAssocID="{7C4B3EA8-E343-4AE6-8A7A-7A528EDA86D6}" presName="level" presStyleLbl="node1" presStyleIdx="3" presStyleCnt="4">
        <dgm:presLayoutVars>
          <dgm:chMax val="1"/>
          <dgm:bulletEnabled val="1"/>
        </dgm:presLayoutVars>
      </dgm:prSet>
      <dgm:spPr/>
    </dgm:pt>
    <dgm:pt modelId="{9C01613F-A71E-483D-918F-C3A2439AF6A1}" type="pres">
      <dgm:prSet presAssocID="{7C4B3EA8-E343-4AE6-8A7A-7A528EDA86D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A8B1560A-BC85-49AD-B1D7-595530C8EA03}" type="presOf" srcId="{AA7EAA9A-0E75-45C9-8A8F-33894EE5183B}" destId="{17B26E62-53BA-4868-A4E3-B51C2CE8C48E}" srcOrd="0" destOrd="0" presId="urn:microsoft.com/office/officeart/2005/8/layout/pyramid1"/>
    <dgm:cxn modelId="{EE38EF1A-6EE3-4CFA-AC46-1CBE6DA07356}" type="presOf" srcId="{D4B33D79-3752-4DD7-95D0-BBA65EC7788C}" destId="{85DC72E8-5667-46A4-A644-BF22809B23FB}" srcOrd="1" destOrd="0" presId="urn:microsoft.com/office/officeart/2005/8/layout/pyramid1"/>
    <dgm:cxn modelId="{A43F1D24-F26C-4D1F-BBDC-D6B0DBDE665F}" srcId="{3E0240BD-EB93-4474-AA92-721A499AD8C5}" destId="{D4B33D79-3752-4DD7-95D0-BBA65EC7788C}" srcOrd="2" destOrd="0" parTransId="{93FFEA67-6698-4D8D-8101-87B588844E99}" sibTransId="{7C66C03B-7FB0-46E8-870C-1A66242B6BEF}"/>
    <dgm:cxn modelId="{A660523B-7A99-4768-9E0A-1EE9D44981B6}" srcId="{3E0240BD-EB93-4474-AA92-721A499AD8C5}" destId="{7C4B3EA8-E343-4AE6-8A7A-7A528EDA86D6}" srcOrd="3" destOrd="0" parTransId="{AD9A5A04-1D53-4E31-B104-73F2D888EB49}" sibTransId="{A86AB432-5316-41B0-937A-DCB5F6E3C577}"/>
    <dgm:cxn modelId="{FCA6F249-E46C-4668-95D0-C289D4694AF5}" type="presOf" srcId="{D4B33D79-3752-4DD7-95D0-BBA65EC7788C}" destId="{013639A2-A498-4B5F-9782-7D1426CDA9E7}" srcOrd="0" destOrd="0" presId="urn:microsoft.com/office/officeart/2005/8/layout/pyramid1"/>
    <dgm:cxn modelId="{B408BA4B-080D-478F-A5F0-336A6118CAE1}" type="presOf" srcId="{7C4B3EA8-E343-4AE6-8A7A-7A528EDA86D6}" destId="{9C01613F-A71E-483D-918F-C3A2439AF6A1}" srcOrd="1" destOrd="0" presId="urn:microsoft.com/office/officeart/2005/8/layout/pyramid1"/>
    <dgm:cxn modelId="{5B3F9D5A-18D4-4EBC-A577-CD03225F5C4F}" type="presOf" srcId="{AA7EAA9A-0E75-45C9-8A8F-33894EE5183B}" destId="{849D3414-C01C-49DE-B55A-B18C38204F9E}" srcOrd="1" destOrd="0" presId="urn:microsoft.com/office/officeart/2005/8/layout/pyramid1"/>
    <dgm:cxn modelId="{16E66CBC-1986-41E9-A944-00BE16E44201}" srcId="{3E0240BD-EB93-4474-AA92-721A499AD8C5}" destId="{E44E0E6C-96EF-4265-AD38-40BAE3E970AE}" srcOrd="0" destOrd="0" parTransId="{6A7E70E2-CB3C-497B-A536-ACA598113F94}" sibTransId="{34D80D33-7594-43BC-9EE1-86565D4E16C9}"/>
    <dgm:cxn modelId="{0BEDAEC8-4298-4ADE-BC72-AA5C39E4C33C}" type="presOf" srcId="{3E0240BD-EB93-4474-AA92-721A499AD8C5}" destId="{A2BD45F4-CE18-4FF6-857D-E8C572188924}" srcOrd="0" destOrd="0" presId="urn:microsoft.com/office/officeart/2005/8/layout/pyramid1"/>
    <dgm:cxn modelId="{B1696DCE-B0C5-480E-A0F8-37540A1C149C}" type="presOf" srcId="{7C4B3EA8-E343-4AE6-8A7A-7A528EDA86D6}" destId="{26B76039-32D6-48EA-B9EF-CA006D78DF00}" srcOrd="0" destOrd="0" presId="urn:microsoft.com/office/officeart/2005/8/layout/pyramid1"/>
    <dgm:cxn modelId="{92FEF2D6-2458-4E97-8B58-1B213A983472}" type="presOf" srcId="{E44E0E6C-96EF-4265-AD38-40BAE3E970AE}" destId="{D3F3F664-0523-4038-8C03-3FFD0F889CF3}" srcOrd="0" destOrd="0" presId="urn:microsoft.com/office/officeart/2005/8/layout/pyramid1"/>
    <dgm:cxn modelId="{5072FAED-9AA9-4E41-B551-190049F14B39}" type="presOf" srcId="{E44E0E6C-96EF-4265-AD38-40BAE3E970AE}" destId="{D239C100-DAC1-4DA6-B680-6C0E5FB97A19}" srcOrd="1" destOrd="0" presId="urn:microsoft.com/office/officeart/2005/8/layout/pyramid1"/>
    <dgm:cxn modelId="{BFD051F7-331B-4AAD-9FA3-4F9E0FFBFB30}" srcId="{3E0240BD-EB93-4474-AA92-721A499AD8C5}" destId="{AA7EAA9A-0E75-45C9-8A8F-33894EE5183B}" srcOrd="1" destOrd="0" parTransId="{797E4A8A-95B4-4B3A-B83D-014199809F5B}" sibTransId="{EFA5FA2B-018D-4D2F-9972-B8E31C458D7D}"/>
    <dgm:cxn modelId="{D06A179F-BA76-422B-A784-B451B36B8448}" type="presParOf" srcId="{A2BD45F4-CE18-4FF6-857D-E8C572188924}" destId="{5B50C0EF-FD28-469B-9267-D2CB54FCE78F}" srcOrd="0" destOrd="0" presId="urn:microsoft.com/office/officeart/2005/8/layout/pyramid1"/>
    <dgm:cxn modelId="{8BAA6987-23F2-48D7-9041-991A3AD1E6CE}" type="presParOf" srcId="{5B50C0EF-FD28-469B-9267-D2CB54FCE78F}" destId="{D3F3F664-0523-4038-8C03-3FFD0F889CF3}" srcOrd="0" destOrd="0" presId="urn:microsoft.com/office/officeart/2005/8/layout/pyramid1"/>
    <dgm:cxn modelId="{C8F6C8EF-CDB6-4F34-8C6F-E2C219D53A9D}" type="presParOf" srcId="{5B50C0EF-FD28-469B-9267-D2CB54FCE78F}" destId="{D239C100-DAC1-4DA6-B680-6C0E5FB97A19}" srcOrd="1" destOrd="0" presId="urn:microsoft.com/office/officeart/2005/8/layout/pyramid1"/>
    <dgm:cxn modelId="{49E2BD30-AED1-4E4F-AB6C-945CD6248253}" type="presParOf" srcId="{A2BD45F4-CE18-4FF6-857D-E8C572188924}" destId="{D3F71943-40CF-4231-BF49-EBCA6A01E7D8}" srcOrd="1" destOrd="0" presId="urn:microsoft.com/office/officeart/2005/8/layout/pyramid1"/>
    <dgm:cxn modelId="{D79C353B-99F0-405E-B61F-66E4B305CCA7}" type="presParOf" srcId="{D3F71943-40CF-4231-BF49-EBCA6A01E7D8}" destId="{17B26E62-53BA-4868-A4E3-B51C2CE8C48E}" srcOrd="0" destOrd="0" presId="urn:microsoft.com/office/officeart/2005/8/layout/pyramid1"/>
    <dgm:cxn modelId="{010E21F6-8877-4F93-A99D-6E8B975FF6EA}" type="presParOf" srcId="{D3F71943-40CF-4231-BF49-EBCA6A01E7D8}" destId="{849D3414-C01C-49DE-B55A-B18C38204F9E}" srcOrd="1" destOrd="0" presId="urn:microsoft.com/office/officeart/2005/8/layout/pyramid1"/>
    <dgm:cxn modelId="{F00DCBE7-2819-475D-A201-B3EF4EF3A65E}" type="presParOf" srcId="{A2BD45F4-CE18-4FF6-857D-E8C572188924}" destId="{825E5EE0-9D1D-49A0-AF58-803039A2616A}" srcOrd="2" destOrd="0" presId="urn:microsoft.com/office/officeart/2005/8/layout/pyramid1"/>
    <dgm:cxn modelId="{A8366E47-B13A-405D-8034-E62791A506DD}" type="presParOf" srcId="{825E5EE0-9D1D-49A0-AF58-803039A2616A}" destId="{013639A2-A498-4B5F-9782-7D1426CDA9E7}" srcOrd="0" destOrd="0" presId="urn:microsoft.com/office/officeart/2005/8/layout/pyramid1"/>
    <dgm:cxn modelId="{302D0F18-2B47-44AD-AF32-E476349FDB51}" type="presParOf" srcId="{825E5EE0-9D1D-49A0-AF58-803039A2616A}" destId="{85DC72E8-5667-46A4-A644-BF22809B23FB}" srcOrd="1" destOrd="0" presId="urn:microsoft.com/office/officeart/2005/8/layout/pyramid1"/>
    <dgm:cxn modelId="{68DCCD62-D19B-40E5-9EEC-2DDC1B489993}" type="presParOf" srcId="{A2BD45F4-CE18-4FF6-857D-E8C572188924}" destId="{8213B4E3-0877-494B-A58D-A9ED5CCF495F}" srcOrd="3" destOrd="0" presId="urn:microsoft.com/office/officeart/2005/8/layout/pyramid1"/>
    <dgm:cxn modelId="{91BA4173-A991-496C-9A8B-50B495060DF5}" type="presParOf" srcId="{8213B4E3-0877-494B-A58D-A9ED5CCF495F}" destId="{26B76039-32D6-48EA-B9EF-CA006D78DF00}" srcOrd="0" destOrd="0" presId="urn:microsoft.com/office/officeart/2005/8/layout/pyramid1"/>
    <dgm:cxn modelId="{71136E80-FEE1-4A48-9035-E53C2B481002}" type="presParOf" srcId="{8213B4E3-0877-494B-A58D-A9ED5CCF495F}" destId="{9C01613F-A71E-483D-918F-C3A2439AF6A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82ABED-D0E7-4109-B931-0B1412ABC824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3A7B38AF-CF39-4ADB-A749-E372DFDCA292}">
      <dgm:prSet phldrT="[Text]"/>
      <dgm:spPr>
        <a:solidFill>
          <a:srgbClr val="FF0000"/>
        </a:solidFill>
      </dgm:spPr>
      <dgm:t>
        <a:bodyPr/>
        <a:lstStyle/>
        <a:p>
          <a:r>
            <a:rPr lang="en-GB" b="1" dirty="0"/>
            <a:t>2. ACTION</a:t>
          </a:r>
          <a:br>
            <a:rPr lang="en-GB" dirty="0"/>
          </a:br>
          <a:r>
            <a:rPr lang="en-GB" dirty="0"/>
            <a:t>Practical </a:t>
          </a:r>
          <a:r>
            <a:rPr lang="en-GB" b="0" dirty="0"/>
            <a:t>application</a:t>
          </a:r>
          <a:r>
            <a:rPr lang="en-GB" dirty="0"/>
            <a:t> of learning in local campaign action</a:t>
          </a:r>
        </a:p>
      </dgm:t>
    </dgm:pt>
    <dgm:pt modelId="{360C90D3-B4E0-4B7A-A81B-416A27C69B0B}" type="parTrans" cxnId="{8728B708-A6A7-475E-B5FB-2C61DC9E2D3D}">
      <dgm:prSet/>
      <dgm:spPr/>
      <dgm:t>
        <a:bodyPr/>
        <a:lstStyle/>
        <a:p>
          <a:endParaRPr lang="en-GB"/>
        </a:p>
      </dgm:t>
    </dgm:pt>
    <dgm:pt modelId="{9804375B-0053-4F58-92C8-7F0D5A2C0E55}" type="sibTrans" cxnId="{8728B708-A6A7-475E-B5FB-2C61DC9E2D3D}">
      <dgm:prSet/>
      <dgm:spPr/>
      <dgm:t>
        <a:bodyPr/>
        <a:lstStyle/>
        <a:p>
          <a:endParaRPr lang="en-GB"/>
        </a:p>
      </dgm:t>
    </dgm:pt>
    <dgm:pt modelId="{FBEB13E4-98D3-4BCF-9DAC-F602B935F7FF}">
      <dgm:prSet phldrT="[Text]"/>
      <dgm:spPr>
        <a:solidFill>
          <a:srgbClr val="00B050"/>
        </a:solidFill>
      </dgm:spPr>
      <dgm:t>
        <a:bodyPr/>
        <a:lstStyle/>
        <a:p>
          <a:r>
            <a:rPr lang="en-GB" b="1" dirty="0"/>
            <a:t>3. EVALUATION</a:t>
          </a:r>
          <a:br>
            <a:rPr lang="en-GB" b="1" dirty="0"/>
          </a:br>
          <a:r>
            <a:rPr lang="en-GB" b="0" dirty="0"/>
            <a:t>Ongoing reflection through reading, writing and discussion workshops</a:t>
          </a:r>
        </a:p>
        <a:p>
          <a:endParaRPr lang="en-GB" dirty="0"/>
        </a:p>
      </dgm:t>
    </dgm:pt>
    <dgm:pt modelId="{A12B5581-32A2-44C2-AD4D-B5FC134DA571}" type="parTrans" cxnId="{66BFB208-6658-4900-8673-D3128B6439E6}">
      <dgm:prSet/>
      <dgm:spPr/>
      <dgm:t>
        <a:bodyPr/>
        <a:lstStyle/>
        <a:p>
          <a:endParaRPr lang="en-GB"/>
        </a:p>
      </dgm:t>
    </dgm:pt>
    <dgm:pt modelId="{26065BA1-A2CB-4EC4-B9D7-4E6CD42D1974}" type="sibTrans" cxnId="{66BFB208-6658-4900-8673-D3128B6439E6}">
      <dgm:prSet/>
      <dgm:spPr/>
      <dgm:t>
        <a:bodyPr/>
        <a:lstStyle/>
        <a:p>
          <a:endParaRPr lang="en-GB"/>
        </a:p>
      </dgm:t>
    </dgm:pt>
    <dgm:pt modelId="{C78CB165-79B9-4886-AA02-DDCA4DEA51F0}">
      <dgm:prSet phldrT="[Text]"/>
      <dgm:spPr/>
      <dgm:t>
        <a:bodyPr/>
        <a:lstStyle/>
        <a:p>
          <a:r>
            <a:rPr lang="en-GB" b="1" dirty="0"/>
            <a:t>1. RESEARCH</a:t>
          </a:r>
          <a:br>
            <a:rPr lang="en-GB" b="1" dirty="0"/>
          </a:br>
          <a:r>
            <a:rPr lang="en-GB" b="0" dirty="0"/>
            <a:t>Knowledge &amp; skills acquisition in workshop setting</a:t>
          </a:r>
        </a:p>
      </dgm:t>
    </dgm:pt>
    <dgm:pt modelId="{4C33A2AA-5978-4229-90BD-09C83E2F93CB}" type="parTrans" cxnId="{327C93DD-A717-4DE0-AFA0-4BA70FFF059C}">
      <dgm:prSet/>
      <dgm:spPr/>
      <dgm:t>
        <a:bodyPr/>
        <a:lstStyle/>
        <a:p>
          <a:endParaRPr lang="en-GB"/>
        </a:p>
      </dgm:t>
    </dgm:pt>
    <dgm:pt modelId="{8037C96A-75DA-411B-A788-D8313CA2E2FF}" type="sibTrans" cxnId="{327C93DD-A717-4DE0-AFA0-4BA70FFF059C}">
      <dgm:prSet/>
      <dgm:spPr/>
      <dgm:t>
        <a:bodyPr/>
        <a:lstStyle/>
        <a:p>
          <a:endParaRPr lang="en-GB"/>
        </a:p>
      </dgm:t>
    </dgm:pt>
    <dgm:pt modelId="{380E9AD7-1605-4914-BD89-BA361C197F78}" type="pres">
      <dgm:prSet presAssocID="{3782ABED-D0E7-4109-B931-0B1412ABC824}" presName="compositeShape" presStyleCnt="0">
        <dgm:presLayoutVars>
          <dgm:chMax val="7"/>
          <dgm:dir/>
          <dgm:resizeHandles val="exact"/>
        </dgm:presLayoutVars>
      </dgm:prSet>
      <dgm:spPr/>
    </dgm:pt>
    <dgm:pt modelId="{24CD830B-8C97-4433-89C4-2A0B4088CF28}" type="pres">
      <dgm:prSet presAssocID="{3782ABED-D0E7-4109-B931-0B1412ABC824}" presName="wedge1" presStyleLbl="node1" presStyleIdx="0" presStyleCnt="3"/>
      <dgm:spPr/>
    </dgm:pt>
    <dgm:pt modelId="{83288E4E-A554-40DA-A28E-FD4D206E2E12}" type="pres">
      <dgm:prSet presAssocID="{3782ABED-D0E7-4109-B931-0B1412ABC824}" presName="dummy1a" presStyleCnt="0"/>
      <dgm:spPr/>
    </dgm:pt>
    <dgm:pt modelId="{9ED84A0F-832D-40C8-9919-A2CBA925F300}" type="pres">
      <dgm:prSet presAssocID="{3782ABED-D0E7-4109-B931-0B1412ABC824}" presName="dummy1b" presStyleCnt="0"/>
      <dgm:spPr/>
    </dgm:pt>
    <dgm:pt modelId="{19BFD63B-5263-43C8-9A43-24D2CE67EF82}" type="pres">
      <dgm:prSet presAssocID="{3782ABED-D0E7-4109-B931-0B1412ABC82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6ADCEB5-DD7F-4F41-9663-46B9F21A6189}" type="pres">
      <dgm:prSet presAssocID="{3782ABED-D0E7-4109-B931-0B1412ABC824}" presName="wedge2" presStyleLbl="node1" presStyleIdx="1" presStyleCnt="3"/>
      <dgm:spPr/>
    </dgm:pt>
    <dgm:pt modelId="{D2CB7ED9-F7C4-48EC-B3F8-5140E250F0E7}" type="pres">
      <dgm:prSet presAssocID="{3782ABED-D0E7-4109-B931-0B1412ABC824}" presName="dummy2a" presStyleCnt="0"/>
      <dgm:spPr/>
    </dgm:pt>
    <dgm:pt modelId="{56C0B90A-1A61-49AA-B7FC-A09A10CAC59E}" type="pres">
      <dgm:prSet presAssocID="{3782ABED-D0E7-4109-B931-0B1412ABC824}" presName="dummy2b" presStyleCnt="0"/>
      <dgm:spPr/>
    </dgm:pt>
    <dgm:pt modelId="{BC377286-6CDF-4224-B1D2-B8A3A1BFE937}" type="pres">
      <dgm:prSet presAssocID="{3782ABED-D0E7-4109-B931-0B1412ABC82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75EA213-84C6-42C0-BB84-7993BB2553C5}" type="pres">
      <dgm:prSet presAssocID="{3782ABED-D0E7-4109-B931-0B1412ABC824}" presName="wedge3" presStyleLbl="node1" presStyleIdx="2" presStyleCnt="3"/>
      <dgm:spPr/>
    </dgm:pt>
    <dgm:pt modelId="{A7458DF0-683D-4929-A6FA-1BAA4662BF13}" type="pres">
      <dgm:prSet presAssocID="{3782ABED-D0E7-4109-B931-0B1412ABC824}" presName="dummy3a" presStyleCnt="0"/>
      <dgm:spPr/>
    </dgm:pt>
    <dgm:pt modelId="{47F5AAA6-7F1D-4394-8823-D2413BAC808F}" type="pres">
      <dgm:prSet presAssocID="{3782ABED-D0E7-4109-B931-0B1412ABC824}" presName="dummy3b" presStyleCnt="0"/>
      <dgm:spPr/>
    </dgm:pt>
    <dgm:pt modelId="{75680610-F84C-4A5C-BD53-395CC5E89D4D}" type="pres">
      <dgm:prSet presAssocID="{3782ABED-D0E7-4109-B931-0B1412ABC82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FA7A002A-26FD-4A34-97A5-0737E830D5F3}" type="pres">
      <dgm:prSet presAssocID="{9804375B-0053-4F58-92C8-7F0D5A2C0E55}" presName="arrowWedge1" presStyleLbl="fgSibTrans2D1" presStyleIdx="0" presStyleCnt="3"/>
      <dgm:spPr/>
    </dgm:pt>
    <dgm:pt modelId="{D71AA112-69FB-46D8-8593-D66E28128FCB}" type="pres">
      <dgm:prSet presAssocID="{26065BA1-A2CB-4EC4-B9D7-4E6CD42D1974}" presName="arrowWedge2" presStyleLbl="fgSibTrans2D1" presStyleIdx="1" presStyleCnt="3"/>
      <dgm:spPr/>
    </dgm:pt>
    <dgm:pt modelId="{66BA5258-43E1-44CA-8CA7-7E221CD021C7}" type="pres">
      <dgm:prSet presAssocID="{8037C96A-75DA-411B-A788-D8313CA2E2FF}" presName="arrowWedge3" presStyleLbl="fgSibTrans2D1" presStyleIdx="2" presStyleCnt="3"/>
      <dgm:spPr/>
    </dgm:pt>
  </dgm:ptLst>
  <dgm:cxnLst>
    <dgm:cxn modelId="{66BFB208-6658-4900-8673-D3128B6439E6}" srcId="{3782ABED-D0E7-4109-B931-0B1412ABC824}" destId="{FBEB13E4-98D3-4BCF-9DAC-F602B935F7FF}" srcOrd="1" destOrd="0" parTransId="{A12B5581-32A2-44C2-AD4D-B5FC134DA571}" sibTransId="{26065BA1-A2CB-4EC4-B9D7-4E6CD42D1974}"/>
    <dgm:cxn modelId="{8728B708-A6A7-475E-B5FB-2C61DC9E2D3D}" srcId="{3782ABED-D0E7-4109-B931-0B1412ABC824}" destId="{3A7B38AF-CF39-4ADB-A749-E372DFDCA292}" srcOrd="0" destOrd="0" parTransId="{360C90D3-B4E0-4B7A-A81B-416A27C69B0B}" sibTransId="{9804375B-0053-4F58-92C8-7F0D5A2C0E55}"/>
    <dgm:cxn modelId="{2351BF22-4D66-4A50-8A4E-FEABACEDBC1A}" type="presOf" srcId="{C78CB165-79B9-4886-AA02-DDCA4DEA51F0}" destId="{75680610-F84C-4A5C-BD53-395CC5E89D4D}" srcOrd="1" destOrd="0" presId="urn:microsoft.com/office/officeart/2005/8/layout/cycle8"/>
    <dgm:cxn modelId="{79E8FF47-1A31-4AE6-BBB6-480953974AAF}" type="presOf" srcId="{FBEB13E4-98D3-4BCF-9DAC-F602B935F7FF}" destId="{BC377286-6CDF-4224-B1D2-B8A3A1BFE937}" srcOrd="1" destOrd="0" presId="urn:microsoft.com/office/officeart/2005/8/layout/cycle8"/>
    <dgm:cxn modelId="{52693368-9F23-47E0-89C4-D69DC03F4F32}" type="presOf" srcId="{FBEB13E4-98D3-4BCF-9DAC-F602B935F7FF}" destId="{16ADCEB5-DD7F-4F41-9663-46B9F21A6189}" srcOrd="0" destOrd="0" presId="urn:microsoft.com/office/officeart/2005/8/layout/cycle8"/>
    <dgm:cxn modelId="{F4842E5A-8A73-4922-885A-D39103EAE59C}" type="presOf" srcId="{C78CB165-79B9-4886-AA02-DDCA4DEA51F0}" destId="{A75EA213-84C6-42C0-BB84-7993BB2553C5}" srcOrd="0" destOrd="0" presId="urn:microsoft.com/office/officeart/2005/8/layout/cycle8"/>
    <dgm:cxn modelId="{C18595A0-5A6C-4830-9D6F-BEB2F9A18B55}" type="presOf" srcId="{3A7B38AF-CF39-4ADB-A749-E372DFDCA292}" destId="{24CD830B-8C97-4433-89C4-2A0B4088CF28}" srcOrd="0" destOrd="0" presId="urn:microsoft.com/office/officeart/2005/8/layout/cycle8"/>
    <dgm:cxn modelId="{8073FBCF-4326-4C49-9216-D996449A7523}" type="presOf" srcId="{3A7B38AF-CF39-4ADB-A749-E372DFDCA292}" destId="{19BFD63B-5263-43C8-9A43-24D2CE67EF82}" srcOrd="1" destOrd="0" presId="urn:microsoft.com/office/officeart/2005/8/layout/cycle8"/>
    <dgm:cxn modelId="{327C93DD-A717-4DE0-AFA0-4BA70FFF059C}" srcId="{3782ABED-D0E7-4109-B931-0B1412ABC824}" destId="{C78CB165-79B9-4886-AA02-DDCA4DEA51F0}" srcOrd="2" destOrd="0" parTransId="{4C33A2AA-5978-4229-90BD-09C83E2F93CB}" sibTransId="{8037C96A-75DA-411B-A788-D8313CA2E2FF}"/>
    <dgm:cxn modelId="{BEF233F4-1A56-49AF-AF11-0AE91E4F94B8}" type="presOf" srcId="{3782ABED-D0E7-4109-B931-0B1412ABC824}" destId="{380E9AD7-1605-4914-BD89-BA361C197F78}" srcOrd="0" destOrd="0" presId="urn:microsoft.com/office/officeart/2005/8/layout/cycle8"/>
    <dgm:cxn modelId="{688DF645-2803-4751-A76F-8E038AAB74A0}" type="presParOf" srcId="{380E9AD7-1605-4914-BD89-BA361C197F78}" destId="{24CD830B-8C97-4433-89C4-2A0B4088CF28}" srcOrd="0" destOrd="0" presId="urn:microsoft.com/office/officeart/2005/8/layout/cycle8"/>
    <dgm:cxn modelId="{5C2F2ADD-31E6-454B-B743-9B14D44FDF96}" type="presParOf" srcId="{380E9AD7-1605-4914-BD89-BA361C197F78}" destId="{83288E4E-A554-40DA-A28E-FD4D206E2E12}" srcOrd="1" destOrd="0" presId="urn:microsoft.com/office/officeart/2005/8/layout/cycle8"/>
    <dgm:cxn modelId="{34D711B6-570D-4343-8BE6-23DAD51FFA4A}" type="presParOf" srcId="{380E9AD7-1605-4914-BD89-BA361C197F78}" destId="{9ED84A0F-832D-40C8-9919-A2CBA925F300}" srcOrd="2" destOrd="0" presId="urn:microsoft.com/office/officeart/2005/8/layout/cycle8"/>
    <dgm:cxn modelId="{480C1F08-4451-4FF7-A1FA-9A7F7EF65424}" type="presParOf" srcId="{380E9AD7-1605-4914-BD89-BA361C197F78}" destId="{19BFD63B-5263-43C8-9A43-24D2CE67EF82}" srcOrd="3" destOrd="0" presId="urn:microsoft.com/office/officeart/2005/8/layout/cycle8"/>
    <dgm:cxn modelId="{301C5488-840F-417F-8E30-5A0DD8F3A632}" type="presParOf" srcId="{380E9AD7-1605-4914-BD89-BA361C197F78}" destId="{16ADCEB5-DD7F-4F41-9663-46B9F21A6189}" srcOrd="4" destOrd="0" presId="urn:microsoft.com/office/officeart/2005/8/layout/cycle8"/>
    <dgm:cxn modelId="{978B8CF7-CCE8-4521-8DAE-5ACA0CD4433E}" type="presParOf" srcId="{380E9AD7-1605-4914-BD89-BA361C197F78}" destId="{D2CB7ED9-F7C4-48EC-B3F8-5140E250F0E7}" srcOrd="5" destOrd="0" presId="urn:microsoft.com/office/officeart/2005/8/layout/cycle8"/>
    <dgm:cxn modelId="{DD9EABA1-5468-4777-A019-71790CBADB56}" type="presParOf" srcId="{380E9AD7-1605-4914-BD89-BA361C197F78}" destId="{56C0B90A-1A61-49AA-B7FC-A09A10CAC59E}" srcOrd="6" destOrd="0" presId="urn:microsoft.com/office/officeart/2005/8/layout/cycle8"/>
    <dgm:cxn modelId="{1C61842A-6306-47B0-B224-05A8679FAF5B}" type="presParOf" srcId="{380E9AD7-1605-4914-BD89-BA361C197F78}" destId="{BC377286-6CDF-4224-B1D2-B8A3A1BFE937}" srcOrd="7" destOrd="0" presId="urn:microsoft.com/office/officeart/2005/8/layout/cycle8"/>
    <dgm:cxn modelId="{25C11AE7-4D21-4CCA-A4EC-28CB74956630}" type="presParOf" srcId="{380E9AD7-1605-4914-BD89-BA361C197F78}" destId="{A75EA213-84C6-42C0-BB84-7993BB2553C5}" srcOrd="8" destOrd="0" presId="urn:microsoft.com/office/officeart/2005/8/layout/cycle8"/>
    <dgm:cxn modelId="{508836A3-EE09-40B1-94D8-EFAEB8FC0E3A}" type="presParOf" srcId="{380E9AD7-1605-4914-BD89-BA361C197F78}" destId="{A7458DF0-683D-4929-A6FA-1BAA4662BF13}" srcOrd="9" destOrd="0" presId="urn:microsoft.com/office/officeart/2005/8/layout/cycle8"/>
    <dgm:cxn modelId="{592ED7E9-39A6-4D60-9DCE-1B9FC7950D71}" type="presParOf" srcId="{380E9AD7-1605-4914-BD89-BA361C197F78}" destId="{47F5AAA6-7F1D-4394-8823-D2413BAC808F}" srcOrd="10" destOrd="0" presId="urn:microsoft.com/office/officeart/2005/8/layout/cycle8"/>
    <dgm:cxn modelId="{FAF3DDB8-1262-482B-8B50-68A11BE34B78}" type="presParOf" srcId="{380E9AD7-1605-4914-BD89-BA361C197F78}" destId="{75680610-F84C-4A5C-BD53-395CC5E89D4D}" srcOrd="11" destOrd="0" presId="urn:microsoft.com/office/officeart/2005/8/layout/cycle8"/>
    <dgm:cxn modelId="{1A8F7A6C-64E2-4150-8A54-688E2EC86D02}" type="presParOf" srcId="{380E9AD7-1605-4914-BD89-BA361C197F78}" destId="{FA7A002A-26FD-4A34-97A5-0737E830D5F3}" srcOrd="12" destOrd="0" presId="urn:microsoft.com/office/officeart/2005/8/layout/cycle8"/>
    <dgm:cxn modelId="{C371CC84-F446-4213-87F0-3A67D5078F5B}" type="presParOf" srcId="{380E9AD7-1605-4914-BD89-BA361C197F78}" destId="{D71AA112-69FB-46D8-8593-D66E28128FCB}" srcOrd="13" destOrd="0" presId="urn:microsoft.com/office/officeart/2005/8/layout/cycle8"/>
    <dgm:cxn modelId="{F7BA00E3-D5CC-476D-B183-B4C2B4AAEAAF}" type="presParOf" srcId="{380E9AD7-1605-4914-BD89-BA361C197F78}" destId="{66BA5258-43E1-44CA-8CA7-7E221CD021C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5EE55C-4E61-45AD-AE04-FA87329BAEF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81153A1-C5F6-4491-9796-C91F588B96BD}">
      <dgm:prSet phldrT="[Text]"/>
      <dgm:spPr>
        <a:solidFill>
          <a:schemeClr val="accent1"/>
        </a:solidFill>
      </dgm:spPr>
      <dgm:t>
        <a:bodyPr/>
        <a:lstStyle/>
        <a:p>
          <a:r>
            <a:rPr lang="en-GB" b="1" dirty="0">
              <a:solidFill>
                <a:schemeClr val="bg1"/>
              </a:solidFill>
            </a:rPr>
            <a:t>1. RESEARCH</a:t>
          </a:r>
        </a:p>
        <a:p>
          <a:r>
            <a:rPr lang="en-GB" b="1" dirty="0">
              <a:solidFill>
                <a:schemeClr val="bg1"/>
              </a:solidFill>
            </a:rPr>
            <a:t>Knowledge &amp; Skills Acquisition</a:t>
          </a:r>
        </a:p>
      </dgm:t>
    </dgm:pt>
    <dgm:pt modelId="{6E1DDD76-5A56-424B-B55E-D528729207B6}" type="parTrans" cxnId="{9423E7B9-ED39-4A0D-A0B6-C5084B735BED}">
      <dgm:prSet/>
      <dgm:spPr/>
      <dgm:t>
        <a:bodyPr/>
        <a:lstStyle/>
        <a:p>
          <a:endParaRPr lang="en-GB"/>
        </a:p>
      </dgm:t>
    </dgm:pt>
    <dgm:pt modelId="{B04CEE53-518E-4CD3-B0D0-B12BCBD7288B}" type="sibTrans" cxnId="{9423E7B9-ED39-4A0D-A0B6-C5084B735BED}">
      <dgm:prSet/>
      <dgm:spPr/>
      <dgm:t>
        <a:bodyPr/>
        <a:lstStyle/>
        <a:p>
          <a:endParaRPr lang="en-GB"/>
        </a:p>
      </dgm:t>
    </dgm:pt>
    <dgm:pt modelId="{845C529A-4CA2-41E6-8A73-A9DF3349B36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800" dirty="0"/>
            <a:t>50 hours of </a:t>
          </a:r>
          <a:r>
            <a:rPr lang="en-GB" sz="1800" b="1" dirty="0"/>
            <a:t>workshops </a:t>
          </a:r>
          <a:r>
            <a:rPr lang="en-GB" sz="1800" b="0" dirty="0"/>
            <a:t>delivered by accredited trainers from Citizens UK</a:t>
          </a:r>
          <a:endParaRPr lang="en-GB" sz="1800" b="1" dirty="0"/>
        </a:p>
      </dgm:t>
    </dgm:pt>
    <dgm:pt modelId="{FE2F8E20-98AC-403B-A6D7-DF37070DC6BD}" type="parTrans" cxnId="{9D0F2A4E-A70B-4A80-BA47-78F53A3FA560}">
      <dgm:prSet/>
      <dgm:spPr/>
      <dgm:t>
        <a:bodyPr/>
        <a:lstStyle/>
        <a:p>
          <a:endParaRPr lang="en-GB"/>
        </a:p>
      </dgm:t>
    </dgm:pt>
    <dgm:pt modelId="{E4F1DAF2-D8D6-4359-BD4A-FF105A395385}" type="sibTrans" cxnId="{9D0F2A4E-A70B-4A80-BA47-78F53A3FA560}">
      <dgm:prSet/>
      <dgm:spPr/>
      <dgm:t>
        <a:bodyPr/>
        <a:lstStyle/>
        <a:p>
          <a:endParaRPr lang="en-GB"/>
        </a:p>
      </dgm:t>
    </dgm:pt>
    <dgm:pt modelId="{D85D3AB2-2E3E-437A-AD0E-10955AEA6E50}">
      <dgm:prSet phldrT="[Text]"/>
      <dgm:spPr>
        <a:solidFill>
          <a:srgbClr val="FF0000"/>
        </a:solidFill>
      </dgm:spPr>
      <dgm:t>
        <a:bodyPr/>
        <a:lstStyle/>
        <a:p>
          <a:r>
            <a:rPr lang="en-GB" b="1" dirty="0">
              <a:solidFill>
                <a:schemeClr val="bg1"/>
              </a:solidFill>
            </a:rPr>
            <a:t>2. ACTION</a:t>
          </a:r>
        </a:p>
        <a:p>
          <a:r>
            <a:rPr lang="en-GB" b="1" dirty="0">
              <a:solidFill>
                <a:schemeClr val="bg1"/>
              </a:solidFill>
            </a:rPr>
            <a:t>Practical Application</a:t>
          </a:r>
        </a:p>
      </dgm:t>
    </dgm:pt>
    <dgm:pt modelId="{05B35574-8CC5-45CC-8BED-456923C676B9}" type="parTrans" cxnId="{6D41C4DA-8DEA-4C5B-94C0-3BD6422A903C}">
      <dgm:prSet/>
      <dgm:spPr/>
      <dgm:t>
        <a:bodyPr/>
        <a:lstStyle/>
        <a:p>
          <a:endParaRPr lang="en-GB"/>
        </a:p>
      </dgm:t>
    </dgm:pt>
    <dgm:pt modelId="{DD2EC21F-10AB-49C1-9D96-3DBF1197681C}" type="sibTrans" cxnId="{6D41C4DA-8DEA-4C5B-94C0-3BD6422A903C}">
      <dgm:prSet/>
      <dgm:spPr/>
      <dgm:t>
        <a:bodyPr/>
        <a:lstStyle/>
        <a:p>
          <a:endParaRPr lang="en-GB"/>
        </a:p>
      </dgm:t>
    </dgm:pt>
    <dgm:pt modelId="{96BDFADA-3EBE-46CA-9E68-6831484B4677}">
      <dgm:prSet phldrT="[Text]" custT="1"/>
      <dgm:spPr>
        <a:solidFill>
          <a:srgbClr val="FF0000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800" dirty="0"/>
            <a:t>50 hours of </a:t>
          </a:r>
          <a:r>
            <a:rPr lang="en-GB" sz="1800" b="1" dirty="0"/>
            <a:t>community placement </a:t>
          </a:r>
          <a:r>
            <a:rPr lang="en-GB" sz="1800" dirty="0"/>
            <a:t>involving action, institutional development &amp; leadership development. Supervised by a Community Organiser </a:t>
          </a:r>
        </a:p>
      </dgm:t>
    </dgm:pt>
    <dgm:pt modelId="{D521B02D-8A92-4C05-9498-2D7EA34A8968}" type="parTrans" cxnId="{A4BAE9D2-A637-40B0-A017-79EEF1C30E90}">
      <dgm:prSet/>
      <dgm:spPr/>
      <dgm:t>
        <a:bodyPr/>
        <a:lstStyle/>
        <a:p>
          <a:endParaRPr lang="en-GB"/>
        </a:p>
      </dgm:t>
    </dgm:pt>
    <dgm:pt modelId="{78FA0F65-92EE-486C-9D1D-D13414297374}" type="sibTrans" cxnId="{A4BAE9D2-A637-40B0-A017-79EEF1C30E90}">
      <dgm:prSet/>
      <dgm:spPr/>
      <dgm:t>
        <a:bodyPr/>
        <a:lstStyle/>
        <a:p>
          <a:endParaRPr lang="en-GB"/>
        </a:p>
      </dgm:t>
    </dgm:pt>
    <dgm:pt modelId="{77CA8961-440A-46FC-A03E-E6B7E761DF24}">
      <dgm:prSet phldrT="[Text]"/>
      <dgm:spPr>
        <a:solidFill>
          <a:srgbClr val="00B050"/>
        </a:solidFill>
      </dgm:spPr>
      <dgm:t>
        <a:bodyPr/>
        <a:lstStyle/>
        <a:p>
          <a:r>
            <a:rPr lang="en-GB" b="1" dirty="0">
              <a:solidFill>
                <a:schemeClr val="bg1"/>
              </a:solidFill>
            </a:rPr>
            <a:t>3. EVALUATION</a:t>
          </a:r>
        </a:p>
        <a:p>
          <a:r>
            <a:rPr lang="en-GB" b="1" dirty="0">
              <a:solidFill>
                <a:schemeClr val="bg1"/>
              </a:solidFill>
            </a:rPr>
            <a:t>Reflection on Learning</a:t>
          </a:r>
        </a:p>
      </dgm:t>
    </dgm:pt>
    <dgm:pt modelId="{82BFCACE-F7C9-440C-98B6-C4291F27130D}" type="parTrans" cxnId="{3F4A84FF-9A47-46EE-B8C3-BA76DDE7ADDB}">
      <dgm:prSet/>
      <dgm:spPr/>
      <dgm:t>
        <a:bodyPr/>
        <a:lstStyle/>
        <a:p>
          <a:endParaRPr lang="en-GB"/>
        </a:p>
      </dgm:t>
    </dgm:pt>
    <dgm:pt modelId="{7C6D122B-8F3C-4A47-B1FC-15DA121CAC56}" type="sibTrans" cxnId="{3F4A84FF-9A47-46EE-B8C3-BA76DDE7ADDB}">
      <dgm:prSet/>
      <dgm:spPr/>
      <dgm:t>
        <a:bodyPr/>
        <a:lstStyle/>
        <a:p>
          <a:endParaRPr lang="en-GB"/>
        </a:p>
      </dgm:t>
    </dgm:pt>
    <dgm:pt modelId="{84A89CFC-A7BA-4B0B-AA3D-ADF5CDCE0420}">
      <dgm:prSet phldrT="[Text]" custT="1"/>
      <dgm:spPr>
        <a:solidFill>
          <a:srgbClr val="00B050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800" dirty="0"/>
            <a:t>Verbal </a:t>
          </a:r>
          <a:r>
            <a:rPr lang="en-GB" sz="1800" b="1" dirty="0"/>
            <a:t>presentation</a:t>
          </a:r>
          <a:r>
            <a:rPr lang="en-GB" sz="1800" dirty="0"/>
            <a:t> sharing experience and learning to a Regional Learning Network meeting facilitated by accredited trainer</a:t>
          </a:r>
        </a:p>
        <a:p>
          <a:pPr>
            <a:buFont typeface="Arial" panose="020B0604020202020204" pitchFamily="34" charset="0"/>
            <a:buChar char="•"/>
          </a:pPr>
          <a:endParaRPr lang="en-GB" sz="1800" dirty="0"/>
        </a:p>
        <a:p>
          <a:pPr>
            <a:buFont typeface="Arial" panose="020B0604020202020204" pitchFamily="34" charset="0"/>
            <a:buChar char="•"/>
          </a:pPr>
          <a:r>
            <a:rPr lang="en-GB" sz="1800" b="1" dirty="0"/>
            <a:t>Portfolio </a:t>
          </a:r>
          <a:r>
            <a:rPr lang="en-GB" sz="1800" dirty="0"/>
            <a:t>to show learning checked by accredited tutor.</a:t>
          </a:r>
        </a:p>
      </dgm:t>
    </dgm:pt>
    <dgm:pt modelId="{CCE00154-92DD-40A7-861A-52CE9CE678EF}" type="parTrans" cxnId="{D883C31C-731B-4260-B420-55A20C7221A4}">
      <dgm:prSet/>
      <dgm:spPr/>
      <dgm:t>
        <a:bodyPr/>
        <a:lstStyle/>
        <a:p>
          <a:endParaRPr lang="en-GB"/>
        </a:p>
      </dgm:t>
    </dgm:pt>
    <dgm:pt modelId="{2F0DCCDE-9E6C-4360-9057-EF4D954A8E6F}" type="sibTrans" cxnId="{D883C31C-731B-4260-B420-55A20C7221A4}">
      <dgm:prSet/>
      <dgm:spPr/>
      <dgm:t>
        <a:bodyPr/>
        <a:lstStyle/>
        <a:p>
          <a:endParaRPr lang="en-GB"/>
        </a:p>
      </dgm:t>
    </dgm:pt>
    <dgm:pt modelId="{3722DEB2-8BF6-43D6-AF38-E706AA2CA703}" type="pres">
      <dgm:prSet presAssocID="{685EE55C-4E61-45AD-AE04-FA87329BAEFE}" presName="theList" presStyleCnt="0">
        <dgm:presLayoutVars>
          <dgm:dir/>
          <dgm:animLvl val="lvl"/>
          <dgm:resizeHandles val="exact"/>
        </dgm:presLayoutVars>
      </dgm:prSet>
      <dgm:spPr/>
    </dgm:pt>
    <dgm:pt modelId="{D4051704-E6BE-40F4-8E0A-51ACED51D794}" type="pres">
      <dgm:prSet presAssocID="{881153A1-C5F6-4491-9796-C91F588B96BD}" presName="compNode" presStyleCnt="0"/>
      <dgm:spPr/>
    </dgm:pt>
    <dgm:pt modelId="{77FA296E-BB74-4E30-9D24-B4007A62327C}" type="pres">
      <dgm:prSet presAssocID="{881153A1-C5F6-4491-9796-C91F588B96BD}" presName="aNode" presStyleLbl="bgShp" presStyleIdx="0" presStyleCnt="3"/>
      <dgm:spPr/>
    </dgm:pt>
    <dgm:pt modelId="{BB00F5CB-9D61-4086-A04C-FD024540D782}" type="pres">
      <dgm:prSet presAssocID="{881153A1-C5F6-4491-9796-C91F588B96BD}" presName="textNode" presStyleLbl="bgShp" presStyleIdx="0" presStyleCnt="3"/>
      <dgm:spPr/>
    </dgm:pt>
    <dgm:pt modelId="{F274DB29-8DA9-43B8-95D5-F67C360DE6CE}" type="pres">
      <dgm:prSet presAssocID="{881153A1-C5F6-4491-9796-C91F588B96BD}" presName="compChildNode" presStyleCnt="0"/>
      <dgm:spPr/>
    </dgm:pt>
    <dgm:pt modelId="{E8A4DFF9-FC21-4F4F-9AF5-F775D1D2EB62}" type="pres">
      <dgm:prSet presAssocID="{881153A1-C5F6-4491-9796-C91F588B96BD}" presName="theInnerList" presStyleCnt="0"/>
      <dgm:spPr/>
    </dgm:pt>
    <dgm:pt modelId="{FBBEC0CC-3D9C-4689-B9FE-A3B5A3B47027}" type="pres">
      <dgm:prSet presAssocID="{845C529A-4CA2-41E6-8A73-A9DF3349B36F}" presName="childNode" presStyleLbl="node1" presStyleIdx="0" presStyleCnt="3">
        <dgm:presLayoutVars>
          <dgm:bulletEnabled val="1"/>
        </dgm:presLayoutVars>
      </dgm:prSet>
      <dgm:spPr/>
    </dgm:pt>
    <dgm:pt modelId="{BA7088A9-DEEE-4241-952C-2E9B796132D8}" type="pres">
      <dgm:prSet presAssocID="{881153A1-C5F6-4491-9796-C91F588B96BD}" presName="aSpace" presStyleCnt="0"/>
      <dgm:spPr/>
    </dgm:pt>
    <dgm:pt modelId="{C38CD172-61F7-44BA-AFA7-A09C32169223}" type="pres">
      <dgm:prSet presAssocID="{D85D3AB2-2E3E-437A-AD0E-10955AEA6E50}" presName="compNode" presStyleCnt="0"/>
      <dgm:spPr/>
    </dgm:pt>
    <dgm:pt modelId="{30B806EC-99D3-4B90-A5F0-32B6986FD003}" type="pres">
      <dgm:prSet presAssocID="{D85D3AB2-2E3E-437A-AD0E-10955AEA6E50}" presName="aNode" presStyleLbl="bgShp" presStyleIdx="1" presStyleCnt="3"/>
      <dgm:spPr/>
    </dgm:pt>
    <dgm:pt modelId="{E41F0175-41D1-4A1C-81D2-E438CD2A7F8E}" type="pres">
      <dgm:prSet presAssocID="{D85D3AB2-2E3E-437A-AD0E-10955AEA6E50}" presName="textNode" presStyleLbl="bgShp" presStyleIdx="1" presStyleCnt="3"/>
      <dgm:spPr/>
    </dgm:pt>
    <dgm:pt modelId="{91A0CBC3-ABD2-4500-A14D-345EC1E0072E}" type="pres">
      <dgm:prSet presAssocID="{D85D3AB2-2E3E-437A-AD0E-10955AEA6E50}" presName="compChildNode" presStyleCnt="0"/>
      <dgm:spPr/>
    </dgm:pt>
    <dgm:pt modelId="{FCC9B7EC-8DCD-475A-A833-083EBAC8FB83}" type="pres">
      <dgm:prSet presAssocID="{D85D3AB2-2E3E-437A-AD0E-10955AEA6E50}" presName="theInnerList" presStyleCnt="0"/>
      <dgm:spPr/>
    </dgm:pt>
    <dgm:pt modelId="{4A090DEF-3B7E-40C0-BE16-B506AB987C31}" type="pres">
      <dgm:prSet presAssocID="{96BDFADA-3EBE-46CA-9E68-6831484B4677}" presName="childNode" presStyleLbl="node1" presStyleIdx="1" presStyleCnt="3">
        <dgm:presLayoutVars>
          <dgm:bulletEnabled val="1"/>
        </dgm:presLayoutVars>
      </dgm:prSet>
      <dgm:spPr/>
    </dgm:pt>
    <dgm:pt modelId="{A51AC7B5-C673-4277-8F15-E56DB53A6F97}" type="pres">
      <dgm:prSet presAssocID="{D85D3AB2-2E3E-437A-AD0E-10955AEA6E50}" presName="aSpace" presStyleCnt="0"/>
      <dgm:spPr/>
    </dgm:pt>
    <dgm:pt modelId="{3F416966-3C2B-4A55-868F-92E35293C750}" type="pres">
      <dgm:prSet presAssocID="{77CA8961-440A-46FC-A03E-E6B7E761DF24}" presName="compNode" presStyleCnt="0"/>
      <dgm:spPr/>
    </dgm:pt>
    <dgm:pt modelId="{065DEC2D-F93F-4F2F-B621-12F10C8F9090}" type="pres">
      <dgm:prSet presAssocID="{77CA8961-440A-46FC-A03E-E6B7E761DF24}" presName="aNode" presStyleLbl="bgShp" presStyleIdx="2" presStyleCnt="3"/>
      <dgm:spPr/>
    </dgm:pt>
    <dgm:pt modelId="{FFB1CA02-63C4-4F90-96D9-5ACD87D2B038}" type="pres">
      <dgm:prSet presAssocID="{77CA8961-440A-46FC-A03E-E6B7E761DF24}" presName="textNode" presStyleLbl="bgShp" presStyleIdx="2" presStyleCnt="3"/>
      <dgm:spPr/>
    </dgm:pt>
    <dgm:pt modelId="{57E50316-1D53-4C5D-BA7B-C7852CBDBF8D}" type="pres">
      <dgm:prSet presAssocID="{77CA8961-440A-46FC-A03E-E6B7E761DF24}" presName="compChildNode" presStyleCnt="0"/>
      <dgm:spPr/>
    </dgm:pt>
    <dgm:pt modelId="{41931813-F4CB-4AB2-98B2-8C4D1EAF23E4}" type="pres">
      <dgm:prSet presAssocID="{77CA8961-440A-46FC-A03E-E6B7E761DF24}" presName="theInnerList" presStyleCnt="0"/>
      <dgm:spPr/>
    </dgm:pt>
    <dgm:pt modelId="{35551D82-9501-4C36-B0B2-536B26D91840}" type="pres">
      <dgm:prSet presAssocID="{84A89CFC-A7BA-4B0B-AA3D-ADF5CDCE0420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46A44D06-EA7C-4CC5-BFAD-B64D99A77EFE}" type="presOf" srcId="{845C529A-4CA2-41E6-8A73-A9DF3349B36F}" destId="{FBBEC0CC-3D9C-4689-B9FE-A3B5A3B47027}" srcOrd="0" destOrd="0" presId="urn:microsoft.com/office/officeart/2005/8/layout/lProcess2"/>
    <dgm:cxn modelId="{DD5DD40F-7186-4AC8-8CAC-048017219524}" type="presOf" srcId="{D85D3AB2-2E3E-437A-AD0E-10955AEA6E50}" destId="{30B806EC-99D3-4B90-A5F0-32B6986FD003}" srcOrd="0" destOrd="0" presId="urn:microsoft.com/office/officeart/2005/8/layout/lProcess2"/>
    <dgm:cxn modelId="{D883C31C-731B-4260-B420-55A20C7221A4}" srcId="{77CA8961-440A-46FC-A03E-E6B7E761DF24}" destId="{84A89CFC-A7BA-4B0B-AA3D-ADF5CDCE0420}" srcOrd="0" destOrd="0" parTransId="{CCE00154-92DD-40A7-861A-52CE9CE678EF}" sibTransId="{2F0DCCDE-9E6C-4360-9057-EF4D954A8E6F}"/>
    <dgm:cxn modelId="{14E68860-F86A-4A41-BA77-081DCE836D80}" type="presOf" srcId="{84A89CFC-A7BA-4B0B-AA3D-ADF5CDCE0420}" destId="{35551D82-9501-4C36-B0B2-536B26D91840}" srcOrd="0" destOrd="0" presId="urn:microsoft.com/office/officeart/2005/8/layout/lProcess2"/>
    <dgm:cxn modelId="{BCBBD966-1230-4006-9DE3-B42392F385F9}" type="presOf" srcId="{96BDFADA-3EBE-46CA-9E68-6831484B4677}" destId="{4A090DEF-3B7E-40C0-BE16-B506AB987C31}" srcOrd="0" destOrd="0" presId="urn:microsoft.com/office/officeart/2005/8/layout/lProcess2"/>
    <dgm:cxn modelId="{3687636A-DB3C-4309-88F4-3F0244EFBA25}" type="presOf" srcId="{685EE55C-4E61-45AD-AE04-FA87329BAEFE}" destId="{3722DEB2-8BF6-43D6-AF38-E706AA2CA703}" srcOrd="0" destOrd="0" presId="urn:microsoft.com/office/officeart/2005/8/layout/lProcess2"/>
    <dgm:cxn modelId="{9D0F2A4E-A70B-4A80-BA47-78F53A3FA560}" srcId="{881153A1-C5F6-4491-9796-C91F588B96BD}" destId="{845C529A-4CA2-41E6-8A73-A9DF3349B36F}" srcOrd="0" destOrd="0" parTransId="{FE2F8E20-98AC-403B-A6D7-DF37070DC6BD}" sibTransId="{E4F1DAF2-D8D6-4359-BD4A-FF105A395385}"/>
    <dgm:cxn modelId="{8DDF9472-9B03-4712-880A-B5F8E0422BAD}" type="presOf" srcId="{77CA8961-440A-46FC-A03E-E6B7E761DF24}" destId="{FFB1CA02-63C4-4F90-96D9-5ACD87D2B038}" srcOrd="1" destOrd="0" presId="urn:microsoft.com/office/officeart/2005/8/layout/lProcess2"/>
    <dgm:cxn modelId="{C2D72A98-D26D-430A-9A0E-DFCD14832847}" type="presOf" srcId="{881153A1-C5F6-4491-9796-C91F588B96BD}" destId="{BB00F5CB-9D61-4086-A04C-FD024540D782}" srcOrd="1" destOrd="0" presId="urn:microsoft.com/office/officeart/2005/8/layout/lProcess2"/>
    <dgm:cxn modelId="{4B7F06B7-3172-46E5-A7D0-2D1945EF1A50}" type="presOf" srcId="{881153A1-C5F6-4491-9796-C91F588B96BD}" destId="{77FA296E-BB74-4E30-9D24-B4007A62327C}" srcOrd="0" destOrd="0" presId="urn:microsoft.com/office/officeart/2005/8/layout/lProcess2"/>
    <dgm:cxn modelId="{9423E7B9-ED39-4A0D-A0B6-C5084B735BED}" srcId="{685EE55C-4E61-45AD-AE04-FA87329BAEFE}" destId="{881153A1-C5F6-4491-9796-C91F588B96BD}" srcOrd="0" destOrd="0" parTransId="{6E1DDD76-5A56-424B-B55E-D528729207B6}" sibTransId="{B04CEE53-518E-4CD3-B0D0-B12BCBD7288B}"/>
    <dgm:cxn modelId="{0107A3BF-6997-492F-B527-B802ADCE7332}" type="presOf" srcId="{77CA8961-440A-46FC-A03E-E6B7E761DF24}" destId="{065DEC2D-F93F-4F2F-B621-12F10C8F9090}" srcOrd="0" destOrd="0" presId="urn:microsoft.com/office/officeart/2005/8/layout/lProcess2"/>
    <dgm:cxn modelId="{A4BAE9D2-A637-40B0-A017-79EEF1C30E90}" srcId="{D85D3AB2-2E3E-437A-AD0E-10955AEA6E50}" destId="{96BDFADA-3EBE-46CA-9E68-6831484B4677}" srcOrd="0" destOrd="0" parTransId="{D521B02D-8A92-4C05-9498-2D7EA34A8968}" sibTransId="{78FA0F65-92EE-486C-9D1D-D13414297374}"/>
    <dgm:cxn modelId="{6D41C4DA-8DEA-4C5B-94C0-3BD6422A903C}" srcId="{685EE55C-4E61-45AD-AE04-FA87329BAEFE}" destId="{D85D3AB2-2E3E-437A-AD0E-10955AEA6E50}" srcOrd="1" destOrd="0" parTransId="{05B35574-8CC5-45CC-8BED-456923C676B9}" sibTransId="{DD2EC21F-10AB-49C1-9D96-3DBF1197681C}"/>
    <dgm:cxn modelId="{F87609E7-B311-490A-889F-01C7DCFCD864}" type="presOf" srcId="{D85D3AB2-2E3E-437A-AD0E-10955AEA6E50}" destId="{E41F0175-41D1-4A1C-81D2-E438CD2A7F8E}" srcOrd="1" destOrd="0" presId="urn:microsoft.com/office/officeart/2005/8/layout/lProcess2"/>
    <dgm:cxn modelId="{3F4A84FF-9A47-46EE-B8C3-BA76DDE7ADDB}" srcId="{685EE55C-4E61-45AD-AE04-FA87329BAEFE}" destId="{77CA8961-440A-46FC-A03E-E6B7E761DF24}" srcOrd="2" destOrd="0" parTransId="{82BFCACE-F7C9-440C-98B6-C4291F27130D}" sibTransId="{7C6D122B-8F3C-4A47-B1FC-15DA121CAC56}"/>
    <dgm:cxn modelId="{F46BB8DF-15BC-4C83-B237-7CBA2948A19A}" type="presParOf" srcId="{3722DEB2-8BF6-43D6-AF38-E706AA2CA703}" destId="{D4051704-E6BE-40F4-8E0A-51ACED51D794}" srcOrd="0" destOrd="0" presId="urn:microsoft.com/office/officeart/2005/8/layout/lProcess2"/>
    <dgm:cxn modelId="{9BE179A2-2AA2-4D9E-9A1A-FF11E6CEB320}" type="presParOf" srcId="{D4051704-E6BE-40F4-8E0A-51ACED51D794}" destId="{77FA296E-BB74-4E30-9D24-B4007A62327C}" srcOrd="0" destOrd="0" presId="urn:microsoft.com/office/officeart/2005/8/layout/lProcess2"/>
    <dgm:cxn modelId="{3A38F281-E2BF-4CD3-BCF2-C63E2F697742}" type="presParOf" srcId="{D4051704-E6BE-40F4-8E0A-51ACED51D794}" destId="{BB00F5CB-9D61-4086-A04C-FD024540D782}" srcOrd="1" destOrd="0" presId="urn:microsoft.com/office/officeart/2005/8/layout/lProcess2"/>
    <dgm:cxn modelId="{8C7BBD47-12D3-42D1-B218-201BE083E012}" type="presParOf" srcId="{D4051704-E6BE-40F4-8E0A-51ACED51D794}" destId="{F274DB29-8DA9-43B8-95D5-F67C360DE6CE}" srcOrd="2" destOrd="0" presId="urn:microsoft.com/office/officeart/2005/8/layout/lProcess2"/>
    <dgm:cxn modelId="{9873EC36-A0A6-474C-B28B-B3480599B7EA}" type="presParOf" srcId="{F274DB29-8DA9-43B8-95D5-F67C360DE6CE}" destId="{E8A4DFF9-FC21-4F4F-9AF5-F775D1D2EB62}" srcOrd="0" destOrd="0" presId="urn:microsoft.com/office/officeart/2005/8/layout/lProcess2"/>
    <dgm:cxn modelId="{0E4C9947-4AA9-4C29-BC20-441C8D9F0D2E}" type="presParOf" srcId="{E8A4DFF9-FC21-4F4F-9AF5-F775D1D2EB62}" destId="{FBBEC0CC-3D9C-4689-B9FE-A3B5A3B47027}" srcOrd="0" destOrd="0" presId="urn:microsoft.com/office/officeart/2005/8/layout/lProcess2"/>
    <dgm:cxn modelId="{511411D9-F4E6-4133-9886-12A9FF421DBB}" type="presParOf" srcId="{3722DEB2-8BF6-43D6-AF38-E706AA2CA703}" destId="{BA7088A9-DEEE-4241-952C-2E9B796132D8}" srcOrd="1" destOrd="0" presId="urn:microsoft.com/office/officeart/2005/8/layout/lProcess2"/>
    <dgm:cxn modelId="{0FB0CB13-52B5-49A5-948C-DE8BB4414D09}" type="presParOf" srcId="{3722DEB2-8BF6-43D6-AF38-E706AA2CA703}" destId="{C38CD172-61F7-44BA-AFA7-A09C32169223}" srcOrd="2" destOrd="0" presId="urn:microsoft.com/office/officeart/2005/8/layout/lProcess2"/>
    <dgm:cxn modelId="{6D3C9949-A499-4D7F-863A-B13C55BB6395}" type="presParOf" srcId="{C38CD172-61F7-44BA-AFA7-A09C32169223}" destId="{30B806EC-99D3-4B90-A5F0-32B6986FD003}" srcOrd="0" destOrd="0" presId="urn:microsoft.com/office/officeart/2005/8/layout/lProcess2"/>
    <dgm:cxn modelId="{87676835-349F-4E72-9D67-9597975B8A0E}" type="presParOf" srcId="{C38CD172-61F7-44BA-AFA7-A09C32169223}" destId="{E41F0175-41D1-4A1C-81D2-E438CD2A7F8E}" srcOrd="1" destOrd="0" presId="urn:microsoft.com/office/officeart/2005/8/layout/lProcess2"/>
    <dgm:cxn modelId="{5E55770C-5A96-4DB6-985C-BC77482C0D43}" type="presParOf" srcId="{C38CD172-61F7-44BA-AFA7-A09C32169223}" destId="{91A0CBC3-ABD2-4500-A14D-345EC1E0072E}" srcOrd="2" destOrd="0" presId="urn:microsoft.com/office/officeart/2005/8/layout/lProcess2"/>
    <dgm:cxn modelId="{5F56E839-167A-4F96-97C4-188CF9C77F3A}" type="presParOf" srcId="{91A0CBC3-ABD2-4500-A14D-345EC1E0072E}" destId="{FCC9B7EC-8DCD-475A-A833-083EBAC8FB83}" srcOrd="0" destOrd="0" presId="urn:microsoft.com/office/officeart/2005/8/layout/lProcess2"/>
    <dgm:cxn modelId="{7FB6288A-EDA2-456A-A32F-D5250306B71C}" type="presParOf" srcId="{FCC9B7EC-8DCD-475A-A833-083EBAC8FB83}" destId="{4A090DEF-3B7E-40C0-BE16-B506AB987C31}" srcOrd="0" destOrd="0" presId="urn:microsoft.com/office/officeart/2005/8/layout/lProcess2"/>
    <dgm:cxn modelId="{47321D9A-0C64-4511-BA8D-4AB22C10382F}" type="presParOf" srcId="{3722DEB2-8BF6-43D6-AF38-E706AA2CA703}" destId="{A51AC7B5-C673-4277-8F15-E56DB53A6F97}" srcOrd="3" destOrd="0" presId="urn:microsoft.com/office/officeart/2005/8/layout/lProcess2"/>
    <dgm:cxn modelId="{0C0070B6-D969-4EF4-A466-336E03F9333B}" type="presParOf" srcId="{3722DEB2-8BF6-43D6-AF38-E706AA2CA703}" destId="{3F416966-3C2B-4A55-868F-92E35293C750}" srcOrd="4" destOrd="0" presId="urn:microsoft.com/office/officeart/2005/8/layout/lProcess2"/>
    <dgm:cxn modelId="{D76CCBCD-A3AE-4FD8-A501-4BC4BD5D6D4A}" type="presParOf" srcId="{3F416966-3C2B-4A55-868F-92E35293C750}" destId="{065DEC2D-F93F-4F2F-B621-12F10C8F9090}" srcOrd="0" destOrd="0" presId="urn:microsoft.com/office/officeart/2005/8/layout/lProcess2"/>
    <dgm:cxn modelId="{3453D2A7-BB81-4A65-8A9F-AEE8CAEEA576}" type="presParOf" srcId="{3F416966-3C2B-4A55-868F-92E35293C750}" destId="{FFB1CA02-63C4-4F90-96D9-5ACD87D2B038}" srcOrd="1" destOrd="0" presId="urn:microsoft.com/office/officeart/2005/8/layout/lProcess2"/>
    <dgm:cxn modelId="{1F5B2F04-5310-449F-B439-AD06CC68D9A6}" type="presParOf" srcId="{3F416966-3C2B-4A55-868F-92E35293C750}" destId="{57E50316-1D53-4C5D-BA7B-C7852CBDBF8D}" srcOrd="2" destOrd="0" presId="urn:microsoft.com/office/officeart/2005/8/layout/lProcess2"/>
    <dgm:cxn modelId="{C512CA45-05E5-473A-8D5E-AD6CB4507133}" type="presParOf" srcId="{57E50316-1D53-4C5D-BA7B-C7852CBDBF8D}" destId="{41931813-F4CB-4AB2-98B2-8C4D1EAF23E4}" srcOrd="0" destOrd="0" presId="urn:microsoft.com/office/officeart/2005/8/layout/lProcess2"/>
    <dgm:cxn modelId="{F099BBDD-846B-4C0A-B013-ADC074233115}" type="presParOf" srcId="{41931813-F4CB-4AB2-98B2-8C4D1EAF23E4}" destId="{35551D82-9501-4C36-B0B2-536B26D9184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24B321-C716-455D-B4F2-1267E34E46D8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0A698E0C-3C31-42C2-ABF8-BBFDA6908073}">
      <dgm:prSet phldrT="[Text]"/>
      <dgm:spPr>
        <a:solidFill>
          <a:schemeClr val="accent4"/>
        </a:solidFill>
      </dgm:spPr>
      <dgm:t>
        <a:bodyPr/>
        <a:lstStyle/>
        <a:p>
          <a:r>
            <a:rPr lang="en-GB" dirty="0"/>
            <a:t>The </a:t>
          </a:r>
          <a:r>
            <a:rPr lang="en-GB" b="1" dirty="0"/>
            <a:t>Local Taster Training </a:t>
          </a:r>
          <a:r>
            <a:rPr lang="en-GB" dirty="0"/>
            <a:t>equips you to PARTICIPATE</a:t>
          </a:r>
        </a:p>
      </dgm:t>
    </dgm:pt>
    <dgm:pt modelId="{46D40300-8BE9-45C1-A28B-48960EC92495}" type="parTrans" cxnId="{EFEAAF1D-0FC5-44F7-B1BD-029EC255235E}">
      <dgm:prSet/>
      <dgm:spPr/>
      <dgm:t>
        <a:bodyPr/>
        <a:lstStyle/>
        <a:p>
          <a:endParaRPr lang="en-GB"/>
        </a:p>
      </dgm:t>
    </dgm:pt>
    <dgm:pt modelId="{09832364-EA3E-4F09-8EB6-DFA8A644707A}" type="sibTrans" cxnId="{EFEAAF1D-0FC5-44F7-B1BD-029EC255235E}">
      <dgm:prSet/>
      <dgm:spPr/>
      <dgm:t>
        <a:bodyPr/>
        <a:lstStyle/>
        <a:p>
          <a:endParaRPr lang="en-GB"/>
        </a:p>
      </dgm:t>
    </dgm:pt>
    <dgm:pt modelId="{0E8F2B1F-FC35-4C02-9E06-90529C11D918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Able to do 1-2-1s &amp; use the stick person</a:t>
          </a:r>
        </a:p>
      </dgm:t>
    </dgm:pt>
    <dgm:pt modelId="{38AC1890-CFB9-4EC0-9308-D63833253349}" type="parTrans" cxnId="{D176A908-AF13-4F49-A177-71EA33F16554}">
      <dgm:prSet/>
      <dgm:spPr/>
      <dgm:t>
        <a:bodyPr/>
        <a:lstStyle/>
        <a:p>
          <a:endParaRPr lang="en-GB"/>
        </a:p>
      </dgm:t>
    </dgm:pt>
    <dgm:pt modelId="{4D76A90C-14BE-4001-A12A-BA2C346D61E8}" type="sibTrans" cxnId="{D176A908-AF13-4F49-A177-71EA33F16554}">
      <dgm:prSet/>
      <dgm:spPr/>
      <dgm:t>
        <a:bodyPr/>
        <a:lstStyle/>
        <a:p>
          <a:endParaRPr lang="en-GB"/>
        </a:p>
      </dgm:t>
    </dgm:pt>
    <dgm:pt modelId="{42202546-A44A-4CE4-9C8D-7695C1B6E368}">
      <dgm:prSet phldrT="[Text]"/>
      <dgm:spPr/>
      <dgm:t>
        <a:bodyPr/>
        <a:lstStyle/>
        <a:p>
          <a:r>
            <a:rPr lang="en-GB" dirty="0"/>
            <a:t>The </a:t>
          </a:r>
          <a:r>
            <a:rPr lang="en-GB" b="1" dirty="0"/>
            <a:t>Regional Training </a:t>
          </a:r>
          <a:r>
            <a:rPr lang="en-GB" dirty="0"/>
            <a:t>equips you to LEAD</a:t>
          </a:r>
        </a:p>
      </dgm:t>
    </dgm:pt>
    <dgm:pt modelId="{C9356AC3-21A5-431A-BC35-DBB5403120A2}" type="parTrans" cxnId="{D54017AE-7E95-4BE6-AF90-F84CD41BDF83}">
      <dgm:prSet/>
      <dgm:spPr/>
      <dgm:t>
        <a:bodyPr/>
        <a:lstStyle/>
        <a:p>
          <a:endParaRPr lang="en-GB"/>
        </a:p>
      </dgm:t>
    </dgm:pt>
    <dgm:pt modelId="{092FD320-7B51-4AF3-BBDE-F7699FFE9905}" type="sibTrans" cxnId="{D54017AE-7E95-4BE6-AF90-F84CD41BDF83}">
      <dgm:prSet/>
      <dgm:spPr/>
      <dgm:t>
        <a:bodyPr/>
        <a:lstStyle/>
        <a:p>
          <a:endParaRPr lang="en-GB"/>
        </a:p>
      </dgm:t>
    </dgm:pt>
    <dgm:pt modelId="{43BB2308-ADD8-476C-ABD8-56E2D4FE3D89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Runs a house meeting</a:t>
          </a:r>
        </a:p>
      </dgm:t>
    </dgm:pt>
    <dgm:pt modelId="{18137A5C-EF4D-4838-A5A7-47FD58528AED}" type="parTrans" cxnId="{EB43DFAA-0648-4F64-B778-6B89D8F50A8F}">
      <dgm:prSet/>
      <dgm:spPr/>
      <dgm:t>
        <a:bodyPr/>
        <a:lstStyle/>
        <a:p>
          <a:endParaRPr lang="en-GB"/>
        </a:p>
      </dgm:t>
    </dgm:pt>
    <dgm:pt modelId="{10754D05-7B69-459C-88C4-B604979166BA}" type="sibTrans" cxnId="{EB43DFAA-0648-4F64-B778-6B89D8F50A8F}">
      <dgm:prSet/>
      <dgm:spPr/>
      <dgm:t>
        <a:bodyPr/>
        <a:lstStyle/>
        <a:p>
          <a:endParaRPr lang="en-GB"/>
        </a:p>
      </dgm:t>
    </dgm:pt>
    <dgm:pt modelId="{E932B7EF-3E8B-4B0A-9080-BDE7A4544DCC}">
      <dgm:prSet phldrT="[Text]"/>
      <dgm:spPr>
        <a:solidFill>
          <a:schemeClr val="accent2"/>
        </a:solidFill>
      </dgm:spPr>
      <dgm:t>
        <a:bodyPr/>
        <a:lstStyle/>
        <a:p>
          <a:r>
            <a:rPr lang="en-GB" dirty="0"/>
            <a:t>The </a:t>
          </a:r>
          <a:r>
            <a:rPr lang="en-GB" b="1" dirty="0"/>
            <a:t>National Training </a:t>
          </a:r>
          <a:r>
            <a:rPr lang="en-GB" dirty="0"/>
            <a:t>equips you to DEVELOP</a:t>
          </a:r>
        </a:p>
      </dgm:t>
    </dgm:pt>
    <dgm:pt modelId="{E22D6C3D-6034-47D1-85DC-60B48BC12AA9}" type="parTrans" cxnId="{3087D6C5-EB52-4080-80F8-220BF493ABED}">
      <dgm:prSet/>
      <dgm:spPr/>
      <dgm:t>
        <a:bodyPr/>
        <a:lstStyle/>
        <a:p>
          <a:endParaRPr lang="en-GB"/>
        </a:p>
      </dgm:t>
    </dgm:pt>
    <dgm:pt modelId="{7825D7E0-0A66-4AA5-86BE-A3935B277A90}" type="sibTrans" cxnId="{3087D6C5-EB52-4080-80F8-220BF493ABED}">
      <dgm:prSet/>
      <dgm:spPr/>
      <dgm:t>
        <a:bodyPr/>
        <a:lstStyle/>
        <a:p>
          <a:endParaRPr lang="en-GB"/>
        </a:p>
      </dgm:t>
    </dgm:pt>
    <dgm:pt modelId="{C1BEF96C-BA78-4021-8788-25062932961C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Institutional development</a:t>
          </a:r>
        </a:p>
      </dgm:t>
    </dgm:pt>
    <dgm:pt modelId="{78D2A3F3-BBB6-45FA-ACCF-8DABBAF9FD73}" type="parTrans" cxnId="{57B7953A-52C6-4C3D-8EC3-029D7E99C508}">
      <dgm:prSet/>
      <dgm:spPr/>
      <dgm:t>
        <a:bodyPr/>
        <a:lstStyle/>
        <a:p>
          <a:endParaRPr lang="en-GB"/>
        </a:p>
      </dgm:t>
    </dgm:pt>
    <dgm:pt modelId="{C52E7963-841B-4912-8BED-A8E935C5139B}" type="sibTrans" cxnId="{57B7953A-52C6-4C3D-8EC3-029D7E99C508}">
      <dgm:prSet/>
      <dgm:spPr/>
      <dgm:t>
        <a:bodyPr/>
        <a:lstStyle/>
        <a:p>
          <a:endParaRPr lang="en-GB"/>
        </a:p>
      </dgm:t>
    </dgm:pt>
    <dgm:pt modelId="{B45A8C7F-5283-4CE6-AF4C-00534EEF2D26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Make sure dues are paid</a:t>
          </a:r>
        </a:p>
      </dgm:t>
    </dgm:pt>
    <dgm:pt modelId="{DAE1F9C8-CC2E-43E9-B8F5-1D47A96C9168}" type="parTrans" cxnId="{089A7A49-1353-433C-8C32-B6028D8749CC}">
      <dgm:prSet/>
      <dgm:spPr/>
      <dgm:t>
        <a:bodyPr/>
        <a:lstStyle/>
        <a:p>
          <a:endParaRPr lang="en-GB"/>
        </a:p>
      </dgm:t>
    </dgm:pt>
    <dgm:pt modelId="{C55D7FCE-3E69-4E98-879C-2841F011AEAC}" type="sibTrans" cxnId="{089A7A49-1353-433C-8C32-B6028D8749CC}">
      <dgm:prSet/>
      <dgm:spPr/>
      <dgm:t>
        <a:bodyPr/>
        <a:lstStyle/>
        <a:p>
          <a:endParaRPr lang="en-GB"/>
        </a:p>
      </dgm:t>
    </dgm:pt>
    <dgm:pt modelId="{35DA2FCB-82EB-4347-AD13-26540853D366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Play a role in a house meeting</a:t>
          </a:r>
        </a:p>
      </dgm:t>
    </dgm:pt>
    <dgm:pt modelId="{D1702850-F6A7-4987-BEBA-4F9F8EE1B1AC}" type="parTrans" cxnId="{7205B6B3-6F3D-410D-AA1E-9370CB138A93}">
      <dgm:prSet/>
      <dgm:spPr/>
      <dgm:t>
        <a:bodyPr/>
        <a:lstStyle/>
        <a:p>
          <a:endParaRPr lang="en-GB"/>
        </a:p>
      </dgm:t>
    </dgm:pt>
    <dgm:pt modelId="{3E239699-57E4-4D2C-9D23-3452A2D6C0B4}" type="sibTrans" cxnId="{7205B6B3-6F3D-410D-AA1E-9370CB138A93}">
      <dgm:prSet/>
      <dgm:spPr/>
      <dgm:t>
        <a:bodyPr/>
        <a:lstStyle/>
        <a:p>
          <a:endParaRPr lang="en-GB"/>
        </a:p>
      </dgm:t>
    </dgm:pt>
    <dgm:pt modelId="{6A2DEFE5-72D2-4717-9157-16E692EBA950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Tell a story of self, us and now</a:t>
          </a:r>
        </a:p>
      </dgm:t>
    </dgm:pt>
    <dgm:pt modelId="{09D90E59-7C81-4A7E-9F64-6A52E73779F5}" type="parTrans" cxnId="{DF469324-91A5-4066-8E61-8EBDC99D2106}">
      <dgm:prSet/>
      <dgm:spPr/>
      <dgm:t>
        <a:bodyPr/>
        <a:lstStyle/>
        <a:p>
          <a:endParaRPr lang="en-GB"/>
        </a:p>
      </dgm:t>
    </dgm:pt>
    <dgm:pt modelId="{86AF3F7E-A343-4CE6-B2F5-6BC8D701A161}" type="sibTrans" cxnId="{DF469324-91A5-4066-8E61-8EBDC99D2106}">
      <dgm:prSet/>
      <dgm:spPr/>
      <dgm:t>
        <a:bodyPr/>
        <a:lstStyle/>
        <a:p>
          <a:endParaRPr lang="en-GB"/>
        </a:p>
      </dgm:t>
    </dgm:pt>
    <dgm:pt modelId="{4AAF162B-0149-4068-B6C6-62C3C4EE9968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Participate in strategy development (problem-&gt;issue-&gt;solution-&gt;target-&gt;power analysis-&gt;worthwhile &amp; winnable)</a:t>
          </a:r>
        </a:p>
      </dgm:t>
    </dgm:pt>
    <dgm:pt modelId="{D8BF8CDE-6CA9-4B1E-BE28-D4998B577798}" type="parTrans" cxnId="{9FFB8641-DE6D-4E78-BE19-4CAE7E8F9DD2}">
      <dgm:prSet/>
      <dgm:spPr/>
      <dgm:t>
        <a:bodyPr/>
        <a:lstStyle/>
        <a:p>
          <a:endParaRPr lang="en-GB"/>
        </a:p>
      </dgm:t>
    </dgm:pt>
    <dgm:pt modelId="{506129B6-EBE4-4339-A756-6CD33332DC82}" type="sibTrans" cxnId="{9FFB8641-DE6D-4E78-BE19-4CAE7E8F9DD2}">
      <dgm:prSet/>
      <dgm:spPr/>
      <dgm:t>
        <a:bodyPr/>
        <a:lstStyle/>
        <a:p>
          <a:endParaRPr lang="en-GB"/>
        </a:p>
      </dgm:t>
    </dgm:pt>
    <dgm:pt modelId="{9B42C859-7AA2-4D4E-92BB-8069408A2E01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Turn people out for actions</a:t>
          </a:r>
        </a:p>
      </dgm:t>
    </dgm:pt>
    <dgm:pt modelId="{64A6B12E-1EB2-418A-BCE5-55442B1BB86C}" type="parTrans" cxnId="{77811C6A-1CF2-4A6D-BE03-FD611F4E4547}">
      <dgm:prSet/>
      <dgm:spPr/>
      <dgm:t>
        <a:bodyPr/>
        <a:lstStyle/>
        <a:p>
          <a:endParaRPr lang="en-GB"/>
        </a:p>
      </dgm:t>
    </dgm:pt>
    <dgm:pt modelId="{72C8DC37-EDD1-4592-AEEF-034555910AE7}" type="sibTrans" cxnId="{77811C6A-1CF2-4A6D-BE03-FD611F4E4547}">
      <dgm:prSet/>
      <dgm:spPr/>
      <dgm:t>
        <a:bodyPr/>
        <a:lstStyle/>
        <a:p>
          <a:endParaRPr lang="en-GB"/>
        </a:p>
      </dgm:t>
    </dgm:pt>
    <dgm:pt modelId="{F7EB1F3B-ACC9-4FC3-B52F-6B835882E5B8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Build a Citizens Action Team in your institution (and disseminate info)</a:t>
          </a:r>
        </a:p>
      </dgm:t>
    </dgm:pt>
    <dgm:pt modelId="{4A64C70B-8081-406D-91E5-0E11DEA1EFD0}" type="parTrans" cxnId="{7116AD0C-F64C-4642-8970-F05318D784D4}">
      <dgm:prSet/>
      <dgm:spPr/>
      <dgm:t>
        <a:bodyPr/>
        <a:lstStyle/>
        <a:p>
          <a:endParaRPr lang="en-GB"/>
        </a:p>
      </dgm:t>
    </dgm:pt>
    <dgm:pt modelId="{4377D915-317D-4F2D-A289-A51D2A4D9793}" type="sibTrans" cxnId="{7116AD0C-F64C-4642-8970-F05318D784D4}">
      <dgm:prSet/>
      <dgm:spPr/>
      <dgm:t>
        <a:bodyPr/>
        <a:lstStyle/>
        <a:p>
          <a:endParaRPr lang="en-GB"/>
        </a:p>
      </dgm:t>
    </dgm:pt>
    <dgm:pt modelId="{FC0980A5-F32C-4601-90FA-21284608BA00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Help plan an action &amp; evaluation</a:t>
          </a:r>
        </a:p>
      </dgm:t>
    </dgm:pt>
    <dgm:pt modelId="{B3CFFD87-5EF6-44A4-B9C7-6A9EFCC53EEE}" type="parTrans" cxnId="{FAF883C3-30A1-4F61-A38C-281D82861444}">
      <dgm:prSet/>
      <dgm:spPr/>
      <dgm:t>
        <a:bodyPr/>
        <a:lstStyle/>
        <a:p>
          <a:endParaRPr lang="en-GB"/>
        </a:p>
      </dgm:t>
    </dgm:pt>
    <dgm:pt modelId="{ED20AEC7-2724-4CC5-B172-F000FD9EB097}" type="sibTrans" cxnId="{FAF883C3-30A1-4F61-A38C-281D82861444}">
      <dgm:prSet/>
      <dgm:spPr/>
      <dgm:t>
        <a:bodyPr/>
        <a:lstStyle/>
        <a:p>
          <a:endParaRPr lang="en-GB"/>
        </a:p>
      </dgm:t>
    </dgm:pt>
    <dgm:pt modelId="{1C98F4CC-D450-4845-9421-A8B621F9D8A8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Listen for issues in the community</a:t>
          </a:r>
        </a:p>
      </dgm:t>
    </dgm:pt>
    <dgm:pt modelId="{F171BF9C-75E5-43B5-837F-A58301359E97}" type="parTrans" cxnId="{2C6189B1-83D0-4ADC-B6AD-EE92077F9425}">
      <dgm:prSet/>
      <dgm:spPr/>
      <dgm:t>
        <a:bodyPr/>
        <a:lstStyle/>
        <a:p>
          <a:endParaRPr lang="en-GB"/>
        </a:p>
      </dgm:t>
    </dgm:pt>
    <dgm:pt modelId="{0C4256A8-E48C-4404-8561-EBC75D09F764}" type="sibTrans" cxnId="{2C6189B1-83D0-4ADC-B6AD-EE92077F9425}">
      <dgm:prSet/>
      <dgm:spPr/>
      <dgm:t>
        <a:bodyPr/>
        <a:lstStyle/>
        <a:p>
          <a:endParaRPr lang="en-GB"/>
        </a:p>
      </dgm:t>
    </dgm:pt>
    <dgm:pt modelId="{C2343C75-0357-42C7-86B7-6F49608FE136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Be part of a team negotiating for change</a:t>
          </a:r>
        </a:p>
      </dgm:t>
    </dgm:pt>
    <dgm:pt modelId="{5BBC9849-ECEE-4BCF-A8B5-02066322708A}" type="parTrans" cxnId="{5F136349-994C-4528-8089-4E7BDB477A47}">
      <dgm:prSet/>
      <dgm:spPr/>
      <dgm:t>
        <a:bodyPr/>
        <a:lstStyle/>
        <a:p>
          <a:endParaRPr lang="en-GB"/>
        </a:p>
      </dgm:t>
    </dgm:pt>
    <dgm:pt modelId="{AEC7B971-AA9F-4E16-A4F7-51388926DDEB}" type="sibTrans" cxnId="{5F136349-994C-4528-8089-4E7BDB477A47}">
      <dgm:prSet/>
      <dgm:spPr/>
      <dgm:t>
        <a:bodyPr/>
        <a:lstStyle/>
        <a:p>
          <a:endParaRPr lang="en-GB"/>
        </a:p>
      </dgm:t>
    </dgm:pt>
    <dgm:pt modelId="{35E663D7-F55A-4A20-98B1-328CD6F7E47E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Develop understanding through books/films</a:t>
          </a:r>
        </a:p>
      </dgm:t>
    </dgm:pt>
    <dgm:pt modelId="{3BA70790-D573-4C82-BC95-0152662A22FA}" type="parTrans" cxnId="{2D003299-B4C7-489B-BAD5-E50CDC2C5880}">
      <dgm:prSet/>
      <dgm:spPr/>
      <dgm:t>
        <a:bodyPr/>
        <a:lstStyle/>
        <a:p>
          <a:endParaRPr lang="en-GB"/>
        </a:p>
      </dgm:t>
    </dgm:pt>
    <dgm:pt modelId="{0E75DB0B-35FE-48BA-BF6F-E1779EFFAF65}" type="sibTrans" cxnId="{2D003299-B4C7-489B-BAD5-E50CDC2C5880}">
      <dgm:prSet/>
      <dgm:spPr/>
      <dgm:t>
        <a:bodyPr/>
        <a:lstStyle/>
        <a:p>
          <a:endParaRPr lang="en-GB"/>
        </a:p>
      </dgm:t>
    </dgm:pt>
    <dgm:pt modelId="{B9BFCA5C-BB07-4BCE-8450-7CCAD6EFEC0F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Can pick a good rounds question</a:t>
          </a:r>
        </a:p>
      </dgm:t>
    </dgm:pt>
    <dgm:pt modelId="{1982441E-14EF-4D69-91B1-05A3905CB158}" type="parTrans" cxnId="{FA8F5B09-CD6F-4B78-B4DC-C527D82064E7}">
      <dgm:prSet/>
      <dgm:spPr/>
      <dgm:t>
        <a:bodyPr/>
        <a:lstStyle/>
        <a:p>
          <a:endParaRPr lang="en-GB"/>
        </a:p>
      </dgm:t>
    </dgm:pt>
    <dgm:pt modelId="{6A5B0164-A847-47FB-AA22-1C048DEED0DD}" type="sibTrans" cxnId="{FA8F5B09-CD6F-4B78-B4DC-C527D82064E7}">
      <dgm:prSet/>
      <dgm:spPr/>
      <dgm:t>
        <a:bodyPr/>
        <a:lstStyle/>
        <a:p>
          <a:endParaRPr lang="en-GB"/>
        </a:p>
      </dgm:t>
    </dgm:pt>
    <dgm:pt modelId="{98E0F3E2-171A-47C5-BDCD-10239A8A973C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Plans and leads action, including script, logistics and testimony</a:t>
          </a:r>
        </a:p>
      </dgm:t>
    </dgm:pt>
    <dgm:pt modelId="{2C984A44-ED28-4437-B144-5B04FFAEBEAB}" type="parTrans" cxnId="{416694D0-C0A6-4CB1-91C1-F087B1F198D1}">
      <dgm:prSet/>
      <dgm:spPr/>
      <dgm:t>
        <a:bodyPr/>
        <a:lstStyle/>
        <a:p>
          <a:endParaRPr lang="en-GB"/>
        </a:p>
      </dgm:t>
    </dgm:pt>
    <dgm:pt modelId="{269DFDFD-2C75-4F0A-B86F-D29A5DC746BE}" type="sibTrans" cxnId="{416694D0-C0A6-4CB1-91C1-F087B1F198D1}">
      <dgm:prSet/>
      <dgm:spPr/>
      <dgm:t>
        <a:bodyPr/>
        <a:lstStyle/>
        <a:p>
          <a:endParaRPr lang="en-GB"/>
        </a:p>
      </dgm:t>
    </dgm:pt>
    <dgm:pt modelId="{29B496AA-5A6E-46B2-88BF-B319C094C75A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Co-chairs a negotiation or assembly</a:t>
          </a:r>
        </a:p>
      </dgm:t>
    </dgm:pt>
    <dgm:pt modelId="{27318225-9570-4522-A53D-D17EBA33C96F}" type="parTrans" cxnId="{093F8486-20CA-4FA5-AA9A-F4675788D608}">
      <dgm:prSet/>
      <dgm:spPr/>
      <dgm:t>
        <a:bodyPr/>
        <a:lstStyle/>
        <a:p>
          <a:endParaRPr lang="en-GB"/>
        </a:p>
      </dgm:t>
    </dgm:pt>
    <dgm:pt modelId="{EEF00F19-50F2-4627-AD05-CF7C05D985A7}" type="sibTrans" cxnId="{093F8486-20CA-4FA5-AA9A-F4675788D608}">
      <dgm:prSet/>
      <dgm:spPr/>
      <dgm:t>
        <a:bodyPr/>
        <a:lstStyle/>
        <a:p>
          <a:endParaRPr lang="en-GB"/>
        </a:p>
      </dgm:t>
    </dgm:pt>
    <dgm:pt modelId="{7B9BE57B-410A-4CBC-A17B-F612008C044A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Capable of pinning power-holders effectively</a:t>
          </a:r>
        </a:p>
      </dgm:t>
    </dgm:pt>
    <dgm:pt modelId="{28CFD7B3-95AE-4B5F-9976-347AEE293649}" type="parTrans" cxnId="{CACB08C5-4882-4880-ABB8-976C2107F929}">
      <dgm:prSet/>
      <dgm:spPr/>
      <dgm:t>
        <a:bodyPr/>
        <a:lstStyle/>
        <a:p>
          <a:endParaRPr lang="en-GB"/>
        </a:p>
      </dgm:t>
    </dgm:pt>
    <dgm:pt modelId="{E5918F15-1A7D-4212-B6F1-439F22C41B9F}" type="sibTrans" cxnId="{CACB08C5-4882-4880-ABB8-976C2107F929}">
      <dgm:prSet/>
      <dgm:spPr/>
      <dgm:t>
        <a:bodyPr/>
        <a:lstStyle/>
        <a:p>
          <a:endParaRPr lang="en-GB"/>
        </a:p>
      </dgm:t>
    </dgm:pt>
    <dgm:pt modelId="{8EB5B4C7-A06C-4CA2-BD60-DC0346789D35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Develop understanding through Regional Learning Network</a:t>
          </a:r>
        </a:p>
      </dgm:t>
    </dgm:pt>
    <dgm:pt modelId="{C8D221F7-244B-4370-BDA0-020D997FAFA6}" type="parTrans" cxnId="{7DB8F7FB-55F2-4541-8711-EB689D18CAE7}">
      <dgm:prSet/>
      <dgm:spPr/>
      <dgm:t>
        <a:bodyPr/>
        <a:lstStyle/>
        <a:p>
          <a:endParaRPr lang="en-GB"/>
        </a:p>
      </dgm:t>
    </dgm:pt>
    <dgm:pt modelId="{A3D494FF-B64A-4B19-8806-10CF18F7042A}" type="sibTrans" cxnId="{7DB8F7FB-55F2-4541-8711-EB689D18CAE7}">
      <dgm:prSet/>
      <dgm:spPr/>
      <dgm:t>
        <a:bodyPr/>
        <a:lstStyle/>
        <a:p>
          <a:endParaRPr lang="en-GB"/>
        </a:p>
      </dgm:t>
    </dgm:pt>
    <dgm:pt modelId="{44F16F2C-4F3B-4EB5-A4A0-E1481939416E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Makes a plan and schedule for action</a:t>
          </a:r>
        </a:p>
      </dgm:t>
    </dgm:pt>
    <dgm:pt modelId="{B0FC6E21-19CC-44E5-A43E-CE43090B2A20}" type="parTrans" cxnId="{ABDE460E-773E-48B9-9319-698DDCFF8A7B}">
      <dgm:prSet/>
      <dgm:spPr/>
      <dgm:t>
        <a:bodyPr/>
        <a:lstStyle/>
        <a:p>
          <a:endParaRPr lang="en-GB"/>
        </a:p>
      </dgm:t>
    </dgm:pt>
    <dgm:pt modelId="{0210ABE8-464C-469F-BFCD-5F054C21DDFF}" type="sibTrans" cxnId="{ABDE460E-773E-48B9-9319-698DDCFF8A7B}">
      <dgm:prSet/>
      <dgm:spPr/>
      <dgm:t>
        <a:bodyPr/>
        <a:lstStyle/>
        <a:p>
          <a:endParaRPr lang="en-GB"/>
        </a:p>
      </dgm:t>
    </dgm:pt>
    <dgm:pt modelId="{ED10DF2A-DFAA-41A9-A3EA-4A450460431F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Leads strategy development</a:t>
          </a:r>
        </a:p>
      </dgm:t>
    </dgm:pt>
    <dgm:pt modelId="{4E0B2AAF-213F-4EED-B12F-077F6B98A31A}" type="parTrans" cxnId="{84F635C9-B7C7-4B5D-9EAD-10F2C01B8CB9}">
      <dgm:prSet/>
      <dgm:spPr/>
      <dgm:t>
        <a:bodyPr/>
        <a:lstStyle/>
        <a:p>
          <a:endParaRPr lang="en-GB"/>
        </a:p>
      </dgm:t>
    </dgm:pt>
    <dgm:pt modelId="{B682DBAB-7EF6-4CA3-A4BA-6DD5B054086F}" type="sibTrans" cxnId="{84F635C9-B7C7-4B5D-9EAD-10F2C01B8CB9}">
      <dgm:prSet/>
      <dgm:spPr/>
      <dgm:t>
        <a:bodyPr/>
        <a:lstStyle/>
        <a:p>
          <a:endParaRPr lang="en-GB"/>
        </a:p>
      </dgm:t>
    </dgm:pt>
    <dgm:pt modelId="{5738494E-C82F-40BD-B1F5-60A2EECD8F4D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Leads an internal action (</a:t>
          </a:r>
          <a:r>
            <a:rPr lang="en-GB" sz="1400" dirty="0" err="1"/>
            <a:t>eg</a:t>
          </a:r>
          <a:r>
            <a:rPr lang="en-GB" sz="1400" dirty="0"/>
            <a:t> house meeting)</a:t>
          </a:r>
        </a:p>
      </dgm:t>
    </dgm:pt>
    <dgm:pt modelId="{5785DE93-626D-41AF-AD58-D39F44729819}" type="parTrans" cxnId="{4816359C-B405-4859-8E92-62773D4BC63A}">
      <dgm:prSet/>
      <dgm:spPr/>
      <dgm:t>
        <a:bodyPr/>
        <a:lstStyle/>
        <a:p>
          <a:endParaRPr lang="en-GB"/>
        </a:p>
      </dgm:t>
    </dgm:pt>
    <dgm:pt modelId="{CCA24D0B-64F4-411E-BB57-7D8C943C915C}" type="sibTrans" cxnId="{4816359C-B405-4859-8E92-62773D4BC63A}">
      <dgm:prSet/>
      <dgm:spPr/>
      <dgm:t>
        <a:bodyPr/>
        <a:lstStyle/>
        <a:p>
          <a:endParaRPr lang="en-GB"/>
        </a:p>
      </dgm:t>
    </dgm:pt>
    <dgm:pt modelId="{EA722BAA-A00D-4C6B-B895-1DA813CB02A8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Able to lead a complex power analysis</a:t>
          </a:r>
        </a:p>
      </dgm:t>
    </dgm:pt>
    <dgm:pt modelId="{C9B7E89A-D4B4-4D34-BD61-1C9C952C19DE}" type="parTrans" cxnId="{F79E9D96-09B6-4426-9D79-734719848422}">
      <dgm:prSet/>
      <dgm:spPr/>
      <dgm:t>
        <a:bodyPr/>
        <a:lstStyle/>
        <a:p>
          <a:endParaRPr lang="en-GB"/>
        </a:p>
      </dgm:t>
    </dgm:pt>
    <dgm:pt modelId="{271666E1-007D-493F-B06A-B8CAA3437EDD}" type="sibTrans" cxnId="{F79E9D96-09B6-4426-9D79-734719848422}">
      <dgm:prSet/>
      <dgm:spPr/>
      <dgm:t>
        <a:bodyPr/>
        <a:lstStyle/>
        <a:p>
          <a:endParaRPr lang="en-GB"/>
        </a:p>
      </dgm:t>
    </dgm:pt>
    <dgm:pt modelId="{C019FDAC-6DE7-44E7-A683-F0661448D7C4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Helps to retain member institutions</a:t>
          </a:r>
        </a:p>
      </dgm:t>
    </dgm:pt>
    <dgm:pt modelId="{E9BC1A4C-AABB-498C-9AC9-56E2706EEFCF}" type="parTrans" cxnId="{65B2B645-67F1-401C-A5E0-4C4880BF445F}">
      <dgm:prSet/>
      <dgm:spPr/>
      <dgm:t>
        <a:bodyPr/>
        <a:lstStyle/>
        <a:p>
          <a:endParaRPr lang="en-GB"/>
        </a:p>
      </dgm:t>
    </dgm:pt>
    <dgm:pt modelId="{7C6B8A34-2F4D-4B0E-A34A-2519E15EEC9C}" type="sibTrans" cxnId="{65B2B645-67F1-401C-A5E0-4C4880BF445F}">
      <dgm:prSet/>
      <dgm:spPr/>
      <dgm:t>
        <a:bodyPr/>
        <a:lstStyle/>
        <a:p>
          <a:endParaRPr lang="en-GB"/>
        </a:p>
      </dgm:t>
    </dgm:pt>
    <dgm:pt modelId="{440C9F46-17C1-4E56-A216-78A603B57479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Organise an action</a:t>
          </a:r>
        </a:p>
      </dgm:t>
    </dgm:pt>
    <dgm:pt modelId="{5F136B19-BBC6-482C-BF42-0BA1B99949A1}" type="parTrans" cxnId="{286480A0-FCCD-4E2D-9496-C3FB7BAF5E66}">
      <dgm:prSet/>
      <dgm:spPr/>
      <dgm:t>
        <a:bodyPr/>
        <a:lstStyle/>
        <a:p>
          <a:endParaRPr lang="en-GB"/>
        </a:p>
      </dgm:t>
    </dgm:pt>
    <dgm:pt modelId="{745B3322-F0EE-4177-81F9-D90909F05F88}" type="sibTrans" cxnId="{286480A0-FCCD-4E2D-9496-C3FB7BAF5E66}">
      <dgm:prSet/>
      <dgm:spPr/>
      <dgm:t>
        <a:bodyPr/>
        <a:lstStyle/>
        <a:p>
          <a:endParaRPr lang="en-GB"/>
        </a:p>
      </dgm:t>
    </dgm:pt>
    <dgm:pt modelId="{28C6A415-DA3A-4B36-9CB6-C52C1A989BFE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Develop others to lead a negotiation or assembly</a:t>
          </a:r>
        </a:p>
      </dgm:t>
    </dgm:pt>
    <dgm:pt modelId="{F956647F-DEF4-4AA6-8F22-DE00412C2E69}" type="parTrans" cxnId="{C8E4A142-5763-46B3-8761-886D1DA23860}">
      <dgm:prSet/>
      <dgm:spPr/>
      <dgm:t>
        <a:bodyPr/>
        <a:lstStyle/>
        <a:p>
          <a:endParaRPr lang="en-GB"/>
        </a:p>
      </dgm:t>
    </dgm:pt>
    <dgm:pt modelId="{F9F67209-5481-43D8-A63C-3FAB2624B6A8}" type="sibTrans" cxnId="{C8E4A142-5763-46B3-8761-886D1DA23860}">
      <dgm:prSet/>
      <dgm:spPr/>
      <dgm:t>
        <a:bodyPr/>
        <a:lstStyle/>
        <a:p>
          <a:endParaRPr lang="en-GB"/>
        </a:p>
      </dgm:t>
    </dgm:pt>
    <dgm:pt modelId="{DB6286B2-116A-41D3-B6A3-28ABAAB7C54E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Recruit other institutions, including strategic recruitment across a sector/denomination</a:t>
          </a:r>
        </a:p>
      </dgm:t>
    </dgm:pt>
    <dgm:pt modelId="{F6E90F2E-267E-4F3C-8A3F-D5A45FBF4396}" type="parTrans" cxnId="{B5677103-CF8D-4997-83CE-EB824667E86C}">
      <dgm:prSet/>
      <dgm:spPr/>
      <dgm:t>
        <a:bodyPr/>
        <a:lstStyle/>
        <a:p>
          <a:endParaRPr lang="en-GB"/>
        </a:p>
      </dgm:t>
    </dgm:pt>
    <dgm:pt modelId="{E27D4808-79EF-4A7E-ADD2-DA15E6D557DF}" type="sibTrans" cxnId="{B5677103-CF8D-4997-83CE-EB824667E86C}">
      <dgm:prSet/>
      <dgm:spPr/>
      <dgm:t>
        <a:bodyPr/>
        <a:lstStyle/>
        <a:p>
          <a:endParaRPr lang="en-GB"/>
        </a:p>
      </dgm:t>
    </dgm:pt>
    <dgm:pt modelId="{1170FC5F-AEC3-4CC8-9A1C-43FA5E8759AD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Able to hold Organisers to account</a:t>
          </a:r>
        </a:p>
      </dgm:t>
    </dgm:pt>
    <dgm:pt modelId="{87DC0B38-D911-471C-9A9F-307A09C1FA53}" type="parTrans" cxnId="{64E47A1E-E549-47F8-9652-A7E5CB58830C}">
      <dgm:prSet/>
      <dgm:spPr/>
      <dgm:t>
        <a:bodyPr/>
        <a:lstStyle/>
        <a:p>
          <a:endParaRPr lang="en-GB"/>
        </a:p>
      </dgm:t>
    </dgm:pt>
    <dgm:pt modelId="{96B638E1-09FA-4274-9401-A0C9A8F3EC02}" type="sibTrans" cxnId="{64E47A1E-E549-47F8-9652-A7E5CB58830C}">
      <dgm:prSet/>
      <dgm:spPr/>
      <dgm:t>
        <a:bodyPr/>
        <a:lstStyle/>
        <a:p>
          <a:endParaRPr lang="en-GB"/>
        </a:p>
      </dgm:t>
    </dgm:pt>
    <dgm:pt modelId="{5750A9D1-933E-4443-8C65-4D338993C5D0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Read and reflect widely as the basis for action</a:t>
          </a:r>
        </a:p>
      </dgm:t>
    </dgm:pt>
    <dgm:pt modelId="{23D3C3E0-20B9-49CE-AA98-502AD16B7244}" type="parTrans" cxnId="{96D0C2FE-6C65-4953-91E7-E02EFB8F28CF}">
      <dgm:prSet/>
      <dgm:spPr/>
      <dgm:t>
        <a:bodyPr/>
        <a:lstStyle/>
        <a:p>
          <a:endParaRPr lang="en-GB"/>
        </a:p>
      </dgm:t>
    </dgm:pt>
    <dgm:pt modelId="{C0E82D48-780F-4309-8E19-2F284EE48822}" type="sibTrans" cxnId="{96D0C2FE-6C65-4953-91E7-E02EFB8F28CF}">
      <dgm:prSet/>
      <dgm:spPr/>
      <dgm:t>
        <a:bodyPr/>
        <a:lstStyle/>
        <a:p>
          <a:endParaRPr lang="en-GB"/>
        </a:p>
      </dgm:t>
    </dgm:pt>
    <dgm:pt modelId="{1B8D8527-8847-4983-9BCE-50251758376B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Lead an evaluation</a:t>
          </a:r>
        </a:p>
      </dgm:t>
    </dgm:pt>
    <dgm:pt modelId="{D5D9C930-9B89-4668-9423-D3E55F57D543}" type="parTrans" cxnId="{3F429C5D-71A2-484F-8B16-E5BF79024028}">
      <dgm:prSet/>
      <dgm:spPr/>
      <dgm:t>
        <a:bodyPr/>
        <a:lstStyle/>
        <a:p>
          <a:endParaRPr lang="en-GB"/>
        </a:p>
      </dgm:t>
    </dgm:pt>
    <dgm:pt modelId="{C55E89DE-4299-4A4E-AC84-9819C0B44305}" type="sibTrans" cxnId="{3F429C5D-71A2-484F-8B16-E5BF79024028}">
      <dgm:prSet/>
      <dgm:spPr/>
      <dgm:t>
        <a:bodyPr/>
        <a:lstStyle/>
        <a:p>
          <a:endParaRPr lang="en-GB"/>
        </a:p>
      </dgm:t>
    </dgm:pt>
    <dgm:pt modelId="{FAE5D00C-61AF-439B-9B60-33D59255B665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 Able to reflect on Organising Practice in the context of a sector/denomination - strategic </a:t>
          </a:r>
        </a:p>
      </dgm:t>
    </dgm:pt>
    <dgm:pt modelId="{86CD5C35-C7D7-4C24-9B81-EE111CC1EB8A}" type="parTrans" cxnId="{A344814C-F385-436F-8AFA-A62EEEA5224E}">
      <dgm:prSet/>
      <dgm:spPr/>
      <dgm:t>
        <a:bodyPr/>
        <a:lstStyle/>
        <a:p>
          <a:endParaRPr lang="en-GB"/>
        </a:p>
      </dgm:t>
    </dgm:pt>
    <dgm:pt modelId="{6C703F35-30B8-4FC7-8E42-87E1A99A1F98}" type="sibTrans" cxnId="{A344814C-F385-436F-8AFA-A62EEEA5224E}">
      <dgm:prSet/>
      <dgm:spPr/>
      <dgm:t>
        <a:bodyPr/>
        <a:lstStyle/>
        <a:p>
          <a:endParaRPr lang="en-GB"/>
        </a:p>
      </dgm:t>
    </dgm:pt>
    <dgm:pt modelId="{D92AE2FA-6625-47D7-BD3C-136531EC3EDC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GB" sz="1400" dirty="0"/>
            <a:t>Equipped to serve on a Leadership Team </a:t>
          </a:r>
        </a:p>
      </dgm:t>
    </dgm:pt>
    <dgm:pt modelId="{F71D8C1C-4B1F-44A5-8E84-F794075F961B}" type="parTrans" cxnId="{D581CAA8-496D-4A39-BAAE-7773EBD619AD}">
      <dgm:prSet/>
      <dgm:spPr/>
      <dgm:t>
        <a:bodyPr/>
        <a:lstStyle/>
        <a:p>
          <a:endParaRPr lang="en-GB"/>
        </a:p>
      </dgm:t>
    </dgm:pt>
    <dgm:pt modelId="{8DFC9BB9-9392-406F-BCB6-DC0FF2ECD275}" type="sibTrans" cxnId="{D581CAA8-496D-4A39-BAAE-7773EBD619AD}">
      <dgm:prSet/>
      <dgm:spPr/>
      <dgm:t>
        <a:bodyPr/>
        <a:lstStyle/>
        <a:p>
          <a:endParaRPr lang="en-GB"/>
        </a:p>
      </dgm:t>
    </dgm:pt>
    <dgm:pt modelId="{7BB5085B-CBDB-4A63-9A95-5D830FB41EE2}" type="pres">
      <dgm:prSet presAssocID="{A624B321-C716-455D-B4F2-1267E34E46D8}" presName="Name0" presStyleCnt="0">
        <dgm:presLayoutVars>
          <dgm:dir/>
          <dgm:animLvl val="lvl"/>
          <dgm:resizeHandles val="exact"/>
        </dgm:presLayoutVars>
      </dgm:prSet>
      <dgm:spPr/>
    </dgm:pt>
    <dgm:pt modelId="{9C1218DE-847F-449B-BD86-ED3A1A55C30A}" type="pres">
      <dgm:prSet presAssocID="{0A698E0C-3C31-42C2-ABF8-BBFDA6908073}" presName="composite" presStyleCnt="0"/>
      <dgm:spPr/>
    </dgm:pt>
    <dgm:pt modelId="{DF18B8B5-7969-4959-BE1B-37F787BD509E}" type="pres">
      <dgm:prSet presAssocID="{0A698E0C-3C31-42C2-ABF8-BBFDA6908073}" presName="parTx" presStyleLbl="alignNode1" presStyleIdx="0" presStyleCnt="3" custLinFactNeighborX="1397" custLinFactNeighborY="-59438">
        <dgm:presLayoutVars>
          <dgm:chMax val="0"/>
          <dgm:chPref val="0"/>
          <dgm:bulletEnabled val="1"/>
        </dgm:presLayoutVars>
      </dgm:prSet>
      <dgm:spPr/>
    </dgm:pt>
    <dgm:pt modelId="{6F354A92-99F4-4F2B-B0EC-F15525753A1B}" type="pres">
      <dgm:prSet presAssocID="{0A698E0C-3C31-42C2-ABF8-BBFDA6908073}" presName="desTx" presStyleLbl="alignAccFollowNode1" presStyleIdx="0" presStyleCnt="3" custLinFactNeighborX="1449" custLinFactNeighborY="255">
        <dgm:presLayoutVars>
          <dgm:bulletEnabled val="1"/>
        </dgm:presLayoutVars>
      </dgm:prSet>
      <dgm:spPr/>
    </dgm:pt>
    <dgm:pt modelId="{3922030B-7651-44BD-AE6E-D7068044F613}" type="pres">
      <dgm:prSet presAssocID="{09832364-EA3E-4F09-8EB6-DFA8A644707A}" presName="space" presStyleCnt="0"/>
      <dgm:spPr/>
    </dgm:pt>
    <dgm:pt modelId="{D807651E-810B-499E-ABA3-B1A662EDE65A}" type="pres">
      <dgm:prSet presAssocID="{42202546-A44A-4CE4-9C8D-7695C1B6E368}" presName="composite" presStyleCnt="0"/>
      <dgm:spPr/>
    </dgm:pt>
    <dgm:pt modelId="{E55FDCA1-A250-457D-A69B-051ADA4BC16F}" type="pres">
      <dgm:prSet presAssocID="{42202546-A44A-4CE4-9C8D-7695C1B6E368}" presName="parTx" presStyleLbl="alignNode1" presStyleIdx="1" presStyleCnt="3" custLinFactNeighborX="0" custLinFactNeighborY="-57727">
        <dgm:presLayoutVars>
          <dgm:chMax val="0"/>
          <dgm:chPref val="0"/>
          <dgm:bulletEnabled val="1"/>
        </dgm:presLayoutVars>
      </dgm:prSet>
      <dgm:spPr/>
    </dgm:pt>
    <dgm:pt modelId="{BEA7509E-D6CB-40F8-BCF4-D8DBFF4DE724}" type="pres">
      <dgm:prSet presAssocID="{42202546-A44A-4CE4-9C8D-7695C1B6E368}" presName="desTx" presStyleLbl="alignAccFollowNode1" presStyleIdx="1" presStyleCnt="3" custLinFactNeighborX="0" custLinFactNeighborY="2936">
        <dgm:presLayoutVars>
          <dgm:bulletEnabled val="1"/>
        </dgm:presLayoutVars>
      </dgm:prSet>
      <dgm:spPr/>
    </dgm:pt>
    <dgm:pt modelId="{D9175399-A930-40F7-A6D7-A3E036ABA66F}" type="pres">
      <dgm:prSet presAssocID="{092FD320-7B51-4AF3-BBDE-F7699FFE9905}" presName="space" presStyleCnt="0"/>
      <dgm:spPr/>
    </dgm:pt>
    <dgm:pt modelId="{13DCF8EC-463B-44BD-B44A-CA9D39858AC6}" type="pres">
      <dgm:prSet presAssocID="{E932B7EF-3E8B-4B0A-9080-BDE7A4544DCC}" presName="composite" presStyleCnt="0"/>
      <dgm:spPr/>
    </dgm:pt>
    <dgm:pt modelId="{F9B99D51-CD50-4D91-8D73-8EE0C2FE5B2B}" type="pres">
      <dgm:prSet presAssocID="{E932B7EF-3E8B-4B0A-9080-BDE7A4544DCC}" presName="parTx" presStyleLbl="alignNode1" presStyleIdx="2" presStyleCnt="3" custLinFactNeighborX="-466" custLinFactNeighborY="-6423">
        <dgm:presLayoutVars>
          <dgm:chMax val="0"/>
          <dgm:chPref val="0"/>
          <dgm:bulletEnabled val="1"/>
        </dgm:presLayoutVars>
      </dgm:prSet>
      <dgm:spPr/>
    </dgm:pt>
    <dgm:pt modelId="{6FA3DD18-A7C3-4A6E-89EA-55EA9D6296C8}" type="pres">
      <dgm:prSet presAssocID="{E932B7EF-3E8B-4B0A-9080-BDE7A4544DCC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5677103-CF8D-4997-83CE-EB824667E86C}" srcId="{E932B7EF-3E8B-4B0A-9080-BDE7A4544DCC}" destId="{DB6286B2-116A-41D3-B6A3-28ABAAB7C54E}" srcOrd="5" destOrd="0" parTransId="{F6E90F2E-267E-4F3C-8A3F-D5A45FBF4396}" sibTransId="{E27D4808-79EF-4A7E-ADD2-DA15E6D557DF}"/>
    <dgm:cxn modelId="{5099FE05-EE44-4F4E-8030-CB3BA358E2CC}" type="presOf" srcId="{B45A8C7F-5283-4CE6-AF4C-00534EEF2D26}" destId="{6F354A92-99F4-4F2B-B0EC-F15525753A1B}" srcOrd="0" destOrd="3" presId="urn:microsoft.com/office/officeart/2005/8/layout/hList1"/>
    <dgm:cxn modelId="{D176A908-AF13-4F49-A177-71EA33F16554}" srcId="{0A698E0C-3C31-42C2-ABF8-BBFDA6908073}" destId="{0E8F2B1F-FC35-4C02-9E06-90529C11D918}" srcOrd="0" destOrd="0" parTransId="{38AC1890-CFB9-4EC0-9308-D63833253349}" sibTransId="{4D76A90C-14BE-4001-A12A-BA2C346D61E8}"/>
    <dgm:cxn modelId="{FA8F5B09-CD6F-4B78-B4DC-C527D82064E7}" srcId="{42202546-A44A-4CE4-9C8D-7695C1B6E368}" destId="{B9BFCA5C-BB07-4BCE-8450-7CCAD6EFEC0F}" srcOrd="2" destOrd="0" parTransId="{1982441E-14EF-4D69-91B1-05A3905CB158}" sibTransId="{6A5B0164-A847-47FB-AA22-1C048DEED0DD}"/>
    <dgm:cxn modelId="{7116AD0C-F64C-4642-8970-F05318D784D4}" srcId="{0A698E0C-3C31-42C2-ABF8-BBFDA6908073}" destId="{F7EB1F3B-ACC9-4FC3-B52F-6B835882E5B8}" srcOrd="2" destOrd="0" parTransId="{4A64C70B-8081-406D-91E5-0E11DEA1EFD0}" sibTransId="{4377D915-317D-4F2D-A289-A51D2A4D9793}"/>
    <dgm:cxn modelId="{ABDE460E-773E-48B9-9319-698DDCFF8A7B}" srcId="{0A698E0C-3C31-42C2-ABF8-BBFDA6908073}" destId="{44F16F2C-4F3B-4EB5-A4A0-E1481939416E}" srcOrd="11" destOrd="0" parTransId="{B0FC6E21-19CC-44E5-A43E-CE43090B2A20}" sibTransId="{0210ABE8-464C-469F-BFCD-5F054C21DDFF}"/>
    <dgm:cxn modelId="{9AC76812-9FCF-4641-8679-50131624909A}" type="presOf" srcId="{E932B7EF-3E8B-4B0A-9080-BDE7A4544DCC}" destId="{F9B99D51-CD50-4D91-8D73-8EE0C2FE5B2B}" srcOrd="0" destOrd="0" presId="urn:microsoft.com/office/officeart/2005/8/layout/hList1"/>
    <dgm:cxn modelId="{5E516718-D624-4A68-AECE-38645B21A91B}" type="presOf" srcId="{35E663D7-F55A-4A20-98B1-328CD6F7E47E}" destId="{6F354A92-99F4-4F2B-B0EC-F15525753A1B}" srcOrd="0" destOrd="10" presId="urn:microsoft.com/office/officeart/2005/8/layout/hList1"/>
    <dgm:cxn modelId="{3E4EFA1A-458C-40A8-9433-6C7F3D8162A4}" type="presOf" srcId="{B9BFCA5C-BB07-4BCE-8450-7CCAD6EFEC0F}" destId="{BEA7509E-D6CB-40F8-BCF4-D8DBFF4DE724}" srcOrd="0" destOrd="2" presId="urn:microsoft.com/office/officeart/2005/8/layout/hList1"/>
    <dgm:cxn modelId="{EFEAAF1D-0FC5-44F7-B1BD-029EC255235E}" srcId="{A624B321-C716-455D-B4F2-1267E34E46D8}" destId="{0A698E0C-3C31-42C2-ABF8-BBFDA6908073}" srcOrd="0" destOrd="0" parTransId="{46D40300-8BE9-45C1-A28B-48960EC92495}" sibTransId="{09832364-EA3E-4F09-8EB6-DFA8A644707A}"/>
    <dgm:cxn modelId="{276E321E-EF94-4499-BC78-B33E974023BA}" type="presOf" srcId="{42202546-A44A-4CE4-9C8D-7695C1B6E368}" destId="{E55FDCA1-A250-457D-A69B-051ADA4BC16F}" srcOrd="0" destOrd="0" presId="urn:microsoft.com/office/officeart/2005/8/layout/hList1"/>
    <dgm:cxn modelId="{D3FC351E-6224-4DCC-A5C5-B391E245A050}" type="presOf" srcId="{D92AE2FA-6625-47D7-BD3C-136531EC3EDC}" destId="{BEA7509E-D6CB-40F8-BCF4-D8DBFF4DE724}" srcOrd="0" destOrd="0" presId="urn:microsoft.com/office/officeart/2005/8/layout/hList1"/>
    <dgm:cxn modelId="{64E47A1E-E549-47F8-9652-A7E5CB58830C}" srcId="{E932B7EF-3E8B-4B0A-9080-BDE7A4544DCC}" destId="{1170FC5F-AEC3-4CC8-9A1C-43FA5E8759AD}" srcOrd="6" destOrd="0" parTransId="{87DC0B38-D911-471C-9A9F-307A09C1FA53}" sibTransId="{96B638E1-09FA-4274-9401-A0C9A8F3EC02}"/>
    <dgm:cxn modelId="{6C03F71F-E80F-4724-821D-4994CB199004}" type="presOf" srcId="{7B9BE57B-410A-4CBC-A17B-F612008C044A}" destId="{BEA7509E-D6CB-40F8-BCF4-D8DBFF4DE724}" srcOrd="0" destOrd="8" presId="urn:microsoft.com/office/officeart/2005/8/layout/hList1"/>
    <dgm:cxn modelId="{A3370820-2D76-44E5-89D2-65A409BFD40C}" type="presOf" srcId="{1C98F4CC-D450-4845-9421-A8B621F9D8A8}" destId="{6F354A92-99F4-4F2B-B0EC-F15525753A1B}" srcOrd="0" destOrd="5" presId="urn:microsoft.com/office/officeart/2005/8/layout/hList1"/>
    <dgm:cxn modelId="{38CE3420-83D0-42F5-BB7B-10E2D63BCC5C}" type="presOf" srcId="{FC0980A5-F32C-4601-90FA-21284608BA00}" destId="{6F354A92-99F4-4F2B-B0EC-F15525753A1B}" srcOrd="0" destOrd="8" presId="urn:microsoft.com/office/officeart/2005/8/layout/hList1"/>
    <dgm:cxn modelId="{992E3C24-6B62-4E0C-BAD0-DFBF8559B624}" type="presOf" srcId="{0A698E0C-3C31-42C2-ABF8-BBFDA6908073}" destId="{DF18B8B5-7969-4959-BE1B-37F787BD509E}" srcOrd="0" destOrd="0" presId="urn:microsoft.com/office/officeart/2005/8/layout/hList1"/>
    <dgm:cxn modelId="{DF469324-91A5-4066-8E61-8EBDC99D2106}" srcId="{0A698E0C-3C31-42C2-ABF8-BBFDA6908073}" destId="{6A2DEFE5-72D2-4717-9157-16E692EBA950}" srcOrd="1" destOrd="0" parTransId="{09D90E59-7C81-4A7E-9F64-6A52E73779F5}" sibTransId="{86AF3F7E-A343-4CE6-B2F5-6BC8D701A161}"/>
    <dgm:cxn modelId="{15053F25-200F-430E-813A-2EB5772C099E}" type="presOf" srcId="{440C9F46-17C1-4E56-A216-78A603B57479}" destId="{6FA3DD18-A7C3-4A6E-89EA-55EA9D6296C8}" srcOrd="0" destOrd="2" presId="urn:microsoft.com/office/officeart/2005/8/layout/hList1"/>
    <dgm:cxn modelId="{77169E25-C352-4687-AB6A-CBA79485330B}" type="presOf" srcId="{C019FDAC-6DE7-44E7-A683-F0661448D7C4}" destId="{BEA7509E-D6CB-40F8-BCF4-D8DBFF4DE724}" srcOrd="0" destOrd="9" presId="urn:microsoft.com/office/officeart/2005/8/layout/hList1"/>
    <dgm:cxn modelId="{04D5872A-FD6C-450E-82C7-B1CC1E0F8F31}" type="presOf" srcId="{29B496AA-5A6E-46B2-88BF-B319C094C75A}" destId="{BEA7509E-D6CB-40F8-BCF4-D8DBFF4DE724}" srcOrd="0" destOrd="7" presId="urn:microsoft.com/office/officeart/2005/8/layout/hList1"/>
    <dgm:cxn modelId="{747B182D-131E-44BA-AF41-54500DEFFB60}" type="presOf" srcId="{DB6286B2-116A-41D3-B6A3-28ABAAB7C54E}" destId="{6FA3DD18-A7C3-4A6E-89EA-55EA9D6296C8}" srcOrd="0" destOrd="5" presId="urn:microsoft.com/office/officeart/2005/8/layout/hList1"/>
    <dgm:cxn modelId="{3EEB1933-11C8-4932-8F67-E0441504536D}" type="presOf" srcId="{9B42C859-7AA2-4D4E-92BB-8069408A2E01}" destId="{6F354A92-99F4-4F2B-B0EC-F15525753A1B}" srcOrd="0" destOrd="7" presId="urn:microsoft.com/office/officeart/2005/8/layout/hList1"/>
    <dgm:cxn modelId="{BBB6BD33-B39E-4AD7-8A2F-5E3508E8B195}" type="presOf" srcId="{44F16F2C-4F3B-4EB5-A4A0-E1481939416E}" destId="{6F354A92-99F4-4F2B-B0EC-F15525753A1B}" srcOrd="0" destOrd="11" presId="urn:microsoft.com/office/officeart/2005/8/layout/hList1"/>
    <dgm:cxn modelId="{57B7953A-52C6-4C3D-8EC3-029D7E99C508}" srcId="{E932B7EF-3E8B-4B0A-9080-BDE7A4544DCC}" destId="{C1BEF96C-BA78-4021-8788-25062932961C}" srcOrd="0" destOrd="0" parTransId="{78D2A3F3-BBB6-45FA-ACCF-8DABBAF9FD73}" sibTransId="{C52E7963-841B-4912-8BED-A8E935C5139B}"/>
    <dgm:cxn modelId="{1F312A3D-D18D-44B1-9515-32C7C2A7075C}" type="presOf" srcId="{6A2DEFE5-72D2-4717-9157-16E692EBA950}" destId="{6F354A92-99F4-4F2B-B0EC-F15525753A1B}" srcOrd="0" destOrd="1" presId="urn:microsoft.com/office/officeart/2005/8/layout/hList1"/>
    <dgm:cxn modelId="{3F429C5D-71A2-484F-8B16-E5BF79024028}" srcId="{E932B7EF-3E8B-4B0A-9080-BDE7A4544DCC}" destId="{1B8D8527-8847-4983-9BCE-50251758376B}" srcOrd="3" destOrd="0" parTransId="{D5D9C930-9B89-4668-9423-D3E55F57D543}" sibTransId="{C55E89DE-4299-4A4E-AC84-9819C0B44305}"/>
    <dgm:cxn modelId="{9FFB8641-DE6D-4E78-BE19-4CAE7E8F9DD2}" srcId="{0A698E0C-3C31-42C2-ABF8-BBFDA6908073}" destId="{4AAF162B-0149-4068-B6C6-62C3C4EE9968}" srcOrd="6" destOrd="0" parTransId="{D8BF8CDE-6CA9-4B1E-BE28-D4998B577798}" sibTransId="{506129B6-EBE4-4339-A756-6CD33332DC82}"/>
    <dgm:cxn modelId="{C8E4A142-5763-46B3-8761-886D1DA23860}" srcId="{E932B7EF-3E8B-4B0A-9080-BDE7A4544DCC}" destId="{28C6A415-DA3A-4B36-9CB6-C52C1A989BFE}" srcOrd="4" destOrd="0" parTransId="{F956647F-DEF4-4AA6-8F22-DE00412C2E69}" sibTransId="{F9F67209-5481-43D8-A63C-3FAB2624B6A8}"/>
    <dgm:cxn modelId="{87351745-FA1A-4657-B370-A55A47E15F8C}" type="presOf" srcId="{FAE5D00C-61AF-439B-9B60-33D59255B665}" destId="{6FA3DD18-A7C3-4A6E-89EA-55EA9D6296C8}" srcOrd="0" destOrd="1" presId="urn:microsoft.com/office/officeart/2005/8/layout/hList1"/>
    <dgm:cxn modelId="{65B2B645-67F1-401C-A5E0-4C4880BF445F}" srcId="{42202546-A44A-4CE4-9C8D-7695C1B6E368}" destId="{C019FDAC-6DE7-44E7-A683-F0661448D7C4}" srcOrd="9" destOrd="0" parTransId="{E9BC1A4C-AABB-498C-9AC9-56E2706EEFCF}" sibTransId="{7C6B8A34-2F4D-4B0E-A34A-2519E15EEC9C}"/>
    <dgm:cxn modelId="{491F3A49-9854-4575-8157-757FD5216C7E}" type="presOf" srcId="{1170FC5F-AEC3-4CC8-9A1C-43FA5E8759AD}" destId="{6FA3DD18-A7C3-4A6E-89EA-55EA9D6296C8}" srcOrd="0" destOrd="6" presId="urn:microsoft.com/office/officeart/2005/8/layout/hList1"/>
    <dgm:cxn modelId="{5F136349-994C-4528-8089-4E7BDB477A47}" srcId="{0A698E0C-3C31-42C2-ABF8-BBFDA6908073}" destId="{C2343C75-0357-42C7-86B7-6F49608FE136}" srcOrd="9" destOrd="0" parTransId="{5BBC9849-ECEE-4BCF-A8B5-02066322708A}" sibTransId="{AEC7B971-AA9F-4E16-A4F7-51388926DDEB}"/>
    <dgm:cxn modelId="{089A7A49-1353-433C-8C32-B6028D8749CC}" srcId="{0A698E0C-3C31-42C2-ABF8-BBFDA6908073}" destId="{B45A8C7F-5283-4CE6-AF4C-00534EEF2D26}" srcOrd="3" destOrd="0" parTransId="{DAE1F9C8-CC2E-43E9-B8F5-1D47A96C9168}" sibTransId="{C55D7FCE-3E69-4E98-879C-2841F011AEAC}"/>
    <dgm:cxn modelId="{77811C6A-1CF2-4A6D-BE03-FD611F4E4547}" srcId="{0A698E0C-3C31-42C2-ABF8-BBFDA6908073}" destId="{9B42C859-7AA2-4D4E-92BB-8069408A2E01}" srcOrd="7" destOrd="0" parTransId="{64A6B12E-1EB2-418A-BCE5-55442B1BB86C}" sibTransId="{72C8DC37-EDD1-4592-AEEF-034555910AE7}"/>
    <dgm:cxn modelId="{A344814C-F385-436F-8AFA-A62EEEA5224E}" srcId="{E932B7EF-3E8B-4B0A-9080-BDE7A4544DCC}" destId="{FAE5D00C-61AF-439B-9B60-33D59255B665}" srcOrd="1" destOrd="0" parTransId="{86CD5C35-C7D7-4C24-9B81-EE111CC1EB8A}" sibTransId="{6C703F35-30B8-4FC7-8E42-87E1A99A1F98}"/>
    <dgm:cxn modelId="{DE2DD66E-931F-4C55-849A-C18908A7E7DA}" type="presOf" srcId="{EA722BAA-A00D-4C6B-B895-1DA813CB02A8}" destId="{BEA7509E-D6CB-40F8-BCF4-D8DBFF4DE724}" srcOrd="0" destOrd="5" presId="urn:microsoft.com/office/officeart/2005/8/layout/hList1"/>
    <dgm:cxn modelId="{4B57C771-4158-46C0-8FFD-195176D285F1}" type="presOf" srcId="{ED10DF2A-DFAA-41A9-A3EA-4A450460431F}" destId="{BEA7509E-D6CB-40F8-BCF4-D8DBFF4DE724}" srcOrd="0" destOrd="4" presId="urn:microsoft.com/office/officeart/2005/8/layout/hList1"/>
    <dgm:cxn modelId="{1E26D054-B5AA-482C-9507-21062E2242D3}" type="presOf" srcId="{4AAF162B-0149-4068-B6C6-62C3C4EE9968}" destId="{6F354A92-99F4-4F2B-B0EC-F15525753A1B}" srcOrd="0" destOrd="6" presId="urn:microsoft.com/office/officeart/2005/8/layout/hList1"/>
    <dgm:cxn modelId="{699EEC76-CFA6-435A-B941-74078E78E3FF}" type="presOf" srcId="{0E8F2B1F-FC35-4C02-9E06-90529C11D918}" destId="{6F354A92-99F4-4F2B-B0EC-F15525753A1B}" srcOrd="0" destOrd="0" presId="urn:microsoft.com/office/officeart/2005/8/layout/hList1"/>
    <dgm:cxn modelId="{4A0E4B7D-1302-4B28-9C49-225DE52FC640}" type="presOf" srcId="{5738494E-C82F-40BD-B1F5-60A2EECD8F4D}" destId="{BEA7509E-D6CB-40F8-BCF4-D8DBFF4DE724}" srcOrd="0" destOrd="3" presId="urn:microsoft.com/office/officeart/2005/8/layout/hList1"/>
    <dgm:cxn modelId="{093F8486-20CA-4FA5-AA9A-F4675788D608}" srcId="{42202546-A44A-4CE4-9C8D-7695C1B6E368}" destId="{29B496AA-5A6E-46B2-88BF-B319C094C75A}" srcOrd="7" destOrd="0" parTransId="{27318225-9570-4522-A53D-D17EBA33C96F}" sibTransId="{EEF00F19-50F2-4627-AD05-CF7C05D985A7}"/>
    <dgm:cxn modelId="{171EED89-E8EC-4EFD-8BC5-399BECCDF033}" type="presOf" srcId="{1B8D8527-8847-4983-9BCE-50251758376B}" destId="{6FA3DD18-A7C3-4A6E-89EA-55EA9D6296C8}" srcOrd="0" destOrd="3" presId="urn:microsoft.com/office/officeart/2005/8/layout/hList1"/>
    <dgm:cxn modelId="{7DAB6291-A1A2-41F9-8F5A-0D0523AB7C42}" type="presOf" srcId="{35DA2FCB-82EB-4347-AD13-26540853D366}" destId="{6F354A92-99F4-4F2B-B0EC-F15525753A1B}" srcOrd="0" destOrd="4" presId="urn:microsoft.com/office/officeart/2005/8/layout/hList1"/>
    <dgm:cxn modelId="{1A6C2C92-03A3-4601-B8F5-D7596711CD0B}" type="presOf" srcId="{C1BEF96C-BA78-4021-8788-25062932961C}" destId="{6FA3DD18-A7C3-4A6E-89EA-55EA9D6296C8}" srcOrd="0" destOrd="0" presId="urn:microsoft.com/office/officeart/2005/8/layout/hList1"/>
    <dgm:cxn modelId="{44C0B492-AB8E-4E6E-B288-4AC23645D14E}" type="presOf" srcId="{28C6A415-DA3A-4B36-9CB6-C52C1A989BFE}" destId="{6FA3DD18-A7C3-4A6E-89EA-55EA9D6296C8}" srcOrd="0" destOrd="4" presId="urn:microsoft.com/office/officeart/2005/8/layout/hList1"/>
    <dgm:cxn modelId="{F79E9D96-09B6-4426-9D79-734719848422}" srcId="{42202546-A44A-4CE4-9C8D-7695C1B6E368}" destId="{EA722BAA-A00D-4C6B-B895-1DA813CB02A8}" srcOrd="5" destOrd="0" parTransId="{C9B7E89A-D4B4-4D34-BD61-1C9C952C19DE}" sibTransId="{271666E1-007D-493F-B06A-B8CAA3437EDD}"/>
    <dgm:cxn modelId="{01D62698-11D8-451A-AFBE-B0A6842618A7}" type="presOf" srcId="{A624B321-C716-455D-B4F2-1267E34E46D8}" destId="{7BB5085B-CBDB-4A63-9A95-5D830FB41EE2}" srcOrd="0" destOrd="0" presId="urn:microsoft.com/office/officeart/2005/8/layout/hList1"/>
    <dgm:cxn modelId="{2D003299-B4C7-489B-BAD5-E50CDC2C5880}" srcId="{0A698E0C-3C31-42C2-ABF8-BBFDA6908073}" destId="{35E663D7-F55A-4A20-98B1-328CD6F7E47E}" srcOrd="10" destOrd="0" parTransId="{3BA70790-D573-4C82-BC95-0152662A22FA}" sibTransId="{0E75DB0B-35FE-48BA-BF6F-E1779EFFAF65}"/>
    <dgm:cxn modelId="{4816359C-B405-4859-8E92-62773D4BC63A}" srcId="{42202546-A44A-4CE4-9C8D-7695C1B6E368}" destId="{5738494E-C82F-40BD-B1F5-60A2EECD8F4D}" srcOrd="3" destOrd="0" parTransId="{5785DE93-626D-41AF-AD58-D39F44729819}" sibTransId="{CCA24D0B-64F4-411E-BB57-7D8C943C915C}"/>
    <dgm:cxn modelId="{990C329E-B3CC-44CA-8E73-98CB52B71B7E}" type="presOf" srcId="{F7EB1F3B-ACC9-4FC3-B52F-6B835882E5B8}" destId="{6F354A92-99F4-4F2B-B0EC-F15525753A1B}" srcOrd="0" destOrd="2" presId="urn:microsoft.com/office/officeart/2005/8/layout/hList1"/>
    <dgm:cxn modelId="{286480A0-FCCD-4E2D-9496-C3FB7BAF5E66}" srcId="{E932B7EF-3E8B-4B0A-9080-BDE7A4544DCC}" destId="{440C9F46-17C1-4E56-A216-78A603B57479}" srcOrd="2" destOrd="0" parTransId="{5F136B19-BBC6-482C-BF42-0BA1B99949A1}" sibTransId="{745B3322-F0EE-4177-81F9-D90909F05F88}"/>
    <dgm:cxn modelId="{D581CAA8-496D-4A39-BAAE-7773EBD619AD}" srcId="{42202546-A44A-4CE4-9C8D-7695C1B6E368}" destId="{D92AE2FA-6625-47D7-BD3C-136531EC3EDC}" srcOrd="0" destOrd="0" parTransId="{F71D8C1C-4B1F-44A5-8E84-F794075F961B}" sibTransId="{8DFC9BB9-9392-406F-BCB6-DC0FF2ECD275}"/>
    <dgm:cxn modelId="{EB43DFAA-0648-4F64-B778-6B89D8F50A8F}" srcId="{42202546-A44A-4CE4-9C8D-7695C1B6E368}" destId="{43BB2308-ADD8-476C-ABD8-56E2D4FE3D89}" srcOrd="1" destOrd="0" parTransId="{18137A5C-EF4D-4838-A5A7-47FD58528AED}" sibTransId="{10754D05-7B69-459C-88C4-B604979166BA}"/>
    <dgm:cxn modelId="{51A64EAC-0C69-417E-A740-83A59C4A2A9B}" type="presOf" srcId="{8EB5B4C7-A06C-4CA2-BD60-DC0346789D35}" destId="{BEA7509E-D6CB-40F8-BCF4-D8DBFF4DE724}" srcOrd="0" destOrd="10" presId="urn:microsoft.com/office/officeart/2005/8/layout/hList1"/>
    <dgm:cxn modelId="{D54017AE-7E95-4BE6-AF90-F84CD41BDF83}" srcId="{A624B321-C716-455D-B4F2-1267E34E46D8}" destId="{42202546-A44A-4CE4-9C8D-7695C1B6E368}" srcOrd="1" destOrd="0" parTransId="{C9356AC3-21A5-431A-BC35-DBB5403120A2}" sibTransId="{092FD320-7B51-4AF3-BBDE-F7699FFE9905}"/>
    <dgm:cxn modelId="{2C6189B1-83D0-4ADC-B6AD-EE92077F9425}" srcId="{0A698E0C-3C31-42C2-ABF8-BBFDA6908073}" destId="{1C98F4CC-D450-4845-9421-A8B621F9D8A8}" srcOrd="5" destOrd="0" parTransId="{F171BF9C-75E5-43B5-837F-A58301359E97}" sibTransId="{0C4256A8-E48C-4404-8561-EBC75D09F764}"/>
    <dgm:cxn modelId="{D8D983B2-1743-4C02-9A13-414056E390AB}" type="presOf" srcId="{43BB2308-ADD8-476C-ABD8-56E2D4FE3D89}" destId="{BEA7509E-D6CB-40F8-BCF4-D8DBFF4DE724}" srcOrd="0" destOrd="1" presId="urn:microsoft.com/office/officeart/2005/8/layout/hList1"/>
    <dgm:cxn modelId="{7205B6B3-6F3D-410D-AA1E-9370CB138A93}" srcId="{0A698E0C-3C31-42C2-ABF8-BBFDA6908073}" destId="{35DA2FCB-82EB-4347-AD13-26540853D366}" srcOrd="4" destOrd="0" parTransId="{D1702850-F6A7-4987-BEBA-4F9F8EE1B1AC}" sibTransId="{3E239699-57E4-4D2C-9D23-3452A2D6C0B4}"/>
    <dgm:cxn modelId="{FAF883C3-30A1-4F61-A38C-281D82861444}" srcId="{0A698E0C-3C31-42C2-ABF8-BBFDA6908073}" destId="{FC0980A5-F32C-4601-90FA-21284608BA00}" srcOrd="8" destOrd="0" parTransId="{B3CFFD87-5EF6-44A4-B9C7-6A9EFCC53EEE}" sibTransId="{ED20AEC7-2724-4CC5-B172-F000FD9EB097}"/>
    <dgm:cxn modelId="{CACB08C5-4882-4880-ABB8-976C2107F929}" srcId="{42202546-A44A-4CE4-9C8D-7695C1B6E368}" destId="{7B9BE57B-410A-4CBC-A17B-F612008C044A}" srcOrd="8" destOrd="0" parTransId="{28CFD7B3-95AE-4B5F-9976-347AEE293649}" sibTransId="{E5918F15-1A7D-4212-B6F1-439F22C41B9F}"/>
    <dgm:cxn modelId="{3087D6C5-EB52-4080-80F8-220BF493ABED}" srcId="{A624B321-C716-455D-B4F2-1267E34E46D8}" destId="{E932B7EF-3E8B-4B0A-9080-BDE7A4544DCC}" srcOrd="2" destOrd="0" parTransId="{E22D6C3D-6034-47D1-85DC-60B48BC12AA9}" sibTransId="{7825D7E0-0A66-4AA5-86BE-A3935B277A90}"/>
    <dgm:cxn modelId="{84F635C9-B7C7-4B5D-9EAD-10F2C01B8CB9}" srcId="{42202546-A44A-4CE4-9C8D-7695C1B6E368}" destId="{ED10DF2A-DFAA-41A9-A3EA-4A450460431F}" srcOrd="4" destOrd="0" parTransId="{4E0B2AAF-213F-4EED-B12F-077F6B98A31A}" sibTransId="{B682DBAB-7EF6-4CA3-A4BA-6DD5B054086F}"/>
    <dgm:cxn modelId="{416694D0-C0A6-4CB1-91C1-F087B1F198D1}" srcId="{42202546-A44A-4CE4-9C8D-7695C1B6E368}" destId="{98E0F3E2-171A-47C5-BDCD-10239A8A973C}" srcOrd="6" destOrd="0" parTransId="{2C984A44-ED28-4437-B144-5B04FFAEBEAB}" sibTransId="{269DFDFD-2C75-4F0A-B86F-D29A5DC746BE}"/>
    <dgm:cxn modelId="{D99A10D1-6DFA-4151-967A-626F13ED3759}" type="presOf" srcId="{98E0F3E2-171A-47C5-BDCD-10239A8A973C}" destId="{BEA7509E-D6CB-40F8-BCF4-D8DBFF4DE724}" srcOrd="0" destOrd="6" presId="urn:microsoft.com/office/officeart/2005/8/layout/hList1"/>
    <dgm:cxn modelId="{B9DE6CD3-3C7F-4102-BBB2-357662206D8F}" type="presOf" srcId="{5750A9D1-933E-4443-8C65-4D338993C5D0}" destId="{6FA3DD18-A7C3-4A6E-89EA-55EA9D6296C8}" srcOrd="0" destOrd="7" presId="urn:microsoft.com/office/officeart/2005/8/layout/hList1"/>
    <dgm:cxn modelId="{546286F2-6321-44FB-A1A1-5F133F14DA97}" type="presOf" srcId="{C2343C75-0357-42C7-86B7-6F49608FE136}" destId="{6F354A92-99F4-4F2B-B0EC-F15525753A1B}" srcOrd="0" destOrd="9" presId="urn:microsoft.com/office/officeart/2005/8/layout/hList1"/>
    <dgm:cxn modelId="{7DB8F7FB-55F2-4541-8711-EB689D18CAE7}" srcId="{42202546-A44A-4CE4-9C8D-7695C1B6E368}" destId="{8EB5B4C7-A06C-4CA2-BD60-DC0346789D35}" srcOrd="10" destOrd="0" parTransId="{C8D221F7-244B-4370-BDA0-020D997FAFA6}" sibTransId="{A3D494FF-B64A-4B19-8806-10CF18F7042A}"/>
    <dgm:cxn modelId="{96D0C2FE-6C65-4953-91E7-E02EFB8F28CF}" srcId="{E932B7EF-3E8B-4B0A-9080-BDE7A4544DCC}" destId="{5750A9D1-933E-4443-8C65-4D338993C5D0}" srcOrd="7" destOrd="0" parTransId="{23D3C3E0-20B9-49CE-AA98-502AD16B7244}" sibTransId="{C0E82D48-780F-4309-8E19-2F284EE48822}"/>
    <dgm:cxn modelId="{F2554B9E-D51B-4B5C-934B-782169984405}" type="presParOf" srcId="{7BB5085B-CBDB-4A63-9A95-5D830FB41EE2}" destId="{9C1218DE-847F-449B-BD86-ED3A1A55C30A}" srcOrd="0" destOrd="0" presId="urn:microsoft.com/office/officeart/2005/8/layout/hList1"/>
    <dgm:cxn modelId="{97C5FD34-B9B2-4C51-A09C-C6D1436836A9}" type="presParOf" srcId="{9C1218DE-847F-449B-BD86-ED3A1A55C30A}" destId="{DF18B8B5-7969-4959-BE1B-37F787BD509E}" srcOrd="0" destOrd="0" presId="urn:microsoft.com/office/officeart/2005/8/layout/hList1"/>
    <dgm:cxn modelId="{54058D49-F4A5-41E3-9881-9F3C888A7EBD}" type="presParOf" srcId="{9C1218DE-847F-449B-BD86-ED3A1A55C30A}" destId="{6F354A92-99F4-4F2B-B0EC-F15525753A1B}" srcOrd="1" destOrd="0" presId="urn:microsoft.com/office/officeart/2005/8/layout/hList1"/>
    <dgm:cxn modelId="{8E7321EF-7E5D-4EC3-9803-CE3541BE9C3B}" type="presParOf" srcId="{7BB5085B-CBDB-4A63-9A95-5D830FB41EE2}" destId="{3922030B-7651-44BD-AE6E-D7068044F613}" srcOrd="1" destOrd="0" presId="urn:microsoft.com/office/officeart/2005/8/layout/hList1"/>
    <dgm:cxn modelId="{068F7E96-B19C-4056-AB75-51212D38E53F}" type="presParOf" srcId="{7BB5085B-CBDB-4A63-9A95-5D830FB41EE2}" destId="{D807651E-810B-499E-ABA3-B1A662EDE65A}" srcOrd="2" destOrd="0" presId="urn:microsoft.com/office/officeart/2005/8/layout/hList1"/>
    <dgm:cxn modelId="{63DCA9E4-86D2-4967-BFB5-ADFF122A939D}" type="presParOf" srcId="{D807651E-810B-499E-ABA3-B1A662EDE65A}" destId="{E55FDCA1-A250-457D-A69B-051ADA4BC16F}" srcOrd="0" destOrd="0" presId="urn:microsoft.com/office/officeart/2005/8/layout/hList1"/>
    <dgm:cxn modelId="{2B0A1290-C34E-4109-BBF1-9FA2325DAEE3}" type="presParOf" srcId="{D807651E-810B-499E-ABA3-B1A662EDE65A}" destId="{BEA7509E-D6CB-40F8-BCF4-D8DBFF4DE724}" srcOrd="1" destOrd="0" presId="urn:microsoft.com/office/officeart/2005/8/layout/hList1"/>
    <dgm:cxn modelId="{7448A26F-F792-4107-BB64-CB25E7672BD5}" type="presParOf" srcId="{7BB5085B-CBDB-4A63-9A95-5D830FB41EE2}" destId="{D9175399-A930-40F7-A6D7-A3E036ABA66F}" srcOrd="3" destOrd="0" presId="urn:microsoft.com/office/officeart/2005/8/layout/hList1"/>
    <dgm:cxn modelId="{140324B5-F13E-4CF1-AC08-E874028A6EF1}" type="presParOf" srcId="{7BB5085B-CBDB-4A63-9A95-5D830FB41EE2}" destId="{13DCF8EC-463B-44BD-B44A-CA9D39858AC6}" srcOrd="4" destOrd="0" presId="urn:microsoft.com/office/officeart/2005/8/layout/hList1"/>
    <dgm:cxn modelId="{8CC0C358-4CCD-46D7-9F74-3B43C11B94B3}" type="presParOf" srcId="{13DCF8EC-463B-44BD-B44A-CA9D39858AC6}" destId="{F9B99D51-CD50-4D91-8D73-8EE0C2FE5B2B}" srcOrd="0" destOrd="0" presId="urn:microsoft.com/office/officeart/2005/8/layout/hList1"/>
    <dgm:cxn modelId="{229E4F5E-A4F5-481A-9D44-F2D628B60C5A}" type="presParOf" srcId="{13DCF8EC-463B-44BD-B44A-CA9D39858AC6}" destId="{6FA3DD18-A7C3-4A6E-89EA-55EA9D6296C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6CA7C-CD8E-4B59-A15C-5AFDF99E91E8}">
      <dsp:nvSpPr>
        <dsp:cNvPr id="0" name=""/>
        <dsp:cNvSpPr/>
      </dsp:nvSpPr>
      <dsp:spPr>
        <a:xfrm>
          <a:off x="0" y="0"/>
          <a:ext cx="10595955" cy="603780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b="1" kern="1200" dirty="0"/>
            <a:t>Citizens UK Training Aims:</a:t>
          </a:r>
        </a:p>
      </dsp:txBody>
      <dsp:txXfrm>
        <a:off x="0" y="0"/>
        <a:ext cx="10595955" cy="1811342"/>
      </dsp:txXfrm>
    </dsp:sp>
    <dsp:sp modelId="{A5F91A5F-D494-460D-B3D9-85DDC6A45789}">
      <dsp:nvSpPr>
        <dsp:cNvPr id="0" name=""/>
        <dsp:cNvSpPr/>
      </dsp:nvSpPr>
      <dsp:spPr>
        <a:xfrm>
          <a:off x="1059595" y="1811489"/>
          <a:ext cx="8476764" cy="8795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 dirty="0"/>
            <a:t>Increase the Number &amp; Diversity of Leaders Trained  </a:t>
          </a:r>
        </a:p>
      </dsp:txBody>
      <dsp:txXfrm>
        <a:off x="1085357" y="1837251"/>
        <a:ext cx="8425240" cy="828056"/>
      </dsp:txXfrm>
    </dsp:sp>
    <dsp:sp modelId="{C1C37B00-513E-4585-8F4C-D30243C34C0D}">
      <dsp:nvSpPr>
        <dsp:cNvPr id="0" name=""/>
        <dsp:cNvSpPr/>
      </dsp:nvSpPr>
      <dsp:spPr>
        <a:xfrm>
          <a:off x="1059595" y="2826389"/>
          <a:ext cx="8476764" cy="8795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 dirty="0"/>
            <a:t>Provide Knowledge &amp; Skills Leaders Need to Act</a:t>
          </a:r>
        </a:p>
      </dsp:txBody>
      <dsp:txXfrm>
        <a:off x="1085357" y="2852151"/>
        <a:ext cx="8425240" cy="828056"/>
      </dsp:txXfrm>
    </dsp:sp>
    <dsp:sp modelId="{05AAFAB9-77AD-42A8-AAB8-F8C5C7529B5A}">
      <dsp:nvSpPr>
        <dsp:cNvPr id="0" name=""/>
        <dsp:cNvSpPr/>
      </dsp:nvSpPr>
      <dsp:spPr>
        <a:xfrm>
          <a:off x="1059595" y="3841290"/>
          <a:ext cx="8476764" cy="8795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 dirty="0"/>
            <a:t>Learn through a Mix of Theory, Action &amp; Evaluation</a:t>
          </a:r>
        </a:p>
      </dsp:txBody>
      <dsp:txXfrm>
        <a:off x="1085357" y="3867052"/>
        <a:ext cx="8425240" cy="828056"/>
      </dsp:txXfrm>
    </dsp:sp>
    <dsp:sp modelId="{7648B21E-B243-4161-A2E9-B0DD35F60047}">
      <dsp:nvSpPr>
        <dsp:cNvPr id="0" name=""/>
        <dsp:cNvSpPr/>
      </dsp:nvSpPr>
      <dsp:spPr>
        <a:xfrm>
          <a:off x="1059595" y="4856190"/>
          <a:ext cx="8476764" cy="8795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 dirty="0"/>
            <a:t>Offer Consistent, High-Quality, Accredited Training </a:t>
          </a:r>
          <a:r>
            <a:rPr lang="en-GB" sz="3000" kern="1200" dirty="0"/>
            <a:t> </a:t>
          </a:r>
        </a:p>
      </dsp:txBody>
      <dsp:txXfrm>
        <a:off x="1085357" y="4881952"/>
        <a:ext cx="8425240" cy="828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3F664-0523-4038-8C03-3FFD0F889CF3}">
      <dsp:nvSpPr>
        <dsp:cNvPr id="0" name=""/>
        <dsp:cNvSpPr/>
      </dsp:nvSpPr>
      <dsp:spPr>
        <a:xfrm>
          <a:off x="4109258" y="0"/>
          <a:ext cx="2739505" cy="1492327"/>
        </a:xfrm>
        <a:prstGeom prst="trapezoid">
          <a:avLst>
            <a:gd name="adj" fmla="val 9178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/>
        </a:p>
      </dsp:txBody>
      <dsp:txXfrm>
        <a:off x="4109258" y="0"/>
        <a:ext cx="2739505" cy="1492327"/>
      </dsp:txXfrm>
    </dsp:sp>
    <dsp:sp modelId="{17B26E62-53BA-4868-A4E3-B51C2CE8C48E}">
      <dsp:nvSpPr>
        <dsp:cNvPr id="0" name=""/>
        <dsp:cNvSpPr/>
      </dsp:nvSpPr>
      <dsp:spPr>
        <a:xfrm>
          <a:off x="2739505" y="1492327"/>
          <a:ext cx="5479011" cy="1492327"/>
        </a:xfrm>
        <a:prstGeom prst="trapezoid">
          <a:avLst>
            <a:gd name="adj" fmla="val 9178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/>
        </a:p>
      </dsp:txBody>
      <dsp:txXfrm>
        <a:off x="3698332" y="1492327"/>
        <a:ext cx="3561357" cy="1492327"/>
      </dsp:txXfrm>
    </dsp:sp>
    <dsp:sp modelId="{013639A2-A498-4B5F-9782-7D1426CDA9E7}">
      <dsp:nvSpPr>
        <dsp:cNvPr id="0" name=""/>
        <dsp:cNvSpPr/>
      </dsp:nvSpPr>
      <dsp:spPr>
        <a:xfrm>
          <a:off x="1364246" y="2982789"/>
          <a:ext cx="8218516" cy="1492327"/>
        </a:xfrm>
        <a:prstGeom prst="trapezoid">
          <a:avLst>
            <a:gd name="adj" fmla="val 91786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/>
        </a:p>
      </dsp:txBody>
      <dsp:txXfrm>
        <a:off x="2802486" y="2982789"/>
        <a:ext cx="5342035" cy="1492327"/>
      </dsp:txXfrm>
    </dsp:sp>
    <dsp:sp modelId="{26B76039-32D6-48EA-B9EF-CA006D78DF00}">
      <dsp:nvSpPr>
        <dsp:cNvPr id="0" name=""/>
        <dsp:cNvSpPr/>
      </dsp:nvSpPr>
      <dsp:spPr>
        <a:xfrm>
          <a:off x="0" y="4476981"/>
          <a:ext cx="10958022" cy="1492327"/>
        </a:xfrm>
        <a:prstGeom prst="trapezoid">
          <a:avLst>
            <a:gd name="adj" fmla="val 9178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/>
        </a:p>
      </dsp:txBody>
      <dsp:txXfrm>
        <a:off x="1917653" y="4476981"/>
        <a:ext cx="7122714" cy="14923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D830B-8C97-4433-89C4-2A0B4088CF28}">
      <dsp:nvSpPr>
        <dsp:cNvPr id="0" name=""/>
        <dsp:cNvSpPr/>
      </dsp:nvSpPr>
      <dsp:spPr>
        <a:xfrm>
          <a:off x="2056264" y="439369"/>
          <a:ext cx="5678001" cy="5678001"/>
        </a:xfrm>
        <a:prstGeom prst="pie">
          <a:avLst>
            <a:gd name="adj1" fmla="val 16200000"/>
            <a:gd name="adj2" fmla="val 180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/>
            <a:t>2. ACTION</a:t>
          </a:r>
          <a:br>
            <a:rPr lang="en-GB" sz="1900" kern="1200" dirty="0"/>
          </a:br>
          <a:r>
            <a:rPr lang="en-GB" sz="1900" kern="1200" dirty="0"/>
            <a:t>Practical </a:t>
          </a:r>
          <a:r>
            <a:rPr lang="en-GB" sz="1900" b="0" kern="1200" dirty="0"/>
            <a:t>application</a:t>
          </a:r>
          <a:r>
            <a:rPr lang="en-GB" sz="1900" kern="1200" dirty="0"/>
            <a:t> of learning in local campaign action</a:t>
          </a:r>
        </a:p>
      </dsp:txBody>
      <dsp:txXfrm>
        <a:off x="5048707" y="1642564"/>
        <a:ext cx="2027857" cy="1689881"/>
      </dsp:txXfrm>
    </dsp:sp>
    <dsp:sp modelId="{16ADCEB5-DD7F-4F41-9663-46B9F21A6189}">
      <dsp:nvSpPr>
        <dsp:cNvPr id="0" name=""/>
        <dsp:cNvSpPr/>
      </dsp:nvSpPr>
      <dsp:spPr>
        <a:xfrm>
          <a:off x="1939325" y="642154"/>
          <a:ext cx="5678001" cy="5678001"/>
        </a:xfrm>
        <a:prstGeom prst="pie">
          <a:avLst>
            <a:gd name="adj1" fmla="val 1800000"/>
            <a:gd name="adj2" fmla="val 900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/>
            <a:t>3. EVALUATION</a:t>
          </a:r>
          <a:br>
            <a:rPr lang="en-GB" sz="1900" b="1" kern="1200" dirty="0"/>
          </a:br>
          <a:r>
            <a:rPr lang="en-GB" sz="1900" b="0" kern="1200" dirty="0"/>
            <a:t>Ongoing reflection through reading, writing and discussion workshops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 dirty="0"/>
        </a:p>
      </dsp:txBody>
      <dsp:txXfrm>
        <a:off x="3291230" y="4326096"/>
        <a:ext cx="3041786" cy="1487095"/>
      </dsp:txXfrm>
    </dsp:sp>
    <dsp:sp modelId="{A75EA213-84C6-42C0-BB84-7993BB2553C5}">
      <dsp:nvSpPr>
        <dsp:cNvPr id="0" name=""/>
        <dsp:cNvSpPr/>
      </dsp:nvSpPr>
      <dsp:spPr>
        <a:xfrm>
          <a:off x="1822385" y="439369"/>
          <a:ext cx="5678001" cy="5678001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/>
            <a:t>1. RESEARCH</a:t>
          </a:r>
          <a:br>
            <a:rPr lang="en-GB" sz="1900" b="1" kern="1200" dirty="0"/>
          </a:br>
          <a:r>
            <a:rPr lang="en-GB" sz="1900" b="0" kern="1200" dirty="0"/>
            <a:t>Knowledge &amp; skills acquisition in workshop setting</a:t>
          </a:r>
        </a:p>
      </dsp:txBody>
      <dsp:txXfrm>
        <a:off x="2480087" y="1642564"/>
        <a:ext cx="2027857" cy="1689881"/>
      </dsp:txXfrm>
    </dsp:sp>
    <dsp:sp modelId="{FA7A002A-26FD-4A34-97A5-0737E830D5F3}">
      <dsp:nvSpPr>
        <dsp:cNvPr id="0" name=""/>
        <dsp:cNvSpPr/>
      </dsp:nvSpPr>
      <dsp:spPr>
        <a:xfrm>
          <a:off x="1705238" y="87873"/>
          <a:ext cx="6380992" cy="638099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1AA112-69FB-46D8-8593-D66E28128FCB}">
      <dsp:nvSpPr>
        <dsp:cNvPr id="0" name=""/>
        <dsp:cNvSpPr/>
      </dsp:nvSpPr>
      <dsp:spPr>
        <a:xfrm>
          <a:off x="1587829" y="290300"/>
          <a:ext cx="6380992" cy="638099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A5258-43E1-44CA-8CA7-7E221CD021C7}">
      <dsp:nvSpPr>
        <dsp:cNvPr id="0" name=""/>
        <dsp:cNvSpPr/>
      </dsp:nvSpPr>
      <dsp:spPr>
        <a:xfrm>
          <a:off x="1470421" y="87873"/>
          <a:ext cx="6380992" cy="638099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FA296E-BB74-4E30-9D24-B4007A62327C}">
      <dsp:nvSpPr>
        <dsp:cNvPr id="0" name=""/>
        <dsp:cNvSpPr/>
      </dsp:nvSpPr>
      <dsp:spPr>
        <a:xfrm>
          <a:off x="992" y="0"/>
          <a:ext cx="2579687" cy="5418667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solidFill>
                <a:schemeClr val="bg1"/>
              </a:solidFill>
            </a:rPr>
            <a:t>1. RESEARCH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solidFill>
                <a:schemeClr val="bg1"/>
              </a:solidFill>
            </a:rPr>
            <a:t>Knowledge &amp; Skills Acquisition</a:t>
          </a:r>
        </a:p>
      </dsp:txBody>
      <dsp:txXfrm>
        <a:off x="992" y="0"/>
        <a:ext cx="2579687" cy="1625600"/>
      </dsp:txXfrm>
    </dsp:sp>
    <dsp:sp modelId="{FBBEC0CC-3D9C-4689-B9FE-A3B5A3B47027}">
      <dsp:nvSpPr>
        <dsp:cNvPr id="0" name=""/>
        <dsp:cNvSpPr/>
      </dsp:nvSpPr>
      <dsp:spPr>
        <a:xfrm>
          <a:off x="258960" y="1625600"/>
          <a:ext cx="2063749" cy="3522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800" kern="1200" dirty="0"/>
            <a:t>50 hours of </a:t>
          </a:r>
          <a:r>
            <a:rPr lang="en-GB" sz="1800" b="1" kern="1200" dirty="0"/>
            <a:t>workshops </a:t>
          </a:r>
          <a:r>
            <a:rPr lang="en-GB" sz="1800" b="0" kern="1200" dirty="0"/>
            <a:t>delivered by accredited trainers from Citizens UK</a:t>
          </a:r>
          <a:endParaRPr lang="en-GB" sz="1800" b="1" kern="1200" dirty="0"/>
        </a:p>
      </dsp:txBody>
      <dsp:txXfrm>
        <a:off x="319405" y="1686045"/>
        <a:ext cx="1942859" cy="3401243"/>
      </dsp:txXfrm>
    </dsp:sp>
    <dsp:sp modelId="{30B806EC-99D3-4B90-A5F0-32B6986FD003}">
      <dsp:nvSpPr>
        <dsp:cNvPr id="0" name=""/>
        <dsp:cNvSpPr/>
      </dsp:nvSpPr>
      <dsp:spPr>
        <a:xfrm>
          <a:off x="2774156" y="0"/>
          <a:ext cx="2579687" cy="5418667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solidFill>
                <a:schemeClr val="bg1"/>
              </a:solidFill>
            </a:rPr>
            <a:t>2. ACTION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solidFill>
                <a:schemeClr val="bg1"/>
              </a:solidFill>
            </a:rPr>
            <a:t>Practical Application</a:t>
          </a:r>
        </a:p>
      </dsp:txBody>
      <dsp:txXfrm>
        <a:off x="2774156" y="0"/>
        <a:ext cx="2579687" cy="1625600"/>
      </dsp:txXfrm>
    </dsp:sp>
    <dsp:sp modelId="{4A090DEF-3B7E-40C0-BE16-B506AB987C31}">
      <dsp:nvSpPr>
        <dsp:cNvPr id="0" name=""/>
        <dsp:cNvSpPr/>
      </dsp:nvSpPr>
      <dsp:spPr>
        <a:xfrm>
          <a:off x="3032125" y="1625600"/>
          <a:ext cx="2063749" cy="3522133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800" kern="1200" dirty="0"/>
            <a:t>50 hours of </a:t>
          </a:r>
          <a:r>
            <a:rPr lang="en-GB" sz="1800" b="1" kern="1200" dirty="0"/>
            <a:t>community placement </a:t>
          </a:r>
          <a:r>
            <a:rPr lang="en-GB" sz="1800" kern="1200" dirty="0"/>
            <a:t>involving action, institutional development &amp; leadership development. Supervised by a Community Organiser </a:t>
          </a:r>
        </a:p>
      </dsp:txBody>
      <dsp:txXfrm>
        <a:off x="3092570" y="1686045"/>
        <a:ext cx="1942859" cy="3401243"/>
      </dsp:txXfrm>
    </dsp:sp>
    <dsp:sp modelId="{065DEC2D-F93F-4F2F-B621-12F10C8F9090}">
      <dsp:nvSpPr>
        <dsp:cNvPr id="0" name=""/>
        <dsp:cNvSpPr/>
      </dsp:nvSpPr>
      <dsp:spPr>
        <a:xfrm>
          <a:off x="5547320" y="0"/>
          <a:ext cx="2579687" cy="5418667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solidFill>
                <a:schemeClr val="bg1"/>
              </a:solidFill>
            </a:rPr>
            <a:t>3. EVALUATION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solidFill>
                <a:schemeClr val="bg1"/>
              </a:solidFill>
            </a:rPr>
            <a:t>Reflection on Learning</a:t>
          </a:r>
        </a:p>
      </dsp:txBody>
      <dsp:txXfrm>
        <a:off x="5547320" y="0"/>
        <a:ext cx="2579687" cy="1625600"/>
      </dsp:txXfrm>
    </dsp:sp>
    <dsp:sp modelId="{35551D82-9501-4C36-B0B2-536B26D91840}">
      <dsp:nvSpPr>
        <dsp:cNvPr id="0" name=""/>
        <dsp:cNvSpPr/>
      </dsp:nvSpPr>
      <dsp:spPr>
        <a:xfrm>
          <a:off x="5805289" y="1625600"/>
          <a:ext cx="2063749" cy="3522133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800" kern="1200" dirty="0"/>
            <a:t>Verbal </a:t>
          </a:r>
          <a:r>
            <a:rPr lang="en-GB" sz="1800" b="1" kern="1200" dirty="0"/>
            <a:t>presentation</a:t>
          </a:r>
          <a:r>
            <a:rPr lang="en-GB" sz="1800" kern="1200" dirty="0"/>
            <a:t> sharing experience and learning to a Regional Learning Network meeting facilitated by accredited trainer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n-GB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800" b="1" kern="1200" dirty="0"/>
            <a:t>Portfolio </a:t>
          </a:r>
          <a:r>
            <a:rPr lang="en-GB" sz="1800" kern="1200" dirty="0"/>
            <a:t>to show learning checked by accredited tutor.</a:t>
          </a:r>
        </a:p>
      </dsp:txBody>
      <dsp:txXfrm>
        <a:off x="5865734" y="1686045"/>
        <a:ext cx="1942859" cy="34012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8B8B5-7969-4959-BE1B-37F787BD509E}">
      <dsp:nvSpPr>
        <dsp:cNvPr id="0" name=""/>
        <dsp:cNvSpPr/>
      </dsp:nvSpPr>
      <dsp:spPr>
        <a:xfrm>
          <a:off x="53552" y="0"/>
          <a:ext cx="3571225" cy="82998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The </a:t>
          </a:r>
          <a:r>
            <a:rPr lang="en-GB" sz="2300" b="1" kern="1200" dirty="0"/>
            <a:t>Local Taster Training </a:t>
          </a:r>
          <a:r>
            <a:rPr lang="en-GB" sz="2300" kern="1200" dirty="0"/>
            <a:t>equips you to PARTICIPATE</a:t>
          </a:r>
        </a:p>
      </dsp:txBody>
      <dsp:txXfrm>
        <a:off x="53552" y="0"/>
        <a:ext cx="3571225" cy="829982"/>
      </dsp:txXfrm>
    </dsp:sp>
    <dsp:sp modelId="{6F354A92-99F4-4F2B-B0EC-F15525753A1B}">
      <dsp:nvSpPr>
        <dsp:cNvPr id="0" name=""/>
        <dsp:cNvSpPr/>
      </dsp:nvSpPr>
      <dsp:spPr>
        <a:xfrm>
          <a:off x="55409" y="883951"/>
          <a:ext cx="3571225" cy="542961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Able to do 1-2-1s &amp; use the stick person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Tell a story of self, us and now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Build a Citizens Action Team in your institution (and disseminate info)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Make sure dues are paid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Play a role in a house meeting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Listen for issues in the community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Participate in strategy development (problem-&gt;issue-&gt;solution-&gt;target-&gt;power analysis-&gt;worthwhile &amp; winnable)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Turn people out for actions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Help plan an action &amp; evaluation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Be part of a team negotiating for change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Develop understanding through books/films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Makes a plan and schedule for action</a:t>
          </a:r>
        </a:p>
      </dsp:txBody>
      <dsp:txXfrm>
        <a:off x="55409" y="883951"/>
        <a:ext cx="3571225" cy="5429610"/>
      </dsp:txXfrm>
    </dsp:sp>
    <dsp:sp modelId="{E55FDCA1-A250-457D-A69B-051ADA4BC16F}">
      <dsp:nvSpPr>
        <dsp:cNvPr id="0" name=""/>
        <dsp:cNvSpPr/>
      </dsp:nvSpPr>
      <dsp:spPr>
        <a:xfrm>
          <a:off x="4074859" y="0"/>
          <a:ext cx="3571225" cy="829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The </a:t>
          </a:r>
          <a:r>
            <a:rPr lang="en-GB" sz="2300" b="1" kern="1200" dirty="0"/>
            <a:t>Regional Training </a:t>
          </a:r>
          <a:r>
            <a:rPr lang="en-GB" sz="2300" kern="1200" dirty="0"/>
            <a:t>equips you to LEAD</a:t>
          </a:r>
        </a:p>
      </dsp:txBody>
      <dsp:txXfrm>
        <a:off x="4074859" y="0"/>
        <a:ext cx="3571225" cy="829982"/>
      </dsp:txXfrm>
    </dsp:sp>
    <dsp:sp modelId="{BEA7509E-D6CB-40F8-BCF4-D8DBFF4DE724}">
      <dsp:nvSpPr>
        <dsp:cNvPr id="0" name=""/>
        <dsp:cNvSpPr/>
      </dsp:nvSpPr>
      <dsp:spPr>
        <a:xfrm>
          <a:off x="4074859" y="910229"/>
          <a:ext cx="3571225" cy="542961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Equipped to serve on a Leadership Team 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Runs a house meeting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Can pick a good rounds question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Leads an internal action (</a:t>
          </a:r>
          <a:r>
            <a:rPr lang="en-GB" sz="1400" kern="1200" dirty="0" err="1"/>
            <a:t>eg</a:t>
          </a:r>
          <a:r>
            <a:rPr lang="en-GB" sz="1400" kern="1200" dirty="0"/>
            <a:t> house meeting)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Leads strategy development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Able to lead a complex power analysis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Plans and leads action, including script, logistics and testimony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Co-chairs a negotiation or assembly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Capable of pinning power-holders effectively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Helps to retain member institutions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Develop understanding through Regional Learning Network</a:t>
          </a:r>
        </a:p>
      </dsp:txBody>
      <dsp:txXfrm>
        <a:off x="4074859" y="910229"/>
        <a:ext cx="3571225" cy="5429610"/>
      </dsp:txXfrm>
    </dsp:sp>
    <dsp:sp modelId="{F9B99D51-CD50-4D91-8D73-8EE0C2FE5B2B}">
      <dsp:nvSpPr>
        <dsp:cNvPr id="0" name=""/>
        <dsp:cNvSpPr/>
      </dsp:nvSpPr>
      <dsp:spPr>
        <a:xfrm>
          <a:off x="8129414" y="0"/>
          <a:ext cx="3571225" cy="82998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The </a:t>
          </a:r>
          <a:r>
            <a:rPr lang="en-GB" sz="2300" b="1" kern="1200" dirty="0"/>
            <a:t>National Training </a:t>
          </a:r>
          <a:r>
            <a:rPr lang="en-GB" sz="2300" kern="1200" dirty="0"/>
            <a:t>equips you to DEVELOP</a:t>
          </a:r>
        </a:p>
      </dsp:txBody>
      <dsp:txXfrm>
        <a:off x="8129414" y="0"/>
        <a:ext cx="3571225" cy="829982"/>
      </dsp:txXfrm>
    </dsp:sp>
    <dsp:sp modelId="{6FA3DD18-A7C3-4A6E-89EA-55EA9D6296C8}">
      <dsp:nvSpPr>
        <dsp:cNvPr id="0" name=""/>
        <dsp:cNvSpPr/>
      </dsp:nvSpPr>
      <dsp:spPr>
        <a:xfrm>
          <a:off x="8146056" y="870105"/>
          <a:ext cx="3571225" cy="542961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Institutional development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 Able to reflect on Organising Practice in the context of a sector/denomination - strategic 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Organise an action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Lead an evaluation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Develop others to lead a negotiation or assembly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Recruit other institutions, including strategic recruitment across a sector/denomination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Able to hold Organisers to account</a:t>
          </a: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Read and reflect widely as the basis for action</a:t>
          </a:r>
        </a:p>
      </dsp:txBody>
      <dsp:txXfrm>
        <a:off x="8146056" y="870105"/>
        <a:ext cx="3571225" cy="5429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4E0BA-1E5C-4E96-8265-AEE4DE50D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7D97BF-CB6F-48BF-90EA-75FEB93E4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D5183-DC73-4201-AE54-6706027E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25E70-132B-41C7-B6C8-E8A7EA7B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AE6BD-111A-4A24-96F8-CDE115966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13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C2F7E-2B54-470E-89F5-35A933CC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8F99A-1994-4FC7-966C-DD260D25B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56BDB-0EA2-497D-A30F-1D6D6CD00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1CC3C-6AEA-4274-9D89-76D1639C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47ADC-2010-4D9F-BCCD-99494C6E1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799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51CC9B-2261-49FF-AC40-B58DF9624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033458-2CDC-42F8-82AA-B16EB27F3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B1637-84AA-4ACF-9F53-7AE0AC4DD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13951-7980-4511-ADF4-6069D780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690D4-BA15-4E7E-909F-01A470F98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03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0F541-88DB-4F3D-BAB8-27A5FC271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67FBE-90D6-4562-80AC-895457A51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7BE10-E474-43E7-AB28-AE4FF6AE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52EEC-1600-462C-AF5B-1CF5059B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E25FE-C093-496F-B555-F3AF6897D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49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29AE4-7B5C-4549-B546-63A026862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BF68D-B9EA-4A63-A7C4-167F3C468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03EF4-3593-44B9-A1DB-ACE6139F1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3DDEA-2EA0-4490-9F2D-C22A98675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4B9C7-0647-4D2C-BAC8-FD91FC2EC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88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269D7-8BF4-41CF-A5DC-6785C27D1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AE1B6-8F4D-488F-8895-783D1CDC46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FC125-35D1-4911-8BF7-E9A912BF8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3CEB7-2015-4A65-8CD0-F421DB9D7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1947C-52A3-4C0B-B856-81D734686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2A3EBE-129B-4E5F-93D5-588F85455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9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337CF-C1FB-4F73-990E-4BC014E5E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E054B-FEFE-48DB-BEFC-0D0481B87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E5B94-F79D-4822-A54C-CCB23AB01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D05AA-53FA-490C-855A-C98D672BB8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43EF6A-A4D5-464F-A71E-90DAD83625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528DDE-DB7F-4803-B2E3-E6DF14E3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4E9E3-1309-44D6-A094-C058DC6D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F2C5E6-6C14-49D0-BBDF-D57829624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0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1EFA1-B8A0-41DC-BDC6-58F433D8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7B4DA-FDB1-4192-BEA7-4B99681B7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4C7BF-EE36-4522-84DF-41CCBAC84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0121F8-E3BA-4915-B512-0586EEEE4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7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966E3F-4F59-4DE0-A11C-F1477051E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F029A5-C8EA-461E-A53F-E93C5EFB0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4ED3E-0C44-48BC-B884-7B7AE184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70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F221E-3C57-4975-AF6B-58B8AA461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3FF10-7788-48AA-80F8-9485B68F8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47ECD-DA57-4D9E-B6D1-15925FE81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EBD8B-A262-424F-BBA6-6BE9BC7EA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D0016-48AE-44D8-8FF5-0A8662F4A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06D4D-8AF2-4EE2-8068-6BE153C0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2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CB166-5935-403E-A02E-ED2F39B43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4B1B7F-0393-4CF9-9739-25154C610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86512A-6A7A-4255-962D-77A7E96F04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12EF8-570C-4511-80EC-99CE7DB58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00D64-F14E-417F-A090-82E011E12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B3985-B011-4C26-8EF5-8B5B8C468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52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2C884E-1618-4961-B18D-7CCE4F05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20597-B406-40F9-8E4B-249A13714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D88DC-3D76-48D3-A57F-5AFFB58DD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9EDF-8E52-4F45-B51C-90383158D22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DBFEB-34E6-420E-9AFF-1758477C4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8761D-297B-47F2-8091-D8D68A7D9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2A3D0-7E67-42B3-BF62-130A0BB72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5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058E7B3-AD09-47BC-B0F9-C2E772063F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9604886"/>
              </p:ext>
            </p:extLst>
          </p:nvPr>
        </p:nvGraphicFramePr>
        <p:xfrm>
          <a:off x="798022" y="410096"/>
          <a:ext cx="10595956" cy="6037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441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B870EA1-7820-4010-B461-9C892E7579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9641631"/>
              </p:ext>
            </p:extLst>
          </p:nvPr>
        </p:nvGraphicFramePr>
        <p:xfrm>
          <a:off x="616989" y="520161"/>
          <a:ext cx="10958022" cy="5969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D8F1287-1F48-428B-B388-DC2DDD47FEF6}"/>
              </a:ext>
            </a:extLst>
          </p:cNvPr>
          <p:cNvSpPr txBox="1"/>
          <p:nvPr/>
        </p:nvSpPr>
        <p:spPr>
          <a:xfrm>
            <a:off x="4829694" y="742602"/>
            <a:ext cx="2532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CUK </a:t>
            </a:r>
          </a:p>
          <a:p>
            <a:pPr algn="ctr"/>
            <a:r>
              <a:rPr lang="en-GB" b="1" dirty="0"/>
              <a:t>National</a:t>
            </a:r>
            <a:r>
              <a:rPr lang="en-GB" dirty="0"/>
              <a:t> </a:t>
            </a:r>
          </a:p>
          <a:p>
            <a:pPr algn="ctr"/>
            <a:r>
              <a:rPr lang="en-GB" dirty="0"/>
              <a:t>Community </a:t>
            </a:r>
          </a:p>
          <a:p>
            <a:pPr algn="ctr"/>
            <a:r>
              <a:rPr lang="en-GB" dirty="0"/>
              <a:t>Leadership Training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8E5763-E55C-40AC-AB42-CC722750D187}"/>
              </a:ext>
            </a:extLst>
          </p:cNvPr>
          <p:cNvSpPr txBox="1"/>
          <p:nvPr/>
        </p:nvSpPr>
        <p:spPr>
          <a:xfrm>
            <a:off x="4824152" y="3660372"/>
            <a:ext cx="2532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CUK </a:t>
            </a:r>
          </a:p>
          <a:p>
            <a:pPr algn="ctr"/>
            <a:r>
              <a:rPr lang="en-GB" b="1" dirty="0"/>
              <a:t>Local</a:t>
            </a:r>
          </a:p>
          <a:p>
            <a:pPr algn="ctr"/>
            <a:r>
              <a:rPr lang="en-GB" dirty="0"/>
              <a:t>Community Leadership Taster Training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7FDDE7-4E9C-4729-BBAF-E6A990CB1EB7}"/>
              </a:ext>
            </a:extLst>
          </p:cNvPr>
          <p:cNvSpPr txBox="1"/>
          <p:nvPr/>
        </p:nvSpPr>
        <p:spPr>
          <a:xfrm>
            <a:off x="4824152" y="2165372"/>
            <a:ext cx="2532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CUK </a:t>
            </a:r>
          </a:p>
          <a:p>
            <a:pPr algn="ctr"/>
            <a:r>
              <a:rPr lang="en-GB" b="1" dirty="0"/>
              <a:t>Regional</a:t>
            </a:r>
          </a:p>
          <a:p>
            <a:pPr algn="ctr"/>
            <a:r>
              <a:rPr lang="en-GB" dirty="0"/>
              <a:t>Community </a:t>
            </a:r>
          </a:p>
          <a:p>
            <a:pPr algn="ctr"/>
            <a:r>
              <a:rPr lang="en-GB" dirty="0"/>
              <a:t>Leadership Training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5DB22A-CEC6-45F0-8531-4129B7367D86}"/>
              </a:ext>
            </a:extLst>
          </p:cNvPr>
          <p:cNvSpPr txBox="1"/>
          <p:nvPr/>
        </p:nvSpPr>
        <p:spPr>
          <a:xfrm>
            <a:off x="4824152" y="5137510"/>
            <a:ext cx="2532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CUK </a:t>
            </a:r>
          </a:p>
          <a:p>
            <a:pPr algn="ctr"/>
            <a:r>
              <a:rPr lang="en-GB" b="1" dirty="0"/>
              <a:t>Member Workshops</a:t>
            </a:r>
          </a:p>
          <a:p>
            <a:pPr algn="ctr"/>
            <a:r>
              <a:rPr lang="en-GB" dirty="0"/>
              <a:t>Introduction to Community Organising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D25227A-E4E2-4DAD-8221-6E78EA9F45E7}"/>
              </a:ext>
            </a:extLst>
          </p:cNvPr>
          <p:cNvCxnSpPr/>
          <p:nvPr/>
        </p:nvCxnSpPr>
        <p:spPr>
          <a:xfrm flipV="1">
            <a:off x="448887" y="476596"/>
            <a:ext cx="0" cy="60128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285B1D4-8895-4BB4-96D2-8D4A472744AF}"/>
              </a:ext>
            </a:extLst>
          </p:cNvPr>
          <p:cNvSpPr txBox="1"/>
          <p:nvPr/>
        </p:nvSpPr>
        <p:spPr>
          <a:xfrm>
            <a:off x="1197031" y="419436"/>
            <a:ext cx="34185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Citizens UK Training Pyramid</a:t>
            </a:r>
          </a:p>
          <a:p>
            <a:pPr algn="ctr"/>
            <a:r>
              <a:rPr lang="en-GB" dirty="0"/>
              <a:t>Leaders from Citizens UK member institutions will be offered a pyramid of training opportunities to suit their needs and experience.</a:t>
            </a:r>
          </a:p>
        </p:txBody>
      </p:sp>
    </p:spTree>
    <p:extLst>
      <p:ext uri="{BB962C8B-B14F-4D97-AF65-F5344CB8AC3E}">
        <p14:creationId xmlns:p14="http://schemas.microsoft.com/office/powerpoint/2010/main" val="264842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691D4772-07C4-425E-AF85-8B03ABB3D826}"/>
              </a:ext>
            </a:extLst>
          </p:cNvPr>
          <p:cNvSpPr/>
          <p:nvPr/>
        </p:nvSpPr>
        <p:spPr>
          <a:xfrm>
            <a:off x="3468218" y="253219"/>
            <a:ext cx="4732713" cy="4461163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E6B18EF-5AA1-413F-9233-3A4F51D3F09B}"/>
              </a:ext>
            </a:extLst>
          </p:cNvPr>
          <p:cNvSpPr/>
          <p:nvPr/>
        </p:nvSpPr>
        <p:spPr>
          <a:xfrm>
            <a:off x="4852713" y="1920879"/>
            <a:ext cx="4732713" cy="4461163"/>
          </a:xfrm>
          <a:prstGeom prst="ellipse">
            <a:avLst/>
          </a:prstGeom>
          <a:solidFill>
            <a:schemeClr val="accent4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2205217-D280-4B41-BDB2-565C993B7CEE}"/>
              </a:ext>
            </a:extLst>
          </p:cNvPr>
          <p:cNvSpPr/>
          <p:nvPr/>
        </p:nvSpPr>
        <p:spPr>
          <a:xfrm>
            <a:off x="1943045" y="1920879"/>
            <a:ext cx="4732713" cy="4461163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13C5BD-E90D-468F-8F7E-63264761093E}"/>
              </a:ext>
            </a:extLst>
          </p:cNvPr>
          <p:cNvSpPr txBox="1"/>
          <p:nvPr/>
        </p:nvSpPr>
        <p:spPr>
          <a:xfrm>
            <a:off x="4498247" y="442379"/>
            <a:ext cx="24477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Institutional Development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“I want to strengthen my organisation.”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2E6D7A-4DE9-4B1B-8F1C-E55180ED9A91}"/>
              </a:ext>
            </a:extLst>
          </p:cNvPr>
          <p:cNvSpPr txBox="1"/>
          <p:nvPr/>
        </p:nvSpPr>
        <p:spPr>
          <a:xfrm>
            <a:off x="2368060" y="4267201"/>
            <a:ext cx="24477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Social Justice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“I want to create systemic change in my community.”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5198F7-2E9F-443F-9758-D97ED3CCD678}"/>
              </a:ext>
            </a:extLst>
          </p:cNvPr>
          <p:cNvSpPr txBox="1"/>
          <p:nvPr/>
        </p:nvSpPr>
        <p:spPr>
          <a:xfrm>
            <a:off x="6712632" y="4267201"/>
            <a:ext cx="24477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Leadership Development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“I want to be a more effective leader.”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50034B-4735-4BEF-AFB2-E2663B52EB9A}"/>
              </a:ext>
            </a:extLst>
          </p:cNvPr>
          <p:cNvSpPr txBox="1"/>
          <p:nvPr/>
        </p:nvSpPr>
        <p:spPr>
          <a:xfrm>
            <a:off x="5123674" y="3343871"/>
            <a:ext cx="1258956" cy="92333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Citizens UK</a:t>
            </a: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Leadership</a:t>
            </a: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Training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CFB321-D077-4A7C-89C8-C8C75BD10BA5}"/>
              </a:ext>
            </a:extLst>
          </p:cNvPr>
          <p:cNvSpPr txBox="1"/>
          <p:nvPr/>
        </p:nvSpPr>
        <p:spPr>
          <a:xfrm>
            <a:off x="184158" y="534712"/>
            <a:ext cx="3170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Motivations for Leaders on Citizens UK Training</a:t>
            </a:r>
          </a:p>
        </p:txBody>
      </p:sp>
    </p:spTree>
    <p:extLst>
      <p:ext uri="{BB962C8B-B14F-4D97-AF65-F5344CB8AC3E}">
        <p14:creationId xmlns:p14="http://schemas.microsoft.com/office/powerpoint/2010/main" val="1607711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6B8EFA8-CADD-4E97-83A5-1208F6F1EA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0706192"/>
              </p:ext>
            </p:extLst>
          </p:nvPr>
        </p:nvGraphicFramePr>
        <p:xfrm>
          <a:off x="1317674" y="161778"/>
          <a:ext cx="9556652" cy="6759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EAF978E-F34E-4FE8-9081-2EECC2D9EEE3}"/>
              </a:ext>
            </a:extLst>
          </p:cNvPr>
          <p:cNvSpPr txBox="1"/>
          <p:nvPr/>
        </p:nvSpPr>
        <p:spPr>
          <a:xfrm>
            <a:off x="106786" y="337764"/>
            <a:ext cx="390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 Cycle of ‘Research – Action – Evaluation’ underpins all CUK Training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C284BD-80DA-4B45-8868-A8480878CF82}"/>
              </a:ext>
            </a:extLst>
          </p:cNvPr>
          <p:cNvSpPr txBox="1"/>
          <p:nvPr/>
        </p:nvSpPr>
        <p:spPr>
          <a:xfrm>
            <a:off x="777878" y="1624818"/>
            <a:ext cx="1800665" cy="203132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Example:</a:t>
            </a:r>
          </a:p>
          <a:p>
            <a:r>
              <a:rPr lang="en-GB" dirty="0">
                <a:solidFill>
                  <a:schemeClr val="bg1"/>
                </a:solidFill>
              </a:rPr>
              <a:t>Leader attends a formal training workshop/course delivered by an accredited trainer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49A6F5-DAAA-4D57-8768-DF5528271363}"/>
              </a:ext>
            </a:extLst>
          </p:cNvPr>
          <p:cNvSpPr txBox="1"/>
          <p:nvPr/>
        </p:nvSpPr>
        <p:spPr>
          <a:xfrm>
            <a:off x="9743687" y="1624818"/>
            <a:ext cx="1800665" cy="258532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Example:</a:t>
            </a:r>
          </a:p>
          <a:p>
            <a:r>
              <a:rPr lang="en-GB" dirty="0">
                <a:solidFill>
                  <a:schemeClr val="bg1"/>
                </a:solidFill>
              </a:rPr>
              <a:t>Leader runs a local campaign that creates change, strengthens their organisation, and develops their leadership skills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979BB6-E804-4884-B6D3-1A0135EB6DAA}"/>
              </a:ext>
            </a:extLst>
          </p:cNvPr>
          <p:cNvSpPr txBox="1"/>
          <p:nvPr/>
        </p:nvSpPr>
        <p:spPr>
          <a:xfrm>
            <a:off x="8900902" y="5387927"/>
            <a:ext cx="2643450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Example:</a:t>
            </a:r>
          </a:p>
          <a:p>
            <a:r>
              <a:rPr lang="en-GB" dirty="0">
                <a:solidFill>
                  <a:schemeClr val="bg1"/>
                </a:solidFill>
              </a:rPr>
              <a:t>Leader presents on their learning at a gathering of CUK leaders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974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E48AB49-9303-4DEE-9484-B8E2AE0E72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24468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C73C7A6-863E-42CE-93F4-B67829EC1A82}"/>
              </a:ext>
            </a:extLst>
          </p:cNvPr>
          <p:cNvSpPr txBox="1"/>
          <p:nvPr/>
        </p:nvSpPr>
        <p:spPr>
          <a:xfrm>
            <a:off x="261955" y="719666"/>
            <a:ext cx="15668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The CUK Regional Community Leadership Training has 3 Elements:</a:t>
            </a:r>
          </a:p>
        </p:txBody>
      </p:sp>
    </p:spTree>
    <p:extLst>
      <p:ext uri="{BB962C8B-B14F-4D97-AF65-F5344CB8AC3E}">
        <p14:creationId xmlns:p14="http://schemas.microsoft.com/office/powerpoint/2010/main" val="2309873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51C222C-00EE-422C-976C-847B2937E5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4798667"/>
              </p:ext>
            </p:extLst>
          </p:nvPr>
        </p:nvGraphicFramePr>
        <p:xfrm>
          <a:off x="235527" y="177338"/>
          <a:ext cx="11720945" cy="6339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6908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</Words>
  <Application>Microsoft Office PowerPoint</Application>
  <PresentationFormat>Widescreen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Cox</dc:creator>
  <cp:lastModifiedBy>Jonathan Cox</cp:lastModifiedBy>
  <cp:revision>50</cp:revision>
  <dcterms:created xsi:type="dcterms:W3CDTF">2019-01-10T09:29:22Z</dcterms:created>
  <dcterms:modified xsi:type="dcterms:W3CDTF">2019-04-21T23:50:53Z</dcterms:modified>
</cp:coreProperties>
</file>