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ld Standard TT"/>
      <p:regular r:id="rId16"/>
      <p:bold r:id="rId17"/>
      <p: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ldStandardTT-bold.fntdata"/><Relationship Id="rId16" Type="http://schemas.openxmlformats.org/officeDocument/2006/relationships/font" Target="fonts/OldStandardT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ldStandardT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857e5cc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857e5cc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d857e5cc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d857e5cc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d857e5cc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d857e5cc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d857e5cc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d857e5cc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857e5cc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857e5cc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857e5cc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857e5cc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d857e5cc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d857e5cc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d857e5cc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d857e5cc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d857e5cc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d857e5cc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Pathology of the spine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Back Yoga Academy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Osteoporosis</a:t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4126" y="1276363"/>
            <a:ext cx="2775150" cy="31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71600"/>
            <a:ext cx="5381625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Degenerative Disc Disease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00" y="1171600"/>
            <a:ext cx="8190150" cy="3549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 Bulge vs. Disc Herniation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00"/>
            <a:ext cx="3200924" cy="366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900" y="1171600"/>
            <a:ext cx="4405625" cy="36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Sciatica vs. Piriformis Syndrome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6200"/>
            <a:ext cx="3631050" cy="32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8100" y="1058225"/>
            <a:ext cx="2902075" cy="33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Scoliosis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71600"/>
            <a:ext cx="32367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All curves have a component of side bend and rotation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Structural vs. functional scoliosis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C-shape vs. S-shape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Thoracic vs. Lumbar</a:t>
            </a:r>
            <a:endParaRPr sz="20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450" y="681985"/>
            <a:ext cx="4641674" cy="40614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853150" y="215050"/>
            <a:ext cx="73407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Curves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44125"/>
            <a:ext cx="4509200" cy="31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4526" y="1345150"/>
            <a:ext cx="2511800" cy="31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Spinal Stenosis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6756450" y="1171600"/>
            <a:ext cx="2075700" cy="30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Avoid Extension exercises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Symptoms relieved by forward flexion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Work on spinal stabilization exercises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200" y="1171600"/>
            <a:ext cx="6348251" cy="31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Spondylolisthesis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5233100" y="1171600"/>
            <a:ext cx="3189900" cy="32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Often occurs in young athletes/ gymnasts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Avoid Spinal Extension - Backbends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Work in neutral spine and stabilization exercises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00"/>
            <a:ext cx="4562975" cy="32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Sacroiliac (SI) Joint Dysfunction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71600"/>
            <a:ext cx="4260300" cy="3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 around the dimples of the buttocks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Local pain, can extend into buttocks or groin area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Many causes - so there is different treatment for different individuals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May feel better in forward bends or back bends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Tends to be worse with transitions - sit to stand, lying to sit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225" y="1171600"/>
            <a:ext cx="4030450" cy="348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