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5" r:id="rId2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60" autoAdjust="0"/>
    <p:restoredTop sz="94660"/>
  </p:normalViewPr>
  <p:slideViewPr>
    <p:cSldViewPr>
      <p:cViewPr>
        <p:scale>
          <a:sx n="50" d="100"/>
          <a:sy n="50" d="100"/>
        </p:scale>
        <p:origin x="-2172" y="-7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79994" y="7068005"/>
            <a:ext cx="761904" cy="4380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9281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9474" y="162055"/>
            <a:ext cx="1001445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79994" y="7068005"/>
            <a:ext cx="761904" cy="4380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1537" y="3273513"/>
            <a:ext cx="627032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770" y="2778685"/>
            <a:ext cx="9683859" cy="154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929298" y="7328763"/>
            <a:ext cx="2903220" cy="147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05894" y="3222309"/>
            <a:ext cx="387857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2000" spc="-25" dirty="0">
                <a:latin typeface="Futura Lt BT"/>
                <a:cs typeface="Futura Lt BT"/>
              </a:rPr>
              <a:t>Watch</a:t>
            </a:r>
            <a:r>
              <a:rPr sz="2000" spc="-1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Video</a:t>
            </a:r>
            <a:endParaRPr sz="2000">
              <a:latin typeface="Futura Lt BT"/>
              <a:cs typeface="Futura Lt BT"/>
            </a:endParaRPr>
          </a:p>
          <a:p>
            <a:pPr algn="ctr">
              <a:lnSpc>
                <a:spcPct val="100000"/>
              </a:lnSpc>
            </a:pPr>
            <a:r>
              <a:rPr sz="2000" b="1" spc="-10" dirty="0">
                <a:latin typeface="Futura Hv BT"/>
                <a:cs typeface="Futura Hv BT"/>
              </a:rPr>
              <a:t>Rapid Prototyping Google</a:t>
            </a:r>
            <a:r>
              <a:rPr sz="2000" b="1" spc="-20" dirty="0">
                <a:latin typeface="Futura Hv BT"/>
                <a:cs typeface="Futura Hv BT"/>
              </a:rPr>
              <a:t> </a:t>
            </a:r>
            <a:r>
              <a:rPr sz="2000" b="1" spc="-10" dirty="0">
                <a:latin typeface="Futura Hv BT"/>
                <a:cs typeface="Futura Hv BT"/>
              </a:rPr>
              <a:t>Glass</a:t>
            </a:r>
            <a:endParaRPr sz="2000">
              <a:latin typeface="Futura Hv BT"/>
              <a:cs typeface="Futura Hv B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0C4DB5F-08AB-41B0-A4AE-1F55C51D2C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486" y="237490"/>
            <a:ext cx="987814" cy="7697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Words>20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credit course</dc:title>
  <dc:creator>XDS</dc:creator>
  <cp:lastModifiedBy>XDS</cp:lastModifiedBy>
  <cp:revision>212</cp:revision>
  <dcterms:created xsi:type="dcterms:W3CDTF">2019-06-10T10:56:43Z</dcterms:created>
  <dcterms:modified xsi:type="dcterms:W3CDTF">2019-12-03T10:14:40Z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2019-06-10T00:00:00Z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2019-06-10T00:00:00Z</vt:filetime>
  </property>
</Properties>
</file>