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6" r:id="rId1"/>
  </p:sldMasterIdLst>
  <p:notesMasterIdLst>
    <p:notesMasterId r:id="rId11"/>
  </p:notesMasterIdLst>
  <p:sldIdLst>
    <p:sldId id="344" r:id="rId2"/>
    <p:sldId id="454" r:id="rId3"/>
    <p:sldId id="455" r:id="rId4"/>
    <p:sldId id="456" r:id="rId5"/>
    <p:sldId id="457" r:id="rId6"/>
    <p:sldId id="333" r:id="rId7"/>
    <p:sldId id="397" r:id="rId8"/>
    <p:sldId id="459" r:id="rId9"/>
    <p:sldId id="458" r:id="rId10"/>
  </p:sldIdLst>
  <p:sldSz cx="6858000" cy="9906000" type="A4"/>
  <p:notesSz cx="7556500" cy="10693400"/>
  <p:defaultTextStyle>
    <a:defPPr>
      <a:defRPr lang="en-US"/>
    </a:defPPr>
    <a:lvl1pPr algn="l" rtl="0" eaLnBrk="0" fontAlgn="base" hangingPunct="0">
      <a:spcBef>
        <a:spcPct val="0"/>
      </a:spcBef>
      <a:spcAft>
        <a:spcPct val="0"/>
      </a:spcAft>
      <a:defRPr sz="17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17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17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17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17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7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7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7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700" kern="1200">
        <a:solidFill>
          <a:schemeClr val="tx1"/>
        </a:solidFill>
        <a:latin typeface="Arial" panose="020B0604020202020204" pitchFamily="34" charset="0"/>
        <a:ea typeface="+mn-ea"/>
        <a:cs typeface="Arial" panose="020B0604020202020204" pitchFamily="34" charset="0"/>
      </a:defRPr>
    </a:lvl9pPr>
  </p:defaultTextStyle>
  <p:modifyVerifier cryptProviderType="rsaAES" cryptAlgorithmClass="hash" cryptAlgorithmType="typeAny" cryptAlgorithmSid="14" spinCount="100000" saltData="l7/w5pu4IUR2BcwPDfZSjw==" hashData="rE77BR+RymqfdbmMnOY/jcIPCixVSIUbBo7SYKJibAGM0pUOnhYrwlWaoroW1ZNfaVDKedu9IStm01pbHAAohg=="/>
  <p:extLst>
    <p:ext uri="{EFAFB233-063F-42B5-8137-9DF3F51BA10A}">
      <p15:sldGuideLst xmlns:p15="http://schemas.microsoft.com/office/powerpoint/2012/main">
        <p15:guide id="1" orient="horz" pos="2668">
          <p15:clr>
            <a:srgbClr val="A4A3A4"/>
          </p15:clr>
        </p15:guide>
        <p15:guide id="2" pos="19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990033"/>
    <a:srgbClr val="FFFFC6"/>
    <a:srgbClr val="FFFFFF"/>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4252" autoAdjust="0"/>
    <p:restoredTop sz="93190" autoAdjust="0"/>
  </p:normalViewPr>
  <p:slideViewPr>
    <p:cSldViewPr>
      <p:cViewPr varScale="1">
        <p:scale>
          <a:sx n="71" d="100"/>
          <a:sy n="71" d="100"/>
        </p:scale>
        <p:origin x="3132" y="90"/>
      </p:cViewPr>
      <p:guideLst>
        <p:guide orient="horz" pos="2668"/>
        <p:guide pos="196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9DCBB60-A2D9-4E18-AF14-CE1D1983F325}"/>
              </a:ext>
            </a:extLst>
          </p:cNvPr>
          <p:cNvSpPr>
            <a:spLocks noGrp="1"/>
          </p:cNvSpPr>
          <p:nvPr>
            <p:ph type="hdr" sz="quarter"/>
          </p:nvPr>
        </p:nvSpPr>
        <p:spPr>
          <a:xfrm>
            <a:off x="0" y="0"/>
            <a:ext cx="3275013" cy="536575"/>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a:extLst>
              <a:ext uri="{FF2B5EF4-FFF2-40B4-BE49-F238E27FC236}">
                <a16:creationId xmlns:a16="http://schemas.microsoft.com/office/drawing/2014/main" id="{7E61B7C5-F46C-4FC6-A388-01B780145E0F}"/>
              </a:ext>
            </a:extLst>
          </p:cNvPr>
          <p:cNvSpPr>
            <a:spLocks noGrp="1"/>
          </p:cNvSpPr>
          <p:nvPr>
            <p:ph type="dt" idx="1"/>
          </p:nvPr>
        </p:nvSpPr>
        <p:spPr>
          <a:xfrm>
            <a:off x="4279900" y="0"/>
            <a:ext cx="3275013" cy="536575"/>
          </a:xfrm>
          <a:prstGeom prst="rect">
            <a:avLst/>
          </a:prstGeom>
        </p:spPr>
        <p:txBody>
          <a:bodyPr vert="horz" lIns="91440" tIns="45720" rIns="91440" bIns="45720" rtlCol="0"/>
          <a:lstStyle>
            <a:lvl1pPr algn="r">
              <a:defRPr sz="1200" smtClean="0"/>
            </a:lvl1pPr>
          </a:lstStyle>
          <a:p>
            <a:pPr>
              <a:defRPr/>
            </a:pPr>
            <a:fld id="{18C5E587-A0CF-42F8-9883-96D851E1E8D1}" type="datetimeFigureOut">
              <a:rPr lang="en-GB"/>
              <a:pPr>
                <a:defRPr/>
              </a:pPr>
              <a:t>28/05/2020</a:t>
            </a:fld>
            <a:endParaRPr lang="en-GB"/>
          </a:p>
        </p:txBody>
      </p:sp>
      <p:sp>
        <p:nvSpPr>
          <p:cNvPr id="4" name="Slide Image Placeholder 3">
            <a:extLst>
              <a:ext uri="{FF2B5EF4-FFF2-40B4-BE49-F238E27FC236}">
                <a16:creationId xmlns:a16="http://schemas.microsoft.com/office/drawing/2014/main" id="{1A7C4E39-DA26-4D1D-B62D-C1EABF4F2E9A}"/>
              </a:ext>
            </a:extLst>
          </p:cNvPr>
          <p:cNvSpPr>
            <a:spLocks noGrp="1" noRot="1" noChangeAspect="1"/>
          </p:cNvSpPr>
          <p:nvPr>
            <p:ph type="sldImg" idx="2"/>
          </p:nvPr>
        </p:nvSpPr>
        <p:spPr>
          <a:xfrm>
            <a:off x="2528888" y="1336675"/>
            <a:ext cx="2498725" cy="3608388"/>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a:extLst>
              <a:ext uri="{FF2B5EF4-FFF2-40B4-BE49-F238E27FC236}">
                <a16:creationId xmlns:a16="http://schemas.microsoft.com/office/drawing/2014/main" id="{D98496F6-8A71-4E4F-BBB6-8552E0D44494}"/>
              </a:ext>
            </a:extLst>
          </p:cNvPr>
          <p:cNvSpPr>
            <a:spLocks noGrp="1"/>
          </p:cNvSpPr>
          <p:nvPr>
            <p:ph type="body" sz="quarter" idx="3"/>
          </p:nvPr>
        </p:nvSpPr>
        <p:spPr>
          <a:xfrm>
            <a:off x="755650" y="5146675"/>
            <a:ext cx="6045200" cy="42100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73F0A026-1FD2-45AF-BD43-D8E1000D50DF}"/>
              </a:ext>
            </a:extLst>
          </p:cNvPr>
          <p:cNvSpPr>
            <a:spLocks noGrp="1"/>
          </p:cNvSpPr>
          <p:nvPr>
            <p:ph type="ftr" sz="quarter" idx="4"/>
          </p:nvPr>
        </p:nvSpPr>
        <p:spPr>
          <a:xfrm>
            <a:off x="0" y="10156825"/>
            <a:ext cx="3275013" cy="536575"/>
          </a:xfrm>
          <a:prstGeom prst="rect">
            <a:avLst/>
          </a:prstGeom>
        </p:spPr>
        <p:txBody>
          <a:bodyPr vert="horz" lIns="91440" tIns="45720" rIns="91440" bIns="45720" rtlCol="0" anchor="b"/>
          <a:lstStyle>
            <a:lvl1pPr algn="l">
              <a:defRPr sz="1200"/>
            </a:lvl1pPr>
          </a:lstStyle>
          <a:p>
            <a:pPr>
              <a:defRPr/>
            </a:pPr>
            <a:endParaRPr lang="en-GB"/>
          </a:p>
        </p:txBody>
      </p:sp>
      <p:sp>
        <p:nvSpPr>
          <p:cNvPr id="7" name="Slide Number Placeholder 6">
            <a:extLst>
              <a:ext uri="{FF2B5EF4-FFF2-40B4-BE49-F238E27FC236}">
                <a16:creationId xmlns:a16="http://schemas.microsoft.com/office/drawing/2014/main" id="{CF3CCFFD-2E79-4F57-9577-45636912F4C8}"/>
              </a:ext>
            </a:extLst>
          </p:cNvPr>
          <p:cNvSpPr>
            <a:spLocks noGrp="1"/>
          </p:cNvSpPr>
          <p:nvPr>
            <p:ph type="sldNum" sz="quarter" idx="5"/>
          </p:nvPr>
        </p:nvSpPr>
        <p:spPr>
          <a:xfrm>
            <a:off x="4279900" y="10156825"/>
            <a:ext cx="3275013" cy="536575"/>
          </a:xfrm>
          <a:prstGeom prst="rect">
            <a:avLst/>
          </a:prstGeom>
        </p:spPr>
        <p:txBody>
          <a:bodyPr vert="horz" lIns="91440" tIns="45720" rIns="91440" bIns="45720" rtlCol="0" anchor="b"/>
          <a:lstStyle>
            <a:lvl1pPr algn="r">
              <a:defRPr sz="1200" smtClean="0"/>
            </a:lvl1pPr>
          </a:lstStyle>
          <a:p>
            <a:pPr>
              <a:defRPr/>
            </a:pPr>
            <a:fld id="{3D2701E2-F9B0-443E-A2CF-8ED6D2C286E7}"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Straight Connector 6">
            <a:extLst>
              <a:ext uri="{FF2B5EF4-FFF2-40B4-BE49-F238E27FC236}">
                <a16:creationId xmlns:a16="http://schemas.microsoft.com/office/drawing/2014/main" id="{8BFC8A44-89D0-4892-B535-97A03DFC0A81}"/>
              </a:ext>
            </a:extLst>
          </p:cNvPr>
          <p:cNvGrpSpPr>
            <a:grpSpLocks/>
          </p:cNvGrpSpPr>
          <p:nvPr/>
        </p:nvGrpSpPr>
        <p:grpSpPr bwMode="auto">
          <a:xfrm>
            <a:off x="382588" y="7715250"/>
            <a:ext cx="6483350" cy="25400"/>
            <a:chOff x="265" y="5245"/>
            <a:chExt cx="4500" cy="20"/>
          </a:xfrm>
        </p:grpSpPr>
        <p:pic>
          <p:nvPicPr>
            <p:cNvPr id="5" name="Straight Connector 6">
              <a:extLst>
                <a:ext uri="{FF2B5EF4-FFF2-40B4-BE49-F238E27FC236}">
                  <a16:creationId xmlns:a16="http://schemas.microsoft.com/office/drawing/2014/main" id="{DD6A8BFB-3E17-4D3B-B1DD-B941D5951C7B}"/>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5" y="5245"/>
              <a:ext cx="4500" cy="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3">
              <a:extLst>
                <a:ext uri="{FF2B5EF4-FFF2-40B4-BE49-F238E27FC236}">
                  <a16:creationId xmlns:a16="http://schemas.microsoft.com/office/drawing/2014/main" id="{6AE46ADB-B095-42C6-848A-9DCD34C1CAB1}"/>
                </a:ext>
              </a:extLst>
            </p:cNvPr>
            <p:cNvSpPr txBox="1">
              <a:spLocks noChangeArrowheads="1" noChangeShapeType="1"/>
            </p:cNvSpPr>
            <p:nvPr/>
          </p:nvSpPr>
          <p:spPr bwMode="auto">
            <a:xfrm>
              <a:off x="268" y="5255"/>
              <a:ext cx="0" cy="0"/>
            </a:xfrm>
            <a:prstGeom prst="rect">
              <a:avLst/>
            </a:prstGeom>
            <a:noFill/>
            <a:ln>
              <a:noFill/>
            </a:ln>
          </p:spPr>
          <p:txBody>
            <a:bodyPr lIns="83988" tIns="41994" rIns="83988" bIns="41994"/>
            <a:lstStyle>
              <a:lvl1pPr defTabSz="839788">
                <a:defRPr>
                  <a:solidFill>
                    <a:schemeClr val="tx1"/>
                  </a:solidFill>
                  <a:latin typeface="Franklin Gothic Book" panose="020B0503020102020204" pitchFamily="34" charset="0"/>
                  <a:cs typeface="Arial" panose="020B0604020202020204" pitchFamily="34" charset="0"/>
                </a:defRPr>
              </a:lvl1pPr>
              <a:lvl2pPr marL="682625" indent="-261938" defTabSz="839788">
                <a:defRPr>
                  <a:solidFill>
                    <a:schemeClr val="tx1"/>
                  </a:solidFill>
                  <a:latin typeface="Franklin Gothic Book" panose="020B0503020102020204" pitchFamily="34" charset="0"/>
                  <a:cs typeface="Arial" panose="020B0604020202020204" pitchFamily="34" charset="0"/>
                </a:defRPr>
              </a:lvl2pPr>
              <a:lvl3pPr marL="1049338" indent="-209550" defTabSz="839788">
                <a:defRPr>
                  <a:solidFill>
                    <a:schemeClr val="tx1"/>
                  </a:solidFill>
                  <a:latin typeface="Franklin Gothic Book" panose="020B0503020102020204" pitchFamily="34" charset="0"/>
                  <a:cs typeface="Arial" panose="020B0604020202020204" pitchFamily="34" charset="0"/>
                </a:defRPr>
              </a:lvl3pPr>
              <a:lvl4pPr marL="1470025" indent="-209550" defTabSz="839788">
                <a:defRPr>
                  <a:solidFill>
                    <a:schemeClr val="tx1"/>
                  </a:solidFill>
                  <a:latin typeface="Franklin Gothic Book" panose="020B0503020102020204" pitchFamily="34" charset="0"/>
                  <a:cs typeface="Arial" panose="020B0604020202020204" pitchFamily="34" charset="0"/>
                </a:defRPr>
              </a:lvl4pPr>
              <a:lvl5pPr marL="1889125" indent="-209550" defTabSz="839788">
                <a:defRPr>
                  <a:solidFill>
                    <a:schemeClr val="tx1"/>
                  </a:solidFill>
                  <a:latin typeface="Franklin Gothic Book" panose="020B0503020102020204" pitchFamily="34" charset="0"/>
                  <a:cs typeface="Arial" panose="020B0604020202020204" pitchFamily="34" charset="0"/>
                </a:defRPr>
              </a:lvl5pPr>
              <a:lvl6pPr marL="2346325" indent="-209550" defTabSz="839788" fontAlgn="base">
                <a:spcBef>
                  <a:spcPct val="0"/>
                </a:spcBef>
                <a:spcAft>
                  <a:spcPct val="0"/>
                </a:spcAft>
                <a:defRPr>
                  <a:solidFill>
                    <a:schemeClr val="tx1"/>
                  </a:solidFill>
                  <a:latin typeface="Franklin Gothic Book" panose="020B0503020102020204" pitchFamily="34" charset="0"/>
                  <a:cs typeface="Arial" panose="020B0604020202020204" pitchFamily="34" charset="0"/>
                </a:defRPr>
              </a:lvl6pPr>
              <a:lvl7pPr marL="2803525" indent="-209550" defTabSz="839788" fontAlgn="base">
                <a:spcBef>
                  <a:spcPct val="0"/>
                </a:spcBef>
                <a:spcAft>
                  <a:spcPct val="0"/>
                </a:spcAft>
                <a:defRPr>
                  <a:solidFill>
                    <a:schemeClr val="tx1"/>
                  </a:solidFill>
                  <a:latin typeface="Franklin Gothic Book" panose="020B0503020102020204" pitchFamily="34" charset="0"/>
                  <a:cs typeface="Arial" panose="020B0604020202020204" pitchFamily="34" charset="0"/>
                </a:defRPr>
              </a:lvl7pPr>
              <a:lvl8pPr marL="3260725" indent="-209550" defTabSz="839788" fontAlgn="base">
                <a:spcBef>
                  <a:spcPct val="0"/>
                </a:spcBef>
                <a:spcAft>
                  <a:spcPct val="0"/>
                </a:spcAft>
                <a:defRPr>
                  <a:solidFill>
                    <a:schemeClr val="tx1"/>
                  </a:solidFill>
                  <a:latin typeface="Franklin Gothic Book" panose="020B0503020102020204" pitchFamily="34" charset="0"/>
                  <a:cs typeface="Arial" panose="020B0604020202020204" pitchFamily="34" charset="0"/>
                </a:defRPr>
              </a:lvl8pPr>
              <a:lvl9pPr marL="3717925" indent="-209550" defTabSz="839788" fontAlgn="base">
                <a:spcBef>
                  <a:spcPct val="0"/>
                </a:spcBef>
                <a:spcAft>
                  <a:spcPct val="0"/>
                </a:spcAft>
                <a:defRPr>
                  <a:solidFill>
                    <a:schemeClr val="tx1"/>
                  </a:solidFill>
                  <a:latin typeface="Franklin Gothic Book" panose="020B0503020102020204" pitchFamily="34" charset="0"/>
                  <a:cs typeface="Arial" panose="020B0604020202020204" pitchFamily="34" charset="0"/>
                </a:defRPr>
              </a:lvl9pPr>
            </a:lstStyle>
            <a:p>
              <a:pPr eaLnBrk="1" hangingPunct="1">
                <a:defRPr/>
              </a:pPr>
              <a:endParaRPr lang="en-GB" altLang="en-US"/>
            </a:p>
          </p:txBody>
        </p:sp>
      </p:grpSp>
      <p:sp>
        <p:nvSpPr>
          <p:cNvPr id="29" name="Title 28"/>
          <p:cNvSpPr>
            <a:spLocks noGrp="1"/>
          </p:cNvSpPr>
          <p:nvPr>
            <p:ph type="ctrTitle"/>
          </p:nvPr>
        </p:nvSpPr>
        <p:spPr>
          <a:xfrm>
            <a:off x="314854" y="7567727"/>
            <a:ext cx="6989763" cy="1906000"/>
          </a:xfrm>
        </p:spPr>
        <p:txBody>
          <a:bodyPr anchor="t"/>
          <a:lstStyle/>
          <a:p>
            <a:r>
              <a:rPr lang="en-US"/>
              <a:t>Click to edit Master title style</a:t>
            </a:r>
          </a:p>
        </p:txBody>
      </p:sp>
      <p:sp>
        <p:nvSpPr>
          <p:cNvPr id="9" name="Subtitle 8"/>
          <p:cNvSpPr>
            <a:spLocks noGrp="1"/>
          </p:cNvSpPr>
          <p:nvPr>
            <p:ph type="subTitle" idx="1"/>
          </p:nvPr>
        </p:nvSpPr>
        <p:spPr>
          <a:xfrm>
            <a:off x="314854" y="6059593"/>
            <a:ext cx="6989763" cy="1425787"/>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7" name="Date Placeholder 15">
            <a:extLst>
              <a:ext uri="{FF2B5EF4-FFF2-40B4-BE49-F238E27FC236}">
                <a16:creationId xmlns:a16="http://schemas.microsoft.com/office/drawing/2014/main" id="{F455B617-6D26-45FC-B7D6-196D8FD37F81}"/>
              </a:ext>
            </a:extLst>
          </p:cNvPr>
          <p:cNvSpPr>
            <a:spLocks noGrp="1"/>
          </p:cNvSpPr>
          <p:nvPr>
            <p:ph type="dt" sz="half" idx="10"/>
          </p:nvPr>
        </p:nvSpPr>
        <p:spPr/>
        <p:txBody>
          <a:bodyPr/>
          <a:lstStyle>
            <a:lvl1pPr>
              <a:defRPr/>
            </a:lvl1pPr>
          </a:lstStyle>
          <a:p>
            <a:pPr>
              <a:defRPr/>
            </a:pPr>
            <a:fld id="{1DAF2B65-ACC7-4239-9F96-8F96CF877E77}" type="datetimeFigureOut">
              <a:rPr lang="en-US" altLang="en-US"/>
              <a:pPr>
                <a:defRPr/>
              </a:pPr>
              <a:t>5/28/2020</a:t>
            </a:fld>
            <a:endParaRPr lang="en-US" altLang="en-US"/>
          </a:p>
        </p:txBody>
      </p:sp>
      <p:sp>
        <p:nvSpPr>
          <p:cNvPr id="8" name="Footer Placeholder 1">
            <a:extLst>
              <a:ext uri="{FF2B5EF4-FFF2-40B4-BE49-F238E27FC236}">
                <a16:creationId xmlns:a16="http://schemas.microsoft.com/office/drawing/2014/main" id="{65B478ED-6948-4874-BEA5-336A3E878B0B}"/>
              </a:ext>
            </a:extLst>
          </p:cNvPr>
          <p:cNvSpPr>
            <a:spLocks noGrp="1"/>
          </p:cNvSpPr>
          <p:nvPr>
            <p:ph type="ftr" sz="quarter" idx="11"/>
          </p:nvPr>
        </p:nvSpPr>
        <p:spPr/>
        <p:txBody>
          <a:bodyPr/>
          <a:lstStyle>
            <a:lvl1pPr>
              <a:defRPr/>
            </a:lvl1pPr>
          </a:lstStyle>
          <a:p>
            <a:pPr>
              <a:defRPr/>
            </a:pPr>
            <a:endParaRPr lang="en-GB" altLang="en-US"/>
          </a:p>
        </p:txBody>
      </p:sp>
      <p:sp>
        <p:nvSpPr>
          <p:cNvPr id="10" name="Slide Number Placeholder 14">
            <a:extLst>
              <a:ext uri="{FF2B5EF4-FFF2-40B4-BE49-F238E27FC236}">
                <a16:creationId xmlns:a16="http://schemas.microsoft.com/office/drawing/2014/main" id="{2892ECF1-9366-4CC3-94F0-A1826F0FFC0E}"/>
              </a:ext>
            </a:extLst>
          </p:cNvPr>
          <p:cNvSpPr>
            <a:spLocks noGrp="1"/>
          </p:cNvSpPr>
          <p:nvPr>
            <p:ph type="sldNum" sz="quarter" idx="12"/>
          </p:nvPr>
        </p:nvSpPr>
        <p:spPr>
          <a:xfrm>
            <a:off x="6172200" y="9351963"/>
            <a:ext cx="568325" cy="355600"/>
          </a:xfrm>
        </p:spPr>
        <p:txBody>
          <a:bodyPr/>
          <a:lstStyle>
            <a:lvl1pPr>
              <a:defRPr/>
            </a:lvl1pPr>
          </a:lstStyle>
          <a:p>
            <a:pPr>
              <a:defRPr/>
            </a:pPr>
            <a:fld id="{2A3E4668-CE6F-411C-A4BF-758BA857BA23}" type="slidenum">
              <a:rPr lang="en-GB" altLang="en-US"/>
              <a:pPr>
                <a:defRPr/>
              </a:pPr>
              <a:t>‹#›</a:t>
            </a:fld>
            <a:endParaRPr lang="en-GB" altLang="en-US"/>
          </a:p>
        </p:txBody>
      </p:sp>
    </p:spTree>
    <p:extLst>
      <p:ext uri="{BB962C8B-B14F-4D97-AF65-F5344CB8AC3E}">
        <p14:creationId xmlns:p14="http://schemas.microsoft.com/office/powerpoint/2010/main" val="24095254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3CE1712F-6C4A-4CA9-80AE-EFB6832CCD9C}"/>
              </a:ext>
            </a:extLst>
          </p:cNvPr>
          <p:cNvSpPr>
            <a:spLocks noGrp="1"/>
          </p:cNvSpPr>
          <p:nvPr>
            <p:ph type="dt" sz="half" idx="10"/>
          </p:nvPr>
        </p:nvSpPr>
        <p:spPr>
          <a:ln/>
        </p:spPr>
        <p:txBody>
          <a:bodyPr/>
          <a:lstStyle>
            <a:lvl1pPr>
              <a:defRPr/>
            </a:lvl1pPr>
          </a:lstStyle>
          <a:p>
            <a:pPr>
              <a:defRPr/>
            </a:pPr>
            <a:fld id="{07AB3136-2805-40B0-A890-2325565C3802}" type="datetimeFigureOut">
              <a:rPr lang="en-US" altLang="en-US"/>
              <a:pPr>
                <a:defRPr/>
              </a:pPr>
              <a:t>5/28/2020</a:t>
            </a:fld>
            <a:endParaRPr lang="en-US" altLang="en-US"/>
          </a:p>
        </p:txBody>
      </p:sp>
      <p:sp>
        <p:nvSpPr>
          <p:cNvPr id="5" name="Footer Placeholder 27">
            <a:extLst>
              <a:ext uri="{FF2B5EF4-FFF2-40B4-BE49-F238E27FC236}">
                <a16:creationId xmlns:a16="http://schemas.microsoft.com/office/drawing/2014/main" id="{20D8440A-D298-4DE8-A97B-A82722B72B13}"/>
              </a:ext>
            </a:extLst>
          </p:cNvPr>
          <p:cNvSpPr>
            <a:spLocks noGrp="1"/>
          </p:cNvSpPr>
          <p:nvPr>
            <p:ph type="ftr" sz="quarter" idx="11"/>
          </p:nvPr>
        </p:nvSpPr>
        <p:spPr>
          <a:ln/>
        </p:spPr>
        <p:txBody>
          <a:bodyPr/>
          <a:lstStyle>
            <a:lvl1pPr>
              <a:defRPr/>
            </a:lvl1pPr>
          </a:lstStyle>
          <a:p>
            <a:pPr>
              <a:defRPr/>
            </a:pPr>
            <a:endParaRPr lang="en-GB" altLang="en-US"/>
          </a:p>
        </p:txBody>
      </p:sp>
      <p:sp>
        <p:nvSpPr>
          <p:cNvPr id="6" name="Slide Number Placeholder 4">
            <a:extLst>
              <a:ext uri="{FF2B5EF4-FFF2-40B4-BE49-F238E27FC236}">
                <a16:creationId xmlns:a16="http://schemas.microsoft.com/office/drawing/2014/main" id="{D8DA62BA-C61F-46FA-8D36-DBDCF64B7E07}"/>
              </a:ext>
            </a:extLst>
          </p:cNvPr>
          <p:cNvSpPr>
            <a:spLocks noGrp="1"/>
          </p:cNvSpPr>
          <p:nvPr>
            <p:ph type="sldNum" sz="quarter" idx="12"/>
          </p:nvPr>
        </p:nvSpPr>
        <p:spPr>
          <a:ln/>
        </p:spPr>
        <p:txBody>
          <a:bodyPr/>
          <a:lstStyle>
            <a:lvl1pPr>
              <a:defRPr/>
            </a:lvl1pPr>
          </a:lstStyle>
          <a:p>
            <a:pPr>
              <a:defRPr/>
            </a:pPr>
            <a:fld id="{F4EDF56E-52D9-4324-AA73-75814EFF4A0C}" type="slidenum">
              <a:rPr lang="en-GB" altLang="en-US"/>
              <a:pPr>
                <a:defRPr/>
              </a:pPr>
              <a:t>‹#›</a:t>
            </a:fld>
            <a:endParaRPr lang="en-GB" altLang="en-US"/>
          </a:p>
        </p:txBody>
      </p:sp>
    </p:spTree>
    <p:extLst>
      <p:ext uri="{BB962C8B-B14F-4D97-AF65-F5344CB8AC3E}">
        <p14:creationId xmlns:p14="http://schemas.microsoft.com/office/powerpoint/2010/main" val="4014898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667375" y="856464"/>
            <a:ext cx="1511300" cy="912404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77825" y="856464"/>
            <a:ext cx="5163608" cy="912404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E141E9-8ADC-4998-92CA-BD662AFBEC26}"/>
              </a:ext>
            </a:extLst>
          </p:cNvPr>
          <p:cNvSpPr>
            <a:spLocks noGrp="1"/>
          </p:cNvSpPr>
          <p:nvPr>
            <p:ph type="dt" sz="half" idx="10"/>
          </p:nvPr>
        </p:nvSpPr>
        <p:spPr/>
        <p:txBody>
          <a:bodyPr/>
          <a:lstStyle>
            <a:lvl1pPr>
              <a:defRPr/>
            </a:lvl1pPr>
          </a:lstStyle>
          <a:p>
            <a:pPr>
              <a:defRPr/>
            </a:pPr>
            <a:fld id="{5BC6D23D-DD98-4CAF-8863-B3297A73A5BC}" type="datetimeFigureOut">
              <a:rPr lang="en-US" altLang="en-US"/>
              <a:pPr>
                <a:defRPr/>
              </a:pPr>
              <a:t>5/28/2020</a:t>
            </a:fld>
            <a:endParaRPr lang="en-US" altLang="en-US"/>
          </a:p>
        </p:txBody>
      </p:sp>
      <p:sp>
        <p:nvSpPr>
          <p:cNvPr id="5" name="Footer Placeholder 4">
            <a:extLst>
              <a:ext uri="{FF2B5EF4-FFF2-40B4-BE49-F238E27FC236}">
                <a16:creationId xmlns:a16="http://schemas.microsoft.com/office/drawing/2014/main" id="{1419CF07-0BBA-48A7-B286-C8ECEBACA74A}"/>
              </a:ext>
            </a:extLst>
          </p:cNvPr>
          <p:cNvSpPr>
            <a:spLocks noGrp="1"/>
          </p:cNvSpPr>
          <p:nvPr>
            <p:ph type="ftr" sz="quarter" idx="11"/>
          </p:nvPr>
        </p:nvSpPr>
        <p:spPr/>
        <p:txBody>
          <a:bodyPr/>
          <a:lstStyle>
            <a:lvl1pPr>
              <a:defRPr/>
            </a:lvl1pPr>
          </a:lstStyle>
          <a:p>
            <a:pPr>
              <a:defRPr/>
            </a:pPr>
            <a:endParaRPr lang="en-GB" altLang="en-US"/>
          </a:p>
        </p:txBody>
      </p:sp>
      <p:sp>
        <p:nvSpPr>
          <p:cNvPr id="6" name="Slide Number Placeholder 5">
            <a:extLst>
              <a:ext uri="{FF2B5EF4-FFF2-40B4-BE49-F238E27FC236}">
                <a16:creationId xmlns:a16="http://schemas.microsoft.com/office/drawing/2014/main" id="{674A7D36-53C6-4B33-80D1-A343C0CA2CF2}"/>
              </a:ext>
            </a:extLst>
          </p:cNvPr>
          <p:cNvSpPr>
            <a:spLocks noGrp="1"/>
          </p:cNvSpPr>
          <p:nvPr>
            <p:ph type="sldNum" sz="quarter" idx="12"/>
          </p:nvPr>
        </p:nvSpPr>
        <p:spPr/>
        <p:txBody>
          <a:bodyPr/>
          <a:lstStyle>
            <a:lvl1pPr>
              <a:defRPr/>
            </a:lvl1pPr>
          </a:lstStyle>
          <a:p>
            <a:pPr>
              <a:defRPr/>
            </a:pPr>
            <a:fld id="{7F4D26C8-FE69-4D90-B77A-68545640A5EC}" type="slidenum">
              <a:rPr lang="en-GB" altLang="en-US"/>
              <a:pPr>
                <a:defRPr/>
              </a:pPr>
              <a:t>‹#›</a:t>
            </a:fld>
            <a:endParaRPr lang="en-GB" altLang="en-US"/>
          </a:p>
        </p:txBody>
      </p:sp>
    </p:spTree>
    <p:extLst>
      <p:ext uri="{BB962C8B-B14F-4D97-AF65-F5344CB8AC3E}">
        <p14:creationId xmlns:p14="http://schemas.microsoft.com/office/powerpoint/2010/main" val="1336520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307ED411-A76C-4A17-9527-4E1D7D9838C5}"/>
              </a:ext>
            </a:extLst>
          </p:cNvPr>
          <p:cNvSpPr>
            <a:spLocks noGrp="1"/>
          </p:cNvSpPr>
          <p:nvPr>
            <p:ph type="dt" sz="half" idx="10"/>
          </p:nvPr>
        </p:nvSpPr>
        <p:spPr/>
        <p:txBody>
          <a:bodyPr/>
          <a:lstStyle>
            <a:lvl1pPr>
              <a:defRPr/>
            </a:lvl1pPr>
          </a:lstStyle>
          <a:p>
            <a:pPr>
              <a:defRPr/>
            </a:pPr>
            <a:fld id="{8E9F314E-8526-4E2D-BF87-737F20CBE3D4}" type="datetimeFigureOut">
              <a:rPr lang="en-US" altLang="en-US"/>
              <a:pPr>
                <a:defRPr/>
              </a:pPr>
              <a:t>5/28/2020</a:t>
            </a:fld>
            <a:endParaRPr lang="en-US" altLang="en-US"/>
          </a:p>
        </p:txBody>
      </p:sp>
      <p:sp>
        <p:nvSpPr>
          <p:cNvPr id="5" name="Footer Placeholder 18">
            <a:extLst>
              <a:ext uri="{FF2B5EF4-FFF2-40B4-BE49-F238E27FC236}">
                <a16:creationId xmlns:a16="http://schemas.microsoft.com/office/drawing/2014/main" id="{237CA34C-1916-4854-985A-FE95B0CE9AB5}"/>
              </a:ext>
            </a:extLst>
          </p:cNvPr>
          <p:cNvSpPr>
            <a:spLocks noGrp="1"/>
          </p:cNvSpPr>
          <p:nvPr>
            <p:ph type="ftr" sz="quarter" idx="11"/>
          </p:nvPr>
        </p:nvSpPr>
        <p:spPr>
          <a:xfrm>
            <a:off x="2686050" y="109538"/>
            <a:ext cx="2171700" cy="419100"/>
          </a:xfrm>
        </p:spPr>
        <p:txBody>
          <a:bodyPr/>
          <a:lstStyle>
            <a:lvl1pPr>
              <a:defRPr/>
            </a:lvl1pPr>
          </a:lstStyle>
          <a:p>
            <a:pPr>
              <a:defRPr/>
            </a:pPr>
            <a:endParaRPr lang="en-GB" altLang="en-US"/>
          </a:p>
        </p:txBody>
      </p:sp>
      <p:sp>
        <p:nvSpPr>
          <p:cNvPr id="6" name="Slide Number Placeholder 15">
            <a:extLst>
              <a:ext uri="{FF2B5EF4-FFF2-40B4-BE49-F238E27FC236}">
                <a16:creationId xmlns:a16="http://schemas.microsoft.com/office/drawing/2014/main" id="{C8BCB3A2-4932-48C1-947B-C89733876E81}"/>
              </a:ext>
            </a:extLst>
          </p:cNvPr>
          <p:cNvSpPr>
            <a:spLocks noGrp="1"/>
          </p:cNvSpPr>
          <p:nvPr>
            <p:ph type="sldNum" sz="quarter" idx="12"/>
          </p:nvPr>
        </p:nvSpPr>
        <p:spPr>
          <a:xfrm>
            <a:off x="6172200" y="9351963"/>
            <a:ext cx="568325" cy="355600"/>
          </a:xfrm>
        </p:spPr>
        <p:txBody>
          <a:bodyPr/>
          <a:lstStyle>
            <a:lvl1pPr>
              <a:defRPr/>
            </a:lvl1pPr>
          </a:lstStyle>
          <a:p>
            <a:pPr>
              <a:defRPr/>
            </a:pPr>
            <a:fld id="{8FEB3786-37D2-4813-ACC1-7179E4162A21}" type="slidenum">
              <a:rPr lang="en-GB" altLang="en-US"/>
              <a:pPr>
                <a:defRPr/>
              </a:pPr>
              <a:t>‹#›</a:t>
            </a:fld>
            <a:endParaRPr lang="en-GB" altLang="en-US"/>
          </a:p>
        </p:txBody>
      </p:sp>
    </p:spTree>
    <p:extLst>
      <p:ext uri="{BB962C8B-B14F-4D97-AF65-F5344CB8AC3E}">
        <p14:creationId xmlns:p14="http://schemas.microsoft.com/office/powerpoint/2010/main" val="1859734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4" name="Straight Connector 6">
            <a:extLst>
              <a:ext uri="{FF2B5EF4-FFF2-40B4-BE49-F238E27FC236}">
                <a16:creationId xmlns:a16="http://schemas.microsoft.com/office/drawing/2014/main" id="{7360D49A-06BD-48E3-9756-EBDF4CAF20DB}"/>
              </a:ext>
            </a:extLst>
          </p:cNvPr>
          <p:cNvGrpSpPr>
            <a:grpSpLocks/>
          </p:cNvGrpSpPr>
          <p:nvPr/>
        </p:nvGrpSpPr>
        <p:grpSpPr bwMode="auto">
          <a:xfrm>
            <a:off x="382588" y="4962525"/>
            <a:ext cx="6483350" cy="28575"/>
            <a:chOff x="265" y="3375"/>
            <a:chExt cx="4500" cy="20"/>
          </a:xfrm>
        </p:grpSpPr>
        <p:pic>
          <p:nvPicPr>
            <p:cNvPr id="5" name="Straight Connector 6">
              <a:extLst>
                <a:ext uri="{FF2B5EF4-FFF2-40B4-BE49-F238E27FC236}">
                  <a16:creationId xmlns:a16="http://schemas.microsoft.com/office/drawing/2014/main" id="{8A6DE857-32F3-420E-8B2D-4B859B0F96F6}"/>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5" y="3375"/>
              <a:ext cx="4500" cy="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3">
              <a:extLst>
                <a:ext uri="{FF2B5EF4-FFF2-40B4-BE49-F238E27FC236}">
                  <a16:creationId xmlns:a16="http://schemas.microsoft.com/office/drawing/2014/main" id="{F652D8F8-F74D-40AE-A515-E54B97899FE8}"/>
                </a:ext>
              </a:extLst>
            </p:cNvPr>
            <p:cNvSpPr txBox="1">
              <a:spLocks noChangeArrowheads="1" noChangeShapeType="1"/>
            </p:cNvSpPr>
            <p:nvPr/>
          </p:nvSpPr>
          <p:spPr bwMode="auto">
            <a:xfrm>
              <a:off x="268" y="3384"/>
              <a:ext cx="0" cy="0"/>
            </a:xfrm>
            <a:prstGeom prst="rect">
              <a:avLst/>
            </a:prstGeom>
            <a:noFill/>
            <a:ln>
              <a:noFill/>
            </a:ln>
          </p:spPr>
          <p:txBody>
            <a:bodyPr lIns="83988" tIns="41994" rIns="83988" bIns="41994"/>
            <a:lstStyle>
              <a:lvl1pPr defTabSz="839788">
                <a:defRPr>
                  <a:solidFill>
                    <a:schemeClr val="tx1"/>
                  </a:solidFill>
                  <a:latin typeface="Franklin Gothic Book" panose="020B0503020102020204" pitchFamily="34" charset="0"/>
                  <a:cs typeface="Arial" panose="020B0604020202020204" pitchFamily="34" charset="0"/>
                </a:defRPr>
              </a:lvl1pPr>
              <a:lvl2pPr marL="682625" indent="-261938" defTabSz="839788">
                <a:defRPr>
                  <a:solidFill>
                    <a:schemeClr val="tx1"/>
                  </a:solidFill>
                  <a:latin typeface="Franklin Gothic Book" panose="020B0503020102020204" pitchFamily="34" charset="0"/>
                  <a:cs typeface="Arial" panose="020B0604020202020204" pitchFamily="34" charset="0"/>
                </a:defRPr>
              </a:lvl2pPr>
              <a:lvl3pPr marL="1049338" indent="-209550" defTabSz="839788">
                <a:defRPr>
                  <a:solidFill>
                    <a:schemeClr val="tx1"/>
                  </a:solidFill>
                  <a:latin typeface="Franklin Gothic Book" panose="020B0503020102020204" pitchFamily="34" charset="0"/>
                  <a:cs typeface="Arial" panose="020B0604020202020204" pitchFamily="34" charset="0"/>
                </a:defRPr>
              </a:lvl3pPr>
              <a:lvl4pPr marL="1470025" indent="-209550" defTabSz="839788">
                <a:defRPr>
                  <a:solidFill>
                    <a:schemeClr val="tx1"/>
                  </a:solidFill>
                  <a:latin typeface="Franklin Gothic Book" panose="020B0503020102020204" pitchFamily="34" charset="0"/>
                  <a:cs typeface="Arial" panose="020B0604020202020204" pitchFamily="34" charset="0"/>
                </a:defRPr>
              </a:lvl4pPr>
              <a:lvl5pPr marL="1889125" indent="-209550" defTabSz="839788">
                <a:defRPr>
                  <a:solidFill>
                    <a:schemeClr val="tx1"/>
                  </a:solidFill>
                  <a:latin typeface="Franklin Gothic Book" panose="020B0503020102020204" pitchFamily="34" charset="0"/>
                  <a:cs typeface="Arial" panose="020B0604020202020204" pitchFamily="34" charset="0"/>
                </a:defRPr>
              </a:lvl5pPr>
              <a:lvl6pPr marL="2346325" indent="-209550" defTabSz="839788" fontAlgn="base">
                <a:spcBef>
                  <a:spcPct val="0"/>
                </a:spcBef>
                <a:spcAft>
                  <a:spcPct val="0"/>
                </a:spcAft>
                <a:defRPr>
                  <a:solidFill>
                    <a:schemeClr val="tx1"/>
                  </a:solidFill>
                  <a:latin typeface="Franklin Gothic Book" panose="020B0503020102020204" pitchFamily="34" charset="0"/>
                  <a:cs typeface="Arial" panose="020B0604020202020204" pitchFamily="34" charset="0"/>
                </a:defRPr>
              </a:lvl6pPr>
              <a:lvl7pPr marL="2803525" indent="-209550" defTabSz="839788" fontAlgn="base">
                <a:spcBef>
                  <a:spcPct val="0"/>
                </a:spcBef>
                <a:spcAft>
                  <a:spcPct val="0"/>
                </a:spcAft>
                <a:defRPr>
                  <a:solidFill>
                    <a:schemeClr val="tx1"/>
                  </a:solidFill>
                  <a:latin typeface="Franklin Gothic Book" panose="020B0503020102020204" pitchFamily="34" charset="0"/>
                  <a:cs typeface="Arial" panose="020B0604020202020204" pitchFamily="34" charset="0"/>
                </a:defRPr>
              </a:lvl7pPr>
              <a:lvl8pPr marL="3260725" indent="-209550" defTabSz="839788" fontAlgn="base">
                <a:spcBef>
                  <a:spcPct val="0"/>
                </a:spcBef>
                <a:spcAft>
                  <a:spcPct val="0"/>
                </a:spcAft>
                <a:defRPr>
                  <a:solidFill>
                    <a:schemeClr val="tx1"/>
                  </a:solidFill>
                  <a:latin typeface="Franklin Gothic Book" panose="020B0503020102020204" pitchFamily="34" charset="0"/>
                  <a:cs typeface="Arial" panose="020B0604020202020204" pitchFamily="34" charset="0"/>
                </a:defRPr>
              </a:lvl8pPr>
              <a:lvl9pPr marL="3717925" indent="-209550" defTabSz="839788" fontAlgn="base">
                <a:spcBef>
                  <a:spcPct val="0"/>
                </a:spcBef>
                <a:spcAft>
                  <a:spcPct val="0"/>
                </a:spcAft>
                <a:defRPr>
                  <a:solidFill>
                    <a:schemeClr val="tx1"/>
                  </a:solidFill>
                  <a:latin typeface="Franklin Gothic Book" panose="020B0503020102020204" pitchFamily="34" charset="0"/>
                  <a:cs typeface="Arial" panose="020B0604020202020204" pitchFamily="34" charset="0"/>
                </a:defRPr>
              </a:lvl9pPr>
            </a:lstStyle>
            <a:p>
              <a:pPr eaLnBrk="1" hangingPunct="1">
                <a:defRPr/>
              </a:pPr>
              <a:endParaRPr lang="en-GB" altLang="en-US"/>
            </a:p>
          </p:txBody>
        </p:sp>
      </p:grpSp>
      <p:sp>
        <p:nvSpPr>
          <p:cNvPr id="6" name="Text Placeholder 5"/>
          <p:cNvSpPr>
            <a:spLocks noGrp="1"/>
          </p:cNvSpPr>
          <p:nvPr>
            <p:ph type="body" idx="1"/>
          </p:nvPr>
        </p:nvSpPr>
        <p:spPr>
          <a:xfrm>
            <a:off x="314854" y="2613942"/>
            <a:ext cx="6989763" cy="1901049"/>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49143" y="4595271"/>
            <a:ext cx="7178675" cy="1847449"/>
          </a:xfrm>
        </p:spPr>
        <p:txBody>
          <a:bodyPr rtlCol="0" anchor="t"/>
          <a:lstStyle>
            <a:lvl1pPr algn="r">
              <a:defRPr/>
            </a:lvl1pPr>
          </a:lstStyle>
          <a:p>
            <a:r>
              <a:rPr lang="en-US"/>
              <a:t>Click to edit Master title style</a:t>
            </a:r>
          </a:p>
        </p:txBody>
      </p:sp>
      <p:sp>
        <p:nvSpPr>
          <p:cNvPr id="9" name="Date Placeholder 18">
            <a:extLst>
              <a:ext uri="{FF2B5EF4-FFF2-40B4-BE49-F238E27FC236}">
                <a16:creationId xmlns:a16="http://schemas.microsoft.com/office/drawing/2014/main" id="{2E686D0A-1374-41E6-AF13-72528BDA0318}"/>
              </a:ext>
            </a:extLst>
          </p:cNvPr>
          <p:cNvSpPr>
            <a:spLocks noGrp="1"/>
          </p:cNvSpPr>
          <p:nvPr>
            <p:ph type="dt" sz="half" idx="10"/>
          </p:nvPr>
        </p:nvSpPr>
        <p:spPr/>
        <p:txBody>
          <a:bodyPr/>
          <a:lstStyle>
            <a:lvl1pPr>
              <a:defRPr/>
            </a:lvl1pPr>
          </a:lstStyle>
          <a:p>
            <a:pPr>
              <a:defRPr/>
            </a:pPr>
            <a:fld id="{07EC0BF8-EE0F-42FE-B4CD-0E6A24B96161}" type="datetimeFigureOut">
              <a:rPr lang="en-US" altLang="en-US"/>
              <a:pPr>
                <a:defRPr/>
              </a:pPr>
              <a:t>5/28/2020</a:t>
            </a:fld>
            <a:endParaRPr lang="en-US" altLang="en-US"/>
          </a:p>
        </p:txBody>
      </p:sp>
      <p:sp>
        <p:nvSpPr>
          <p:cNvPr id="10" name="Footer Placeholder 10">
            <a:extLst>
              <a:ext uri="{FF2B5EF4-FFF2-40B4-BE49-F238E27FC236}">
                <a16:creationId xmlns:a16="http://schemas.microsoft.com/office/drawing/2014/main" id="{638BA2E2-B71C-4A3F-8E98-2299492028D0}"/>
              </a:ext>
            </a:extLst>
          </p:cNvPr>
          <p:cNvSpPr>
            <a:spLocks noGrp="1"/>
          </p:cNvSpPr>
          <p:nvPr>
            <p:ph type="ftr" sz="quarter" idx="11"/>
          </p:nvPr>
        </p:nvSpPr>
        <p:spPr/>
        <p:txBody>
          <a:bodyPr/>
          <a:lstStyle>
            <a:lvl1pPr>
              <a:defRPr/>
            </a:lvl1pPr>
          </a:lstStyle>
          <a:p>
            <a:pPr>
              <a:defRPr/>
            </a:pPr>
            <a:endParaRPr lang="en-GB" altLang="en-US"/>
          </a:p>
        </p:txBody>
      </p:sp>
      <p:sp>
        <p:nvSpPr>
          <p:cNvPr id="11" name="Slide Number Placeholder 15">
            <a:extLst>
              <a:ext uri="{FF2B5EF4-FFF2-40B4-BE49-F238E27FC236}">
                <a16:creationId xmlns:a16="http://schemas.microsoft.com/office/drawing/2014/main" id="{B3AFD44B-50B0-4FB7-9A3E-325025033B9E}"/>
              </a:ext>
            </a:extLst>
          </p:cNvPr>
          <p:cNvSpPr>
            <a:spLocks noGrp="1"/>
          </p:cNvSpPr>
          <p:nvPr>
            <p:ph type="sldNum" sz="quarter" idx="12"/>
          </p:nvPr>
        </p:nvSpPr>
        <p:spPr/>
        <p:txBody>
          <a:bodyPr/>
          <a:lstStyle>
            <a:lvl1pPr>
              <a:defRPr/>
            </a:lvl1pPr>
          </a:lstStyle>
          <a:p>
            <a:pPr>
              <a:defRPr/>
            </a:pPr>
            <a:fld id="{1A349875-DC65-4597-ABBC-3078E0827025}" type="slidenum">
              <a:rPr lang="en-GB" altLang="en-US"/>
              <a:pPr>
                <a:defRPr/>
              </a:pPr>
              <a:t>‹#›</a:t>
            </a:fld>
            <a:endParaRPr lang="en-GB" altLang="en-US"/>
          </a:p>
        </p:txBody>
      </p:sp>
    </p:spTree>
    <p:extLst>
      <p:ext uri="{BB962C8B-B14F-4D97-AF65-F5344CB8AC3E}">
        <p14:creationId xmlns:p14="http://schemas.microsoft.com/office/powerpoint/2010/main" val="400968238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249365" y="712893"/>
            <a:ext cx="7178675" cy="1311724"/>
          </a:xfrm>
        </p:spPr>
        <p:txBody>
          <a:bodyPr/>
          <a:lstStyle/>
          <a:p>
            <a:r>
              <a:rPr lang="en-US"/>
              <a:t>Click to edit Master title style</a:t>
            </a:r>
          </a:p>
        </p:txBody>
      </p:sp>
      <p:sp>
        <p:nvSpPr>
          <p:cNvPr id="14" name="Content Placeholder 13"/>
          <p:cNvSpPr>
            <a:spLocks noGrp="1"/>
          </p:cNvSpPr>
          <p:nvPr>
            <p:ph sz="half" idx="1"/>
          </p:nvPr>
        </p:nvSpPr>
        <p:spPr>
          <a:xfrm>
            <a:off x="251883" y="2495127"/>
            <a:ext cx="3463396" cy="7366564"/>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3841221" y="2495127"/>
            <a:ext cx="3589338" cy="7366564"/>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C1F6F0B1-248F-429D-A697-4D3CFF84DB73}"/>
              </a:ext>
            </a:extLst>
          </p:cNvPr>
          <p:cNvSpPr>
            <a:spLocks noGrp="1"/>
          </p:cNvSpPr>
          <p:nvPr>
            <p:ph type="dt" sz="half" idx="10"/>
          </p:nvPr>
        </p:nvSpPr>
        <p:spPr>
          <a:ln/>
        </p:spPr>
        <p:txBody>
          <a:bodyPr/>
          <a:lstStyle>
            <a:lvl1pPr>
              <a:defRPr/>
            </a:lvl1pPr>
          </a:lstStyle>
          <a:p>
            <a:pPr>
              <a:defRPr/>
            </a:pPr>
            <a:fld id="{B02C6FB4-75F4-471E-8D46-1DEFE45E28E8}" type="datetimeFigureOut">
              <a:rPr lang="en-US" altLang="en-US"/>
              <a:pPr>
                <a:defRPr/>
              </a:pPr>
              <a:t>5/28/2020</a:t>
            </a:fld>
            <a:endParaRPr lang="en-US" altLang="en-US"/>
          </a:p>
        </p:txBody>
      </p:sp>
      <p:sp>
        <p:nvSpPr>
          <p:cNvPr id="6" name="Footer Placeholder 27">
            <a:extLst>
              <a:ext uri="{FF2B5EF4-FFF2-40B4-BE49-F238E27FC236}">
                <a16:creationId xmlns:a16="http://schemas.microsoft.com/office/drawing/2014/main" id="{34420460-F8FB-49BE-871B-9A617577FB39}"/>
              </a:ext>
            </a:extLst>
          </p:cNvPr>
          <p:cNvSpPr>
            <a:spLocks noGrp="1"/>
          </p:cNvSpPr>
          <p:nvPr>
            <p:ph type="ftr" sz="quarter" idx="11"/>
          </p:nvPr>
        </p:nvSpPr>
        <p:spPr>
          <a:ln/>
        </p:spPr>
        <p:txBody>
          <a:bodyPr/>
          <a:lstStyle>
            <a:lvl1pPr>
              <a:defRPr/>
            </a:lvl1pPr>
          </a:lstStyle>
          <a:p>
            <a:pPr>
              <a:defRPr/>
            </a:pPr>
            <a:endParaRPr lang="en-GB" altLang="en-US"/>
          </a:p>
        </p:txBody>
      </p:sp>
      <p:sp>
        <p:nvSpPr>
          <p:cNvPr id="7" name="Slide Number Placeholder 4">
            <a:extLst>
              <a:ext uri="{FF2B5EF4-FFF2-40B4-BE49-F238E27FC236}">
                <a16:creationId xmlns:a16="http://schemas.microsoft.com/office/drawing/2014/main" id="{CE48BF2B-F95A-409C-95A4-2824A8AD9956}"/>
              </a:ext>
            </a:extLst>
          </p:cNvPr>
          <p:cNvSpPr>
            <a:spLocks noGrp="1"/>
          </p:cNvSpPr>
          <p:nvPr>
            <p:ph type="sldNum" sz="quarter" idx="12"/>
          </p:nvPr>
        </p:nvSpPr>
        <p:spPr>
          <a:ln/>
        </p:spPr>
        <p:txBody>
          <a:bodyPr/>
          <a:lstStyle>
            <a:lvl1pPr>
              <a:defRPr/>
            </a:lvl1pPr>
          </a:lstStyle>
          <a:p>
            <a:pPr>
              <a:defRPr/>
            </a:pPr>
            <a:fld id="{76BA4955-BA1C-49C6-A3B3-5E44FFD5B9C9}" type="slidenum">
              <a:rPr lang="en-GB" altLang="en-US"/>
              <a:pPr>
                <a:defRPr/>
              </a:pPr>
              <a:t>‹#›</a:t>
            </a:fld>
            <a:endParaRPr lang="en-GB" altLang="en-US"/>
          </a:p>
        </p:txBody>
      </p:sp>
    </p:spTree>
    <p:extLst>
      <p:ext uri="{BB962C8B-B14F-4D97-AF65-F5344CB8AC3E}">
        <p14:creationId xmlns:p14="http://schemas.microsoft.com/office/powerpoint/2010/main" val="2471824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grpSp>
        <p:nvGrpSpPr>
          <p:cNvPr id="7" name="Straight Connector 10">
            <a:extLst>
              <a:ext uri="{FF2B5EF4-FFF2-40B4-BE49-F238E27FC236}">
                <a16:creationId xmlns:a16="http://schemas.microsoft.com/office/drawing/2014/main" id="{DA2642A9-A48A-4B68-90EE-19EF94E9F639}"/>
              </a:ext>
            </a:extLst>
          </p:cNvPr>
          <p:cNvGrpSpPr>
            <a:grpSpLocks/>
          </p:cNvGrpSpPr>
          <p:nvPr/>
        </p:nvGrpSpPr>
        <p:grpSpPr bwMode="auto">
          <a:xfrm>
            <a:off x="382588" y="8685213"/>
            <a:ext cx="6483350" cy="22225"/>
            <a:chOff x="265" y="5906"/>
            <a:chExt cx="4500" cy="15"/>
          </a:xfrm>
        </p:grpSpPr>
        <p:pic>
          <p:nvPicPr>
            <p:cNvPr id="8" name="Straight Connector 10">
              <a:extLst>
                <a:ext uri="{FF2B5EF4-FFF2-40B4-BE49-F238E27FC236}">
                  <a16:creationId xmlns:a16="http://schemas.microsoft.com/office/drawing/2014/main" id="{C5F219AD-1434-45AD-8160-9F3563517E2A}"/>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5" y="5906"/>
              <a:ext cx="4500" cy="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3">
              <a:extLst>
                <a:ext uri="{FF2B5EF4-FFF2-40B4-BE49-F238E27FC236}">
                  <a16:creationId xmlns:a16="http://schemas.microsoft.com/office/drawing/2014/main" id="{7C641F45-0CBE-4725-A5B7-388BF2311767}"/>
                </a:ext>
              </a:extLst>
            </p:cNvPr>
            <p:cNvSpPr txBox="1">
              <a:spLocks noChangeArrowheads="1" noChangeShapeType="1"/>
            </p:cNvSpPr>
            <p:nvPr/>
          </p:nvSpPr>
          <p:spPr bwMode="auto">
            <a:xfrm>
              <a:off x="268" y="5913"/>
              <a:ext cx="0" cy="0"/>
            </a:xfrm>
            <a:prstGeom prst="rect">
              <a:avLst/>
            </a:prstGeom>
            <a:noFill/>
            <a:ln>
              <a:noFill/>
            </a:ln>
          </p:spPr>
          <p:txBody>
            <a:bodyPr lIns="83988" tIns="41994" rIns="83988" bIns="41994"/>
            <a:lstStyle>
              <a:lvl1pPr defTabSz="839788">
                <a:defRPr>
                  <a:solidFill>
                    <a:schemeClr val="tx1"/>
                  </a:solidFill>
                  <a:latin typeface="Franklin Gothic Book" panose="020B0503020102020204" pitchFamily="34" charset="0"/>
                  <a:cs typeface="Arial" panose="020B0604020202020204" pitchFamily="34" charset="0"/>
                </a:defRPr>
              </a:lvl1pPr>
              <a:lvl2pPr marL="682625" indent="-261938" defTabSz="839788">
                <a:defRPr>
                  <a:solidFill>
                    <a:schemeClr val="tx1"/>
                  </a:solidFill>
                  <a:latin typeface="Franklin Gothic Book" panose="020B0503020102020204" pitchFamily="34" charset="0"/>
                  <a:cs typeface="Arial" panose="020B0604020202020204" pitchFamily="34" charset="0"/>
                </a:defRPr>
              </a:lvl2pPr>
              <a:lvl3pPr marL="1049338" indent="-209550" defTabSz="839788">
                <a:defRPr>
                  <a:solidFill>
                    <a:schemeClr val="tx1"/>
                  </a:solidFill>
                  <a:latin typeface="Franklin Gothic Book" panose="020B0503020102020204" pitchFamily="34" charset="0"/>
                  <a:cs typeface="Arial" panose="020B0604020202020204" pitchFamily="34" charset="0"/>
                </a:defRPr>
              </a:lvl3pPr>
              <a:lvl4pPr marL="1470025" indent="-209550" defTabSz="839788">
                <a:defRPr>
                  <a:solidFill>
                    <a:schemeClr val="tx1"/>
                  </a:solidFill>
                  <a:latin typeface="Franklin Gothic Book" panose="020B0503020102020204" pitchFamily="34" charset="0"/>
                  <a:cs typeface="Arial" panose="020B0604020202020204" pitchFamily="34" charset="0"/>
                </a:defRPr>
              </a:lvl4pPr>
              <a:lvl5pPr marL="1889125" indent="-209550" defTabSz="839788">
                <a:defRPr>
                  <a:solidFill>
                    <a:schemeClr val="tx1"/>
                  </a:solidFill>
                  <a:latin typeface="Franklin Gothic Book" panose="020B0503020102020204" pitchFamily="34" charset="0"/>
                  <a:cs typeface="Arial" panose="020B0604020202020204" pitchFamily="34" charset="0"/>
                </a:defRPr>
              </a:lvl5pPr>
              <a:lvl6pPr marL="2346325" indent="-209550" defTabSz="839788" fontAlgn="base">
                <a:spcBef>
                  <a:spcPct val="0"/>
                </a:spcBef>
                <a:spcAft>
                  <a:spcPct val="0"/>
                </a:spcAft>
                <a:defRPr>
                  <a:solidFill>
                    <a:schemeClr val="tx1"/>
                  </a:solidFill>
                  <a:latin typeface="Franklin Gothic Book" panose="020B0503020102020204" pitchFamily="34" charset="0"/>
                  <a:cs typeface="Arial" panose="020B0604020202020204" pitchFamily="34" charset="0"/>
                </a:defRPr>
              </a:lvl6pPr>
              <a:lvl7pPr marL="2803525" indent="-209550" defTabSz="839788" fontAlgn="base">
                <a:spcBef>
                  <a:spcPct val="0"/>
                </a:spcBef>
                <a:spcAft>
                  <a:spcPct val="0"/>
                </a:spcAft>
                <a:defRPr>
                  <a:solidFill>
                    <a:schemeClr val="tx1"/>
                  </a:solidFill>
                  <a:latin typeface="Franklin Gothic Book" panose="020B0503020102020204" pitchFamily="34" charset="0"/>
                  <a:cs typeface="Arial" panose="020B0604020202020204" pitchFamily="34" charset="0"/>
                </a:defRPr>
              </a:lvl7pPr>
              <a:lvl8pPr marL="3260725" indent="-209550" defTabSz="839788" fontAlgn="base">
                <a:spcBef>
                  <a:spcPct val="0"/>
                </a:spcBef>
                <a:spcAft>
                  <a:spcPct val="0"/>
                </a:spcAft>
                <a:defRPr>
                  <a:solidFill>
                    <a:schemeClr val="tx1"/>
                  </a:solidFill>
                  <a:latin typeface="Franklin Gothic Book" panose="020B0503020102020204" pitchFamily="34" charset="0"/>
                  <a:cs typeface="Arial" panose="020B0604020202020204" pitchFamily="34" charset="0"/>
                </a:defRPr>
              </a:lvl8pPr>
              <a:lvl9pPr marL="3717925" indent="-209550" defTabSz="839788" fontAlgn="base">
                <a:spcBef>
                  <a:spcPct val="0"/>
                </a:spcBef>
                <a:spcAft>
                  <a:spcPct val="0"/>
                </a:spcAft>
                <a:defRPr>
                  <a:solidFill>
                    <a:schemeClr val="tx1"/>
                  </a:solidFill>
                  <a:latin typeface="Franklin Gothic Book" panose="020B0503020102020204" pitchFamily="34" charset="0"/>
                  <a:cs typeface="Arial" panose="020B0604020202020204" pitchFamily="34" charset="0"/>
                </a:defRPr>
              </a:lvl9pPr>
            </a:lstStyle>
            <a:p>
              <a:pPr eaLnBrk="1" hangingPunct="1">
                <a:defRPr/>
              </a:pPr>
              <a:endParaRPr lang="en-GB" altLang="en-US"/>
            </a:p>
          </p:txBody>
        </p:sp>
      </p:grpSp>
      <p:sp>
        <p:nvSpPr>
          <p:cNvPr id="29" name="Title 28"/>
          <p:cNvSpPr>
            <a:spLocks noGrp="1"/>
          </p:cNvSpPr>
          <p:nvPr>
            <p:ph type="title"/>
          </p:nvPr>
        </p:nvSpPr>
        <p:spPr>
          <a:xfrm>
            <a:off x="251883" y="8435905"/>
            <a:ext cx="7115704" cy="137628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32582" y="1039636"/>
            <a:ext cx="3545668" cy="997555"/>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3838598" y="1039636"/>
            <a:ext cx="3547060" cy="997555"/>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32582" y="2052044"/>
            <a:ext cx="3545668" cy="6146230"/>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3841659" y="2052044"/>
            <a:ext cx="3543999" cy="6146230"/>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A5905953-2E3B-4D10-BB69-7C920C0FB543}"/>
              </a:ext>
            </a:extLst>
          </p:cNvPr>
          <p:cNvSpPr>
            <a:spLocks noGrp="1"/>
          </p:cNvSpPr>
          <p:nvPr>
            <p:ph type="dt" sz="half" idx="10"/>
          </p:nvPr>
        </p:nvSpPr>
        <p:spPr/>
        <p:txBody>
          <a:bodyPr/>
          <a:lstStyle>
            <a:lvl1pPr>
              <a:defRPr/>
            </a:lvl1pPr>
          </a:lstStyle>
          <a:p>
            <a:pPr>
              <a:defRPr/>
            </a:pPr>
            <a:fld id="{DF0AF947-DFDE-41F6-9E18-87F794AB06C4}" type="datetimeFigureOut">
              <a:rPr lang="en-US" altLang="en-US"/>
              <a:pPr>
                <a:defRPr/>
              </a:pPr>
              <a:t>5/28/2020</a:t>
            </a:fld>
            <a:endParaRPr lang="en-US" altLang="en-US"/>
          </a:p>
        </p:txBody>
      </p:sp>
      <p:sp>
        <p:nvSpPr>
          <p:cNvPr id="11" name="Footer Placeholder 5">
            <a:extLst>
              <a:ext uri="{FF2B5EF4-FFF2-40B4-BE49-F238E27FC236}">
                <a16:creationId xmlns:a16="http://schemas.microsoft.com/office/drawing/2014/main" id="{36456158-455A-4EC5-9EAA-22DAEC6EFB0F}"/>
              </a:ext>
            </a:extLst>
          </p:cNvPr>
          <p:cNvSpPr>
            <a:spLocks noGrp="1"/>
          </p:cNvSpPr>
          <p:nvPr>
            <p:ph type="ftr" sz="quarter" idx="11"/>
          </p:nvPr>
        </p:nvSpPr>
        <p:spPr/>
        <p:txBody>
          <a:bodyPr/>
          <a:lstStyle>
            <a:lvl1pPr>
              <a:defRPr/>
            </a:lvl1pPr>
          </a:lstStyle>
          <a:p>
            <a:pPr>
              <a:defRPr/>
            </a:pPr>
            <a:endParaRPr lang="en-GB" altLang="en-US"/>
          </a:p>
        </p:txBody>
      </p:sp>
      <p:sp>
        <p:nvSpPr>
          <p:cNvPr id="12" name="Slide Number Placeholder 6">
            <a:extLst>
              <a:ext uri="{FF2B5EF4-FFF2-40B4-BE49-F238E27FC236}">
                <a16:creationId xmlns:a16="http://schemas.microsoft.com/office/drawing/2014/main" id="{5102A3DE-32C4-4875-BBF2-A69484B88EAC}"/>
              </a:ext>
            </a:extLst>
          </p:cNvPr>
          <p:cNvSpPr>
            <a:spLocks noGrp="1"/>
          </p:cNvSpPr>
          <p:nvPr>
            <p:ph type="sldNum" sz="quarter" idx="12"/>
          </p:nvPr>
        </p:nvSpPr>
        <p:spPr>
          <a:xfrm>
            <a:off x="6172200" y="9358313"/>
            <a:ext cx="571500" cy="354012"/>
          </a:xfrm>
        </p:spPr>
        <p:txBody>
          <a:bodyPr/>
          <a:lstStyle>
            <a:lvl1pPr>
              <a:defRPr/>
            </a:lvl1pPr>
          </a:lstStyle>
          <a:p>
            <a:pPr>
              <a:defRPr/>
            </a:pPr>
            <a:fld id="{38E36F3D-A5D1-407B-A95C-7E02BE737773}" type="slidenum">
              <a:rPr lang="en-GB" altLang="en-US"/>
              <a:pPr>
                <a:defRPr/>
              </a:pPr>
              <a:t>‹#›</a:t>
            </a:fld>
            <a:endParaRPr lang="en-GB" altLang="en-US"/>
          </a:p>
        </p:txBody>
      </p:sp>
    </p:spTree>
    <p:extLst>
      <p:ext uri="{BB962C8B-B14F-4D97-AF65-F5344CB8AC3E}">
        <p14:creationId xmlns:p14="http://schemas.microsoft.com/office/powerpoint/2010/main" val="2426721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249365" y="712893"/>
            <a:ext cx="7178675" cy="1311724"/>
          </a:xfrm>
        </p:spPr>
        <p:txBody>
          <a:bodyPr/>
          <a:lstStyle/>
          <a:p>
            <a:r>
              <a:rPr lang="en-US"/>
              <a:t>Click to edit Master title style</a:t>
            </a:r>
          </a:p>
        </p:txBody>
      </p:sp>
      <p:sp>
        <p:nvSpPr>
          <p:cNvPr id="3" name="Date Placeholder 10">
            <a:extLst>
              <a:ext uri="{FF2B5EF4-FFF2-40B4-BE49-F238E27FC236}">
                <a16:creationId xmlns:a16="http://schemas.microsoft.com/office/drawing/2014/main" id="{3A331C59-6020-41D4-913D-49548A3B30CF}"/>
              </a:ext>
            </a:extLst>
          </p:cNvPr>
          <p:cNvSpPr>
            <a:spLocks noGrp="1"/>
          </p:cNvSpPr>
          <p:nvPr>
            <p:ph type="dt" sz="half" idx="10"/>
          </p:nvPr>
        </p:nvSpPr>
        <p:spPr>
          <a:ln/>
        </p:spPr>
        <p:txBody>
          <a:bodyPr/>
          <a:lstStyle>
            <a:lvl1pPr>
              <a:defRPr/>
            </a:lvl1pPr>
          </a:lstStyle>
          <a:p>
            <a:pPr>
              <a:defRPr/>
            </a:pPr>
            <a:fld id="{7AD48CC4-B43C-434F-A875-ED290917EB51}" type="datetimeFigureOut">
              <a:rPr lang="en-US" altLang="en-US"/>
              <a:pPr>
                <a:defRPr/>
              </a:pPr>
              <a:t>5/28/2020</a:t>
            </a:fld>
            <a:endParaRPr lang="en-US" altLang="en-US"/>
          </a:p>
        </p:txBody>
      </p:sp>
      <p:sp>
        <p:nvSpPr>
          <p:cNvPr id="4" name="Footer Placeholder 27">
            <a:extLst>
              <a:ext uri="{FF2B5EF4-FFF2-40B4-BE49-F238E27FC236}">
                <a16:creationId xmlns:a16="http://schemas.microsoft.com/office/drawing/2014/main" id="{40DDD745-9A29-417F-AE43-AEDDD9B43ED7}"/>
              </a:ext>
            </a:extLst>
          </p:cNvPr>
          <p:cNvSpPr>
            <a:spLocks noGrp="1"/>
          </p:cNvSpPr>
          <p:nvPr>
            <p:ph type="ftr" sz="quarter" idx="11"/>
          </p:nvPr>
        </p:nvSpPr>
        <p:spPr>
          <a:ln/>
        </p:spPr>
        <p:txBody>
          <a:bodyPr/>
          <a:lstStyle>
            <a:lvl1pPr>
              <a:defRPr/>
            </a:lvl1pPr>
          </a:lstStyle>
          <a:p>
            <a:pPr>
              <a:defRPr/>
            </a:pPr>
            <a:endParaRPr lang="en-GB" altLang="en-US"/>
          </a:p>
        </p:txBody>
      </p:sp>
      <p:sp>
        <p:nvSpPr>
          <p:cNvPr id="5" name="Slide Number Placeholder 4">
            <a:extLst>
              <a:ext uri="{FF2B5EF4-FFF2-40B4-BE49-F238E27FC236}">
                <a16:creationId xmlns:a16="http://schemas.microsoft.com/office/drawing/2014/main" id="{901CFAFA-A617-401C-8774-EE8E9946BBA3}"/>
              </a:ext>
            </a:extLst>
          </p:cNvPr>
          <p:cNvSpPr>
            <a:spLocks noGrp="1"/>
          </p:cNvSpPr>
          <p:nvPr>
            <p:ph type="sldNum" sz="quarter" idx="12"/>
          </p:nvPr>
        </p:nvSpPr>
        <p:spPr>
          <a:ln/>
        </p:spPr>
        <p:txBody>
          <a:bodyPr/>
          <a:lstStyle>
            <a:lvl1pPr>
              <a:defRPr/>
            </a:lvl1pPr>
          </a:lstStyle>
          <a:p>
            <a:pPr>
              <a:defRPr/>
            </a:pPr>
            <a:fld id="{CD1CD1D5-A316-4629-A9C7-A4F2DEBB7B01}" type="slidenum">
              <a:rPr lang="en-GB" altLang="en-US"/>
              <a:pPr>
                <a:defRPr/>
              </a:pPr>
              <a:t>‹#›</a:t>
            </a:fld>
            <a:endParaRPr lang="en-GB" altLang="en-US"/>
          </a:p>
        </p:txBody>
      </p:sp>
    </p:spTree>
    <p:extLst>
      <p:ext uri="{BB962C8B-B14F-4D97-AF65-F5344CB8AC3E}">
        <p14:creationId xmlns:p14="http://schemas.microsoft.com/office/powerpoint/2010/main" val="3287205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72F7AB87-6244-4FEE-AE3B-C15FD5A6D9A9}"/>
              </a:ext>
            </a:extLst>
          </p:cNvPr>
          <p:cNvSpPr>
            <a:spLocks noGrp="1"/>
          </p:cNvSpPr>
          <p:nvPr>
            <p:ph type="dt" sz="half" idx="10"/>
          </p:nvPr>
        </p:nvSpPr>
        <p:spPr/>
        <p:txBody>
          <a:bodyPr/>
          <a:lstStyle>
            <a:lvl1pPr>
              <a:defRPr/>
            </a:lvl1pPr>
          </a:lstStyle>
          <a:p>
            <a:pPr>
              <a:defRPr/>
            </a:pPr>
            <a:fld id="{4EF55E13-6775-4371-BF34-BF3CBD441CD5}" type="datetimeFigureOut">
              <a:rPr lang="en-US" altLang="en-US"/>
              <a:pPr>
                <a:defRPr/>
              </a:pPr>
              <a:t>5/28/2020</a:t>
            </a:fld>
            <a:endParaRPr lang="en-US" altLang="en-US"/>
          </a:p>
        </p:txBody>
      </p:sp>
      <p:sp>
        <p:nvSpPr>
          <p:cNvPr id="3" name="Footer Placeholder 23">
            <a:extLst>
              <a:ext uri="{FF2B5EF4-FFF2-40B4-BE49-F238E27FC236}">
                <a16:creationId xmlns:a16="http://schemas.microsoft.com/office/drawing/2014/main" id="{0799A5C5-1B9B-4113-B8B4-AB357600BB9F}"/>
              </a:ext>
            </a:extLst>
          </p:cNvPr>
          <p:cNvSpPr>
            <a:spLocks noGrp="1"/>
          </p:cNvSpPr>
          <p:nvPr>
            <p:ph type="ftr" sz="quarter" idx="11"/>
          </p:nvPr>
        </p:nvSpPr>
        <p:spPr/>
        <p:txBody>
          <a:bodyPr/>
          <a:lstStyle>
            <a:lvl1pPr>
              <a:defRPr/>
            </a:lvl1pPr>
          </a:lstStyle>
          <a:p>
            <a:pPr>
              <a:defRPr/>
            </a:pPr>
            <a:endParaRPr lang="en-GB" altLang="en-US"/>
          </a:p>
        </p:txBody>
      </p:sp>
      <p:sp>
        <p:nvSpPr>
          <p:cNvPr id="4" name="Slide Number Placeholder 6">
            <a:extLst>
              <a:ext uri="{FF2B5EF4-FFF2-40B4-BE49-F238E27FC236}">
                <a16:creationId xmlns:a16="http://schemas.microsoft.com/office/drawing/2014/main" id="{B66AB832-A953-4447-9E27-FB4E3BB76283}"/>
              </a:ext>
            </a:extLst>
          </p:cNvPr>
          <p:cNvSpPr>
            <a:spLocks noGrp="1"/>
          </p:cNvSpPr>
          <p:nvPr>
            <p:ph type="sldNum" sz="quarter" idx="12"/>
          </p:nvPr>
        </p:nvSpPr>
        <p:spPr/>
        <p:txBody>
          <a:bodyPr/>
          <a:lstStyle>
            <a:lvl1pPr>
              <a:defRPr/>
            </a:lvl1pPr>
          </a:lstStyle>
          <a:p>
            <a:pPr>
              <a:defRPr/>
            </a:pPr>
            <a:fld id="{39E497F7-27C5-4C11-9061-D925E7E4B230}" type="slidenum">
              <a:rPr lang="en-GB" altLang="en-US"/>
              <a:pPr>
                <a:defRPr/>
              </a:pPr>
              <a:t>‹#›</a:t>
            </a:fld>
            <a:endParaRPr lang="en-GB" altLang="en-US"/>
          </a:p>
        </p:txBody>
      </p:sp>
    </p:spTree>
    <p:extLst>
      <p:ext uri="{BB962C8B-B14F-4D97-AF65-F5344CB8AC3E}">
        <p14:creationId xmlns:p14="http://schemas.microsoft.com/office/powerpoint/2010/main" val="1965702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5" name="Straight Connector 7">
            <a:extLst>
              <a:ext uri="{FF2B5EF4-FFF2-40B4-BE49-F238E27FC236}">
                <a16:creationId xmlns:a16="http://schemas.microsoft.com/office/drawing/2014/main" id="{851B43AB-62CA-448C-82EE-1AF2AE52AC53}"/>
              </a:ext>
            </a:extLst>
          </p:cNvPr>
          <p:cNvGrpSpPr>
            <a:grpSpLocks/>
          </p:cNvGrpSpPr>
          <p:nvPr/>
        </p:nvGrpSpPr>
        <p:grpSpPr bwMode="auto">
          <a:xfrm>
            <a:off x="382588" y="8437563"/>
            <a:ext cx="6483350" cy="26987"/>
            <a:chOff x="265" y="5737"/>
            <a:chExt cx="4500" cy="19"/>
          </a:xfrm>
        </p:grpSpPr>
        <p:pic>
          <p:nvPicPr>
            <p:cNvPr id="6" name="Straight Connector 7">
              <a:extLst>
                <a:ext uri="{FF2B5EF4-FFF2-40B4-BE49-F238E27FC236}">
                  <a16:creationId xmlns:a16="http://schemas.microsoft.com/office/drawing/2014/main" id="{9647FEF1-3250-402A-A7C8-6F537A57B47C}"/>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5" y="5737"/>
              <a:ext cx="4500" cy="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3">
              <a:extLst>
                <a:ext uri="{FF2B5EF4-FFF2-40B4-BE49-F238E27FC236}">
                  <a16:creationId xmlns:a16="http://schemas.microsoft.com/office/drawing/2014/main" id="{B1E24A77-C459-40EC-912D-5DDECADB9A7C}"/>
                </a:ext>
              </a:extLst>
            </p:cNvPr>
            <p:cNvSpPr txBox="1">
              <a:spLocks noChangeArrowheads="1" noChangeShapeType="1"/>
            </p:cNvSpPr>
            <p:nvPr/>
          </p:nvSpPr>
          <p:spPr bwMode="auto">
            <a:xfrm>
              <a:off x="268" y="5745"/>
              <a:ext cx="0" cy="0"/>
            </a:xfrm>
            <a:prstGeom prst="rect">
              <a:avLst/>
            </a:prstGeom>
            <a:noFill/>
            <a:ln>
              <a:noFill/>
            </a:ln>
          </p:spPr>
          <p:txBody>
            <a:bodyPr lIns="83988" tIns="41994" rIns="83988" bIns="41994"/>
            <a:lstStyle>
              <a:lvl1pPr defTabSz="839788">
                <a:defRPr>
                  <a:solidFill>
                    <a:schemeClr val="tx1"/>
                  </a:solidFill>
                  <a:latin typeface="Franklin Gothic Book" panose="020B0503020102020204" pitchFamily="34" charset="0"/>
                  <a:cs typeface="Arial" panose="020B0604020202020204" pitchFamily="34" charset="0"/>
                </a:defRPr>
              </a:lvl1pPr>
              <a:lvl2pPr marL="682625" indent="-261938" defTabSz="839788">
                <a:defRPr>
                  <a:solidFill>
                    <a:schemeClr val="tx1"/>
                  </a:solidFill>
                  <a:latin typeface="Franklin Gothic Book" panose="020B0503020102020204" pitchFamily="34" charset="0"/>
                  <a:cs typeface="Arial" panose="020B0604020202020204" pitchFamily="34" charset="0"/>
                </a:defRPr>
              </a:lvl2pPr>
              <a:lvl3pPr marL="1049338" indent="-209550" defTabSz="839788">
                <a:defRPr>
                  <a:solidFill>
                    <a:schemeClr val="tx1"/>
                  </a:solidFill>
                  <a:latin typeface="Franklin Gothic Book" panose="020B0503020102020204" pitchFamily="34" charset="0"/>
                  <a:cs typeface="Arial" panose="020B0604020202020204" pitchFamily="34" charset="0"/>
                </a:defRPr>
              </a:lvl3pPr>
              <a:lvl4pPr marL="1470025" indent="-209550" defTabSz="839788">
                <a:defRPr>
                  <a:solidFill>
                    <a:schemeClr val="tx1"/>
                  </a:solidFill>
                  <a:latin typeface="Franklin Gothic Book" panose="020B0503020102020204" pitchFamily="34" charset="0"/>
                  <a:cs typeface="Arial" panose="020B0604020202020204" pitchFamily="34" charset="0"/>
                </a:defRPr>
              </a:lvl4pPr>
              <a:lvl5pPr marL="1889125" indent="-209550" defTabSz="839788">
                <a:defRPr>
                  <a:solidFill>
                    <a:schemeClr val="tx1"/>
                  </a:solidFill>
                  <a:latin typeface="Franklin Gothic Book" panose="020B0503020102020204" pitchFamily="34" charset="0"/>
                  <a:cs typeface="Arial" panose="020B0604020202020204" pitchFamily="34" charset="0"/>
                </a:defRPr>
              </a:lvl5pPr>
              <a:lvl6pPr marL="2346325" indent="-209550" defTabSz="839788" fontAlgn="base">
                <a:spcBef>
                  <a:spcPct val="0"/>
                </a:spcBef>
                <a:spcAft>
                  <a:spcPct val="0"/>
                </a:spcAft>
                <a:defRPr>
                  <a:solidFill>
                    <a:schemeClr val="tx1"/>
                  </a:solidFill>
                  <a:latin typeface="Franklin Gothic Book" panose="020B0503020102020204" pitchFamily="34" charset="0"/>
                  <a:cs typeface="Arial" panose="020B0604020202020204" pitchFamily="34" charset="0"/>
                </a:defRPr>
              </a:lvl6pPr>
              <a:lvl7pPr marL="2803525" indent="-209550" defTabSz="839788" fontAlgn="base">
                <a:spcBef>
                  <a:spcPct val="0"/>
                </a:spcBef>
                <a:spcAft>
                  <a:spcPct val="0"/>
                </a:spcAft>
                <a:defRPr>
                  <a:solidFill>
                    <a:schemeClr val="tx1"/>
                  </a:solidFill>
                  <a:latin typeface="Franklin Gothic Book" panose="020B0503020102020204" pitchFamily="34" charset="0"/>
                  <a:cs typeface="Arial" panose="020B0604020202020204" pitchFamily="34" charset="0"/>
                </a:defRPr>
              </a:lvl7pPr>
              <a:lvl8pPr marL="3260725" indent="-209550" defTabSz="839788" fontAlgn="base">
                <a:spcBef>
                  <a:spcPct val="0"/>
                </a:spcBef>
                <a:spcAft>
                  <a:spcPct val="0"/>
                </a:spcAft>
                <a:defRPr>
                  <a:solidFill>
                    <a:schemeClr val="tx1"/>
                  </a:solidFill>
                  <a:latin typeface="Franklin Gothic Book" panose="020B0503020102020204" pitchFamily="34" charset="0"/>
                  <a:cs typeface="Arial" panose="020B0604020202020204" pitchFamily="34" charset="0"/>
                </a:defRPr>
              </a:lvl8pPr>
              <a:lvl9pPr marL="3717925" indent="-209550" defTabSz="839788" fontAlgn="base">
                <a:spcBef>
                  <a:spcPct val="0"/>
                </a:spcBef>
                <a:spcAft>
                  <a:spcPct val="0"/>
                </a:spcAft>
                <a:defRPr>
                  <a:solidFill>
                    <a:schemeClr val="tx1"/>
                  </a:solidFill>
                  <a:latin typeface="Franklin Gothic Book" panose="020B0503020102020204" pitchFamily="34" charset="0"/>
                  <a:cs typeface="Arial" panose="020B0604020202020204" pitchFamily="34" charset="0"/>
                </a:defRPr>
              </a:lvl9pPr>
            </a:lstStyle>
            <a:p>
              <a:pPr eaLnBrk="1" hangingPunct="1">
                <a:defRPr/>
              </a:pPr>
              <a:endParaRPr lang="en-GB" altLang="en-US"/>
            </a:p>
          </p:txBody>
        </p:sp>
      </p:grpSp>
      <p:sp>
        <p:nvSpPr>
          <p:cNvPr id="12" name="Title 11"/>
          <p:cNvSpPr>
            <a:spLocks noGrp="1"/>
          </p:cNvSpPr>
          <p:nvPr>
            <p:ph type="title"/>
          </p:nvPr>
        </p:nvSpPr>
        <p:spPr>
          <a:xfrm>
            <a:off x="377825" y="8554720"/>
            <a:ext cx="6989763" cy="811906"/>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377826" y="950524"/>
            <a:ext cx="2486036" cy="748538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2954382" y="950524"/>
            <a:ext cx="4413206" cy="748538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24">
            <a:extLst>
              <a:ext uri="{FF2B5EF4-FFF2-40B4-BE49-F238E27FC236}">
                <a16:creationId xmlns:a16="http://schemas.microsoft.com/office/drawing/2014/main" id="{EFBBD9D6-12F2-421C-B2AC-12093B947FA4}"/>
              </a:ext>
            </a:extLst>
          </p:cNvPr>
          <p:cNvSpPr>
            <a:spLocks noGrp="1"/>
          </p:cNvSpPr>
          <p:nvPr>
            <p:ph type="dt" sz="half" idx="10"/>
          </p:nvPr>
        </p:nvSpPr>
        <p:spPr/>
        <p:txBody>
          <a:bodyPr/>
          <a:lstStyle>
            <a:lvl1pPr>
              <a:defRPr/>
            </a:lvl1pPr>
          </a:lstStyle>
          <a:p>
            <a:pPr>
              <a:defRPr/>
            </a:pPr>
            <a:fld id="{770D3A0A-87E0-40F5-92EB-2230E82C4CBB}" type="datetimeFigureOut">
              <a:rPr lang="en-US" altLang="en-US"/>
              <a:pPr>
                <a:defRPr/>
              </a:pPr>
              <a:t>5/28/2020</a:t>
            </a:fld>
            <a:endParaRPr lang="en-US" altLang="en-US"/>
          </a:p>
        </p:txBody>
      </p:sp>
      <p:sp>
        <p:nvSpPr>
          <p:cNvPr id="9" name="Footer Placeholder 28">
            <a:extLst>
              <a:ext uri="{FF2B5EF4-FFF2-40B4-BE49-F238E27FC236}">
                <a16:creationId xmlns:a16="http://schemas.microsoft.com/office/drawing/2014/main" id="{8BCC2C40-5E48-4EF2-9C48-74666F7D5095}"/>
              </a:ext>
            </a:extLst>
          </p:cNvPr>
          <p:cNvSpPr>
            <a:spLocks noGrp="1"/>
          </p:cNvSpPr>
          <p:nvPr>
            <p:ph type="ftr" sz="quarter" idx="11"/>
          </p:nvPr>
        </p:nvSpPr>
        <p:spPr/>
        <p:txBody>
          <a:bodyPr/>
          <a:lstStyle>
            <a:lvl1pPr>
              <a:defRPr/>
            </a:lvl1pPr>
          </a:lstStyle>
          <a:p>
            <a:pPr>
              <a:defRPr/>
            </a:pPr>
            <a:endParaRPr lang="en-GB" altLang="en-US"/>
          </a:p>
        </p:txBody>
      </p:sp>
      <p:sp>
        <p:nvSpPr>
          <p:cNvPr id="10" name="Slide Number Placeholder 6">
            <a:extLst>
              <a:ext uri="{FF2B5EF4-FFF2-40B4-BE49-F238E27FC236}">
                <a16:creationId xmlns:a16="http://schemas.microsoft.com/office/drawing/2014/main" id="{9EC16CB9-8CB0-46B6-9EE4-2E6420CC270D}"/>
              </a:ext>
            </a:extLst>
          </p:cNvPr>
          <p:cNvSpPr>
            <a:spLocks noGrp="1"/>
          </p:cNvSpPr>
          <p:nvPr>
            <p:ph type="sldNum" sz="quarter" idx="12"/>
          </p:nvPr>
        </p:nvSpPr>
        <p:spPr/>
        <p:txBody>
          <a:bodyPr/>
          <a:lstStyle>
            <a:lvl1pPr>
              <a:defRPr/>
            </a:lvl1pPr>
          </a:lstStyle>
          <a:p>
            <a:pPr>
              <a:defRPr/>
            </a:pPr>
            <a:fld id="{EB51E86B-C972-4EA3-BC69-A6F23E58DE95}" type="slidenum">
              <a:rPr lang="en-GB" altLang="en-US"/>
              <a:pPr>
                <a:defRPr/>
              </a:pPr>
              <a:t>‹#›</a:t>
            </a:fld>
            <a:endParaRPr lang="en-GB" altLang="en-US"/>
          </a:p>
        </p:txBody>
      </p:sp>
    </p:spTree>
    <p:extLst>
      <p:ext uri="{BB962C8B-B14F-4D97-AF65-F5344CB8AC3E}">
        <p14:creationId xmlns:p14="http://schemas.microsoft.com/office/powerpoint/2010/main" val="4185309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2896658" y="961492"/>
            <a:ext cx="4156075" cy="5703147"/>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a:t>Click icon to add picture</a:t>
            </a:r>
          </a:p>
        </p:txBody>
      </p:sp>
      <p:sp>
        <p:nvSpPr>
          <p:cNvPr id="17" name="Title 16"/>
          <p:cNvSpPr>
            <a:spLocks noGrp="1"/>
          </p:cNvSpPr>
          <p:nvPr>
            <p:ph type="title"/>
          </p:nvPr>
        </p:nvSpPr>
        <p:spPr>
          <a:xfrm>
            <a:off x="314854" y="7786567"/>
            <a:ext cx="4848754" cy="814382"/>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14854" y="8627721"/>
            <a:ext cx="4848754" cy="1198057"/>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7F824BC3-35AC-4F12-BBB7-C1C6EBB73E38}"/>
              </a:ext>
            </a:extLst>
          </p:cNvPr>
          <p:cNvSpPr>
            <a:spLocks noGrp="1"/>
          </p:cNvSpPr>
          <p:nvPr>
            <p:ph type="dt" sz="half" idx="10"/>
          </p:nvPr>
        </p:nvSpPr>
        <p:spPr/>
        <p:txBody>
          <a:bodyPr/>
          <a:lstStyle>
            <a:lvl1pPr>
              <a:defRPr/>
            </a:lvl1pPr>
          </a:lstStyle>
          <a:p>
            <a:pPr>
              <a:defRPr/>
            </a:pPr>
            <a:fld id="{BF7D1AE1-1970-4606-8D3A-06604FAFC973}" type="datetimeFigureOut">
              <a:rPr lang="en-US" altLang="en-US"/>
              <a:pPr>
                <a:defRPr/>
              </a:pPr>
              <a:t>5/28/2020</a:t>
            </a:fld>
            <a:endParaRPr lang="en-US" altLang="en-US"/>
          </a:p>
        </p:txBody>
      </p:sp>
      <p:sp>
        <p:nvSpPr>
          <p:cNvPr id="6" name="Footer Placeholder 4">
            <a:extLst>
              <a:ext uri="{FF2B5EF4-FFF2-40B4-BE49-F238E27FC236}">
                <a16:creationId xmlns:a16="http://schemas.microsoft.com/office/drawing/2014/main" id="{EA9362A1-A83D-4DEA-B7DD-47D1474DA047}"/>
              </a:ext>
            </a:extLst>
          </p:cNvPr>
          <p:cNvSpPr>
            <a:spLocks noGrp="1"/>
          </p:cNvSpPr>
          <p:nvPr>
            <p:ph type="ftr" sz="quarter" idx="11"/>
          </p:nvPr>
        </p:nvSpPr>
        <p:spPr/>
        <p:txBody>
          <a:bodyPr/>
          <a:lstStyle>
            <a:lvl1pPr>
              <a:defRPr/>
            </a:lvl1pPr>
          </a:lstStyle>
          <a:p>
            <a:pPr>
              <a:defRPr/>
            </a:pPr>
            <a:endParaRPr lang="en-GB" altLang="en-US"/>
          </a:p>
        </p:txBody>
      </p:sp>
      <p:sp>
        <p:nvSpPr>
          <p:cNvPr id="7" name="Slide Number Placeholder 30">
            <a:extLst>
              <a:ext uri="{FF2B5EF4-FFF2-40B4-BE49-F238E27FC236}">
                <a16:creationId xmlns:a16="http://schemas.microsoft.com/office/drawing/2014/main" id="{65E27CD4-D252-4651-BEA0-C19AA9E29266}"/>
              </a:ext>
            </a:extLst>
          </p:cNvPr>
          <p:cNvSpPr>
            <a:spLocks noGrp="1"/>
          </p:cNvSpPr>
          <p:nvPr>
            <p:ph type="sldNum" sz="quarter" idx="12"/>
          </p:nvPr>
        </p:nvSpPr>
        <p:spPr/>
        <p:txBody>
          <a:bodyPr/>
          <a:lstStyle>
            <a:lvl1pPr>
              <a:defRPr/>
            </a:lvl1pPr>
          </a:lstStyle>
          <a:p>
            <a:pPr>
              <a:defRPr/>
            </a:pPr>
            <a:fld id="{C5BEBFCE-15FC-44FE-8483-C63F52BD0B81}" type="slidenum">
              <a:rPr lang="en-GB" altLang="en-US"/>
              <a:pPr>
                <a:defRPr/>
              </a:pPr>
              <a:t>‹#›</a:t>
            </a:fld>
            <a:endParaRPr lang="en-GB" altLang="en-US"/>
          </a:p>
        </p:txBody>
      </p:sp>
    </p:spTree>
    <p:extLst>
      <p:ext uri="{BB962C8B-B14F-4D97-AF65-F5344CB8AC3E}">
        <p14:creationId xmlns:p14="http://schemas.microsoft.com/office/powerpoint/2010/main" val="381561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6"/>
        </a:solidFill>
        <a:effectLst/>
      </p:bgPr>
    </p:bg>
    <p:spTree>
      <p:nvGrpSpPr>
        <p:cNvPr id="1" name=""/>
        <p:cNvGrpSpPr/>
        <p:nvPr/>
      </p:nvGrpSpPr>
      <p:grpSpPr>
        <a:xfrm>
          <a:off x="0" y="0"/>
          <a:ext cx="0" cy="0"/>
          <a:chOff x="0" y="0"/>
          <a:chExt cx="0" cy="0"/>
        </a:xfrm>
      </p:grpSpPr>
      <p:grpSp>
        <p:nvGrpSpPr>
          <p:cNvPr id="1026" name="Straight Connector 6">
            <a:extLst>
              <a:ext uri="{FF2B5EF4-FFF2-40B4-BE49-F238E27FC236}">
                <a16:creationId xmlns:a16="http://schemas.microsoft.com/office/drawing/2014/main" id="{7BB7D613-A349-4992-8538-6B8A92B330DD}"/>
              </a:ext>
            </a:extLst>
          </p:cNvPr>
          <p:cNvGrpSpPr>
            <a:grpSpLocks/>
          </p:cNvGrpSpPr>
          <p:nvPr/>
        </p:nvGrpSpPr>
        <p:grpSpPr bwMode="auto">
          <a:xfrm>
            <a:off x="382588" y="1506538"/>
            <a:ext cx="6483350" cy="25400"/>
            <a:chOff x="265" y="1025"/>
            <a:chExt cx="4500" cy="16"/>
          </a:xfrm>
        </p:grpSpPr>
        <p:pic>
          <p:nvPicPr>
            <p:cNvPr id="2" name="Straight Connector 6">
              <a:extLst>
                <a:ext uri="{FF2B5EF4-FFF2-40B4-BE49-F238E27FC236}">
                  <a16:creationId xmlns:a16="http://schemas.microsoft.com/office/drawing/2014/main" id="{78EA00F2-54C2-47EC-89A6-0694F1BC76E5}"/>
                </a:ext>
              </a:extLst>
            </p:cNvPr>
            <p:cNvPicPr>
              <a:picLocks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65" y="1025"/>
              <a:ext cx="4500" cy="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Box 3">
              <a:extLst>
                <a:ext uri="{FF2B5EF4-FFF2-40B4-BE49-F238E27FC236}">
                  <a16:creationId xmlns:a16="http://schemas.microsoft.com/office/drawing/2014/main" id="{909A93F0-D5D1-41FD-8E4B-DA35DE8E6510}"/>
                </a:ext>
              </a:extLst>
            </p:cNvPr>
            <p:cNvSpPr txBox="1">
              <a:spLocks noChangeArrowheads="1" noChangeShapeType="1"/>
            </p:cNvSpPr>
            <p:nvPr/>
          </p:nvSpPr>
          <p:spPr bwMode="auto">
            <a:xfrm>
              <a:off x="268" y="1032"/>
              <a:ext cx="0" cy="0"/>
            </a:xfrm>
            <a:prstGeom prst="rect">
              <a:avLst/>
            </a:prstGeom>
            <a:noFill/>
            <a:ln>
              <a:noFill/>
            </a:ln>
          </p:spPr>
          <p:txBody>
            <a:bodyPr lIns="83988" tIns="41994" rIns="83988" bIns="41994"/>
            <a:lstStyle>
              <a:lvl1pPr defTabSz="839788">
                <a:defRPr>
                  <a:solidFill>
                    <a:schemeClr val="tx1"/>
                  </a:solidFill>
                  <a:latin typeface="Franklin Gothic Book" panose="020B0503020102020204" pitchFamily="34" charset="0"/>
                  <a:cs typeface="Arial" panose="020B0604020202020204" pitchFamily="34" charset="0"/>
                </a:defRPr>
              </a:lvl1pPr>
              <a:lvl2pPr marL="682625" indent="-261938" defTabSz="839788">
                <a:defRPr>
                  <a:solidFill>
                    <a:schemeClr val="tx1"/>
                  </a:solidFill>
                  <a:latin typeface="Franklin Gothic Book" panose="020B0503020102020204" pitchFamily="34" charset="0"/>
                  <a:cs typeface="Arial" panose="020B0604020202020204" pitchFamily="34" charset="0"/>
                </a:defRPr>
              </a:lvl2pPr>
              <a:lvl3pPr marL="1049338" indent="-209550" defTabSz="839788">
                <a:defRPr>
                  <a:solidFill>
                    <a:schemeClr val="tx1"/>
                  </a:solidFill>
                  <a:latin typeface="Franklin Gothic Book" panose="020B0503020102020204" pitchFamily="34" charset="0"/>
                  <a:cs typeface="Arial" panose="020B0604020202020204" pitchFamily="34" charset="0"/>
                </a:defRPr>
              </a:lvl3pPr>
              <a:lvl4pPr marL="1470025" indent="-209550" defTabSz="839788">
                <a:defRPr>
                  <a:solidFill>
                    <a:schemeClr val="tx1"/>
                  </a:solidFill>
                  <a:latin typeface="Franklin Gothic Book" panose="020B0503020102020204" pitchFamily="34" charset="0"/>
                  <a:cs typeface="Arial" panose="020B0604020202020204" pitchFamily="34" charset="0"/>
                </a:defRPr>
              </a:lvl4pPr>
              <a:lvl5pPr marL="1889125" indent="-209550" defTabSz="839788">
                <a:defRPr>
                  <a:solidFill>
                    <a:schemeClr val="tx1"/>
                  </a:solidFill>
                  <a:latin typeface="Franklin Gothic Book" panose="020B0503020102020204" pitchFamily="34" charset="0"/>
                  <a:cs typeface="Arial" panose="020B0604020202020204" pitchFamily="34" charset="0"/>
                </a:defRPr>
              </a:lvl5pPr>
              <a:lvl6pPr marL="2346325" indent="-209550" defTabSz="839788" fontAlgn="base">
                <a:spcBef>
                  <a:spcPct val="0"/>
                </a:spcBef>
                <a:spcAft>
                  <a:spcPct val="0"/>
                </a:spcAft>
                <a:defRPr>
                  <a:solidFill>
                    <a:schemeClr val="tx1"/>
                  </a:solidFill>
                  <a:latin typeface="Franklin Gothic Book" panose="020B0503020102020204" pitchFamily="34" charset="0"/>
                  <a:cs typeface="Arial" panose="020B0604020202020204" pitchFamily="34" charset="0"/>
                </a:defRPr>
              </a:lvl6pPr>
              <a:lvl7pPr marL="2803525" indent="-209550" defTabSz="839788" fontAlgn="base">
                <a:spcBef>
                  <a:spcPct val="0"/>
                </a:spcBef>
                <a:spcAft>
                  <a:spcPct val="0"/>
                </a:spcAft>
                <a:defRPr>
                  <a:solidFill>
                    <a:schemeClr val="tx1"/>
                  </a:solidFill>
                  <a:latin typeface="Franklin Gothic Book" panose="020B0503020102020204" pitchFamily="34" charset="0"/>
                  <a:cs typeface="Arial" panose="020B0604020202020204" pitchFamily="34" charset="0"/>
                </a:defRPr>
              </a:lvl7pPr>
              <a:lvl8pPr marL="3260725" indent="-209550" defTabSz="839788" fontAlgn="base">
                <a:spcBef>
                  <a:spcPct val="0"/>
                </a:spcBef>
                <a:spcAft>
                  <a:spcPct val="0"/>
                </a:spcAft>
                <a:defRPr>
                  <a:solidFill>
                    <a:schemeClr val="tx1"/>
                  </a:solidFill>
                  <a:latin typeface="Franklin Gothic Book" panose="020B0503020102020204" pitchFamily="34" charset="0"/>
                  <a:cs typeface="Arial" panose="020B0604020202020204" pitchFamily="34" charset="0"/>
                </a:defRPr>
              </a:lvl8pPr>
              <a:lvl9pPr marL="3717925" indent="-209550" defTabSz="839788" fontAlgn="base">
                <a:spcBef>
                  <a:spcPct val="0"/>
                </a:spcBef>
                <a:spcAft>
                  <a:spcPct val="0"/>
                </a:spcAft>
                <a:defRPr>
                  <a:solidFill>
                    <a:schemeClr val="tx1"/>
                  </a:solidFill>
                  <a:latin typeface="Franklin Gothic Book" panose="020B0503020102020204" pitchFamily="34" charset="0"/>
                  <a:cs typeface="Arial" panose="020B0604020202020204" pitchFamily="34" charset="0"/>
                </a:defRPr>
              </a:lvl9pPr>
            </a:lstStyle>
            <a:p>
              <a:pPr eaLnBrk="1" hangingPunct="1">
                <a:defRPr/>
              </a:pPr>
              <a:endParaRPr lang="en-GB" altLang="en-US"/>
            </a:p>
          </p:txBody>
        </p:sp>
      </p:grpSp>
      <p:sp>
        <p:nvSpPr>
          <p:cNvPr id="1027" name="Text Placeholder 7">
            <a:extLst>
              <a:ext uri="{FF2B5EF4-FFF2-40B4-BE49-F238E27FC236}">
                <a16:creationId xmlns:a16="http://schemas.microsoft.com/office/drawing/2014/main" id="{CD9119DB-82B6-4671-B89A-4662A4852927}"/>
              </a:ext>
            </a:extLst>
          </p:cNvPr>
          <p:cNvSpPr>
            <a:spLocks noGrp="1"/>
          </p:cNvSpPr>
          <p:nvPr>
            <p:ph type="body" idx="1"/>
          </p:nvPr>
        </p:nvSpPr>
        <p:spPr bwMode="auto">
          <a:xfrm>
            <a:off x="228600" y="2247900"/>
            <a:ext cx="6515100" cy="653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3988" tIns="41994" rIns="83988" bIns="41994"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AE07CD4D-6376-423D-909F-761311210C6B}"/>
              </a:ext>
            </a:extLst>
          </p:cNvPr>
          <p:cNvSpPr>
            <a:spLocks noGrp="1"/>
          </p:cNvSpPr>
          <p:nvPr>
            <p:ph type="dt" sz="half" idx="2"/>
          </p:nvPr>
        </p:nvSpPr>
        <p:spPr bwMode="auto">
          <a:xfrm>
            <a:off x="4857750" y="109538"/>
            <a:ext cx="1885950" cy="419100"/>
          </a:xfrm>
          <a:prstGeom prst="rect">
            <a:avLst/>
          </a:prstGeom>
          <a:noFill/>
          <a:ln>
            <a:noFill/>
          </a:ln>
        </p:spPr>
        <p:txBody>
          <a:bodyPr vert="horz" wrap="square" lIns="83988" tIns="41994" rIns="83988" bIns="41994" numCol="1" anchor="t" anchorCtr="0" compatLnSpc="1">
            <a:prstTxWarp prst="textNoShape">
              <a:avLst/>
            </a:prstTxWarp>
          </a:bodyPr>
          <a:lstStyle>
            <a:lvl1pPr defTabSz="839788" eaLnBrk="1" hangingPunct="1">
              <a:defRPr sz="1100">
                <a:solidFill>
                  <a:srgbClr val="D38E27"/>
                </a:solidFill>
                <a:latin typeface="Franklin Gothic Book" panose="020B0503020102020204" pitchFamily="34" charset="0"/>
              </a:defRPr>
            </a:lvl1pPr>
          </a:lstStyle>
          <a:p>
            <a:pPr>
              <a:defRPr/>
            </a:pPr>
            <a:fld id="{4BB78B4D-4196-45A2-8DC5-A6E9DED7DAF5}" type="datetimeFigureOut">
              <a:rPr lang="en-US" altLang="en-US"/>
              <a:pPr>
                <a:defRPr/>
              </a:pPr>
              <a:t>5/28/2020</a:t>
            </a:fld>
            <a:endParaRPr lang="en-US" altLang="en-US"/>
          </a:p>
        </p:txBody>
      </p:sp>
      <p:sp>
        <p:nvSpPr>
          <p:cNvPr id="28" name="Footer Placeholder 27">
            <a:extLst>
              <a:ext uri="{FF2B5EF4-FFF2-40B4-BE49-F238E27FC236}">
                <a16:creationId xmlns:a16="http://schemas.microsoft.com/office/drawing/2014/main" id="{D81ECB8C-8DFF-4ECA-ACF9-D499479D15B2}"/>
              </a:ext>
            </a:extLst>
          </p:cNvPr>
          <p:cNvSpPr>
            <a:spLocks noGrp="1"/>
          </p:cNvSpPr>
          <p:nvPr>
            <p:ph type="ftr" sz="quarter" idx="3"/>
          </p:nvPr>
        </p:nvSpPr>
        <p:spPr bwMode="auto">
          <a:xfrm>
            <a:off x="2343150" y="109538"/>
            <a:ext cx="2514600" cy="419100"/>
          </a:xfrm>
          <a:prstGeom prst="rect">
            <a:avLst/>
          </a:prstGeom>
          <a:noFill/>
          <a:ln>
            <a:noFill/>
          </a:ln>
        </p:spPr>
        <p:txBody>
          <a:bodyPr vert="horz" wrap="square" lIns="83988" tIns="41994" rIns="83988" bIns="41994" numCol="1" anchor="t" anchorCtr="0" compatLnSpc="1">
            <a:prstTxWarp prst="textNoShape">
              <a:avLst/>
            </a:prstTxWarp>
          </a:bodyPr>
          <a:lstStyle>
            <a:lvl1pPr algn="r" defTabSz="839788" eaLnBrk="1" hangingPunct="1">
              <a:defRPr sz="1100">
                <a:solidFill>
                  <a:srgbClr val="D38E27"/>
                </a:solidFill>
                <a:latin typeface="Franklin Gothic Book" panose="020B0503020102020204" pitchFamily="34" charset="0"/>
              </a:defRPr>
            </a:lvl1pPr>
          </a:lstStyle>
          <a:p>
            <a:pPr>
              <a:defRPr/>
            </a:pPr>
            <a:endParaRPr lang="en-GB" altLang="en-US"/>
          </a:p>
        </p:txBody>
      </p:sp>
      <p:sp>
        <p:nvSpPr>
          <p:cNvPr id="5" name="Slide Number Placeholder 4">
            <a:extLst>
              <a:ext uri="{FF2B5EF4-FFF2-40B4-BE49-F238E27FC236}">
                <a16:creationId xmlns:a16="http://schemas.microsoft.com/office/drawing/2014/main" id="{25A84370-BEEA-47EB-A329-DC155B909302}"/>
              </a:ext>
            </a:extLst>
          </p:cNvPr>
          <p:cNvSpPr>
            <a:spLocks noGrp="1"/>
          </p:cNvSpPr>
          <p:nvPr>
            <p:ph type="sldNum" sz="quarter" idx="4"/>
          </p:nvPr>
        </p:nvSpPr>
        <p:spPr bwMode="auto">
          <a:xfrm>
            <a:off x="6172200" y="9358313"/>
            <a:ext cx="571500" cy="350837"/>
          </a:xfrm>
          <a:prstGeom prst="rect">
            <a:avLst/>
          </a:prstGeom>
          <a:noFill/>
          <a:ln>
            <a:noFill/>
          </a:ln>
        </p:spPr>
        <p:txBody>
          <a:bodyPr vert="horz" wrap="square" lIns="83988" tIns="41994" rIns="83988" bIns="41994" numCol="1" anchor="t" anchorCtr="0" compatLnSpc="1">
            <a:prstTxWarp prst="textNoShape">
              <a:avLst/>
            </a:prstTxWarp>
          </a:bodyPr>
          <a:lstStyle>
            <a:lvl1pPr algn="r" defTabSz="839788" eaLnBrk="1" hangingPunct="1">
              <a:defRPr sz="1100">
                <a:solidFill>
                  <a:srgbClr val="D38E27"/>
                </a:solidFill>
                <a:latin typeface="Franklin Gothic Book" panose="020B0503020102020204" pitchFamily="34" charset="0"/>
              </a:defRPr>
            </a:lvl1pPr>
          </a:lstStyle>
          <a:p>
            <a:pPr>
              <a:defRPr/>
            </a:pPr>
            <a:fld id="{3FDC0621-DEAB-4830-8A4A-CF0D0A41D051}" type="slidenum">
              <a:rPr lang="en-GB" altLang="en-US"/>
              <a:pPr>
                <a:defRPr/>
              </a:pPr>
              <a:t>‹#›</a:t>
            </a:fld>
            <a:endParaRPr lang="en-GB" altLang="en-US"/>
          </a:p>
        </p:txBody>
      </p:sp>
      <p:sp>
        <p:nvSpPr>
          <p:cNvPr id="10" name="Title Placeholder 9">
            <a:extLst>
              <a:ext uri="{FF2B5EF4-FFF2-40B4-BE49-F238E27FC236}">
                <a16:creationId xmlns:a16="http://schemas.microsoft.com/office/drawing/2014/main" id="{A80D3B28-BD17-473E-881B-CCF5EB505FF5}"/>
              </a:ext>
            </a:extLst>
          </p:cNvPr>
          <p:cNvSpPr>
            <a:spLocks noGrp="1"/>
          </p:cNvSpPr>
          <p:nvPr>
            <p:ph type="title"/>
          </p:nvPr>
        </p:nvSpPr>
        <p:spPr bwMode="auto">
          <a:xfrm>
            <a:off x="228600" y="660400"/>
            <a:ext cx="6515100" cy="1211263"/>
          </a:xfrm>
          <a:prstGeom prst="rect">
            <a:avLst/>
          </a:prstGeom>
          <a:noFill/>
          <a:ln>
            <a:noFill/>
          </a:ln>
        </p:spPr>
        <p:txBody>
          <a:bodyPr vert="horz" wrap="square" lIns="83988" tIns="41994" rIns="83988" bIns="41994" numCol="1" anchor="ctr" anchorCtr="0" compatLnSpc="1">
            <a:prstTxWarp prst="textNoShape">
              <a:avLst/>
            </a:prstTxWarp>
          </a:bodyPr>
          <a:lstStyle/>
          <a:p>
            <a:pPr lvl="0"/>
            <a:r>
              <a:rPr lang="en-US" altLang="en-US"/>
              <a:t>Click to edit Master title style</a:t>
            </a:r>
          </a:p>
        </p:txBody>
      </p:sp>
      <p:grpSp>
        <p:nvGrpSpPr>
          <p:cNvPr id="1032" name="Straight Connector 8">
            <a:extLst>
              <a:ext uri="{FF2B5EF4-FFF2-40B4-BE49-F238E27FC236}">
                <a16:creationId xmlns:a16="http://schemas.microsoft.com/office/drawing/2014/main" id="{3286BEE6-D94E-4644-B3D2-C7D79C2962C7}"/>
              </a:ext>
            </a:extLst>
          </p:cNvPr>
          <p:cNvGrpSpPr>
            <a:grpSpLocks/>
          </p:cNvGrpSpPr>
          <p:nvPr/>
        </p:nvGrpSpPr>
        <p:grpSpPr bwMode="auto">
          <a:xfrm>
            <a:off x="382588" y="1506538"/>
            <a:ext cx="6483350" cy="25400"/>
            <a:chOff x="265" y="1025"/>
            <a:chExt cx="4500" cy="16"/>
          </a:xfrm>
        </p:grpSpPr>
        <p:pic>
          <p:nvPicPr>
            <p:cNvPr id="1036" name="Straight Connector 8">
              <a:extLst>
                <a:ext uri="{FF2B5EF4-FFF2-40B4-BE49-F238E27FC236}">
                  <a16:creationId xmlns:a16="http://schemas.microsoft.com/office/drawing/2014/main" id="{19E2E54D-B1EC-4F97-81BD-7C50B850E89B}"/>
                </a:ext>
              </a:extLst>
            </p:cNvPr>
            <p:cNvPicPr>
              <a:picLocks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65" y="1025"/>
              <a:ext cx="4500" cy="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5" name="Text Box 11">
              <a:extLst>
                <a:ext uri="{FF2B5EF4-FFF2-40B4-BE49-F238E27FC236}">
                  <a16:creationId xmlns:a16="http://schemas.microsoft.com/office/drawing/2014/main" id="{DCCD6C82-C2AC-4A36-8753-5E2ACCB4CA67}"/>
                </a:ext>
              </a:extLst>
            </p:cNvPr>
            <p:cNvSpPr txBox="1">
              <a:spLocks noChangeArrowheads="1" noChangeShapeType="1"/>
            </p:cNvSpPr>
            <p:nvPr/>
          </p:nvSpPr>
          <p:spPr bwMode="auto">
            <a:xfrm>
              <a:off x="268" y="1032"/>
              <a:ext cx="0" cy="0"/>
            </a:xfrm>
            <a:prstGeom prst="rect">
              <a:avLst/>
            </a:prstGeom>
            <a:noFill/>
            <a:ln>
              <a:noFill/>
            </a:ln>
          </p:spPr>
          <p:txBody>
            <a:bodyPr lIns="83988" tIns="41994" rIns="83988" bIns="41994"/>
            <a:lstStyle>
              <a:lvl1pPr defTabSz="839788">
                <a:defRPr>
                  <a:solidFill>
                    <a:schemeClr val="tx1"/>
                  </a:solidFill>
                  <a:latin typeface="Franklin Gothic Book" panose="020B0503020102020204" pitchFamily="34" charset="0"/>
                  <a:cs typeface="Arial" panose="020B0604020202020204" pitchFamily="34" charset="0"/>
                </a:defRPr>
              </a:lvl1pPr>
              <a:lvl2pPr marL="682625" indent="-261938" defTabSz="839788">
                <a:defRPr>
                  <a:solidFill>
                    <a:schemeClr val="tx1"/>
                  </a:solidFill>
                  <a:latin typeface="Franklin Gothic Book" panose="020B0503020102020204" pitchFamily="34" charset="0"/>
                  <a:cs typeface="Arial" panose="020B0604020202020204" pitchFamily="34" charset="0"/>
                </a:defRPr>
              </a:lvl2pPr>
              <a:lvl3pPr marL="1049338" indent="-209550" defTabSz="839788">
                <a:defRPr>
                  <a:solidFill>
                    <a:schemeClr val="tx1"/>
                  </a:solidFill>
                  <a:latin typeface="Franklin Gothic Book" panose="020B0503020102020204" pitchFamily="34" charset="0"/>
                  <a:cs typeface="Arial" panose="020B0604020202020204" pitchFamily="34" charset="0"/>
                </a:defRPr>
              </a:lvl3pPr>
              <a:lvl4pPr marL="1470025" indent="-209550" defTabSz="839788">
                <a:defRPr>
                  <a:solidFill>
                    <a:schemeClr val="tx1"/>
                  </a:solidFill>
                  <a:latin typeface="Franklin Gothic Book" panose="020B0503020102020204" pitchFamily="34" charset="0"/>
                  <a:cs typeface="Arial" panose="020B0604020202020204" pitchFamily="34" charset="0"/>
                </a:defRPr>
              </a:lvl4pPr>
              <a:lvl5pPr marL="1889125" indent="-209550" defTabSz="839788">
                <a:defRPr>
                  <a:solidFill>
                    <a:schemeClr val="tx1"/>
                  </a:solidFill>
                  <a:latin typeface="Franklin Gothic Book" panose="020B0503020102020204" pitchFamily="34" charset="0"/>
                  <a:cs typeface="Arial" panose="020B0604020202020204" pitchFamily="34" charset="0"/>
                </a:defRPr>
              </a:lvl5pPr>
              <a:lvl6pPr marL="2346325" indent="-209550" defTabSz="839788" fontAlgn="base">
                <a:spcBef>
                  <a:spcPct val="0"/>
                </a:spcBef>
                <a:spcAft>
                  <a:spcPct val="0"/>
                </a:spcAft>
                <a:defRPr>
                  <a:solidFill>
                    <a:schemeClr val="tx1"/>
                  </a:solidFill>
                  <a:latin typeface="Franklin Gothic Book" panose="020B0503020102020204" pitchFamily="34" charset="0"/>
                  <a:cs typeface="Arial" panose="020B0604020202020204" pitchFamily="34" charset="0"/>
                </a:defRPr>
              </a:lvl6pPr>
              <a:lvl7pPr marL="2803525" indent="-209550" defTabSz="839788" fontAlgn="base">
                <a:spcBef>
                  <a:spcPct val="0"/>
                </a:spcBef>
                <a:spcAft>
                  <a:spcPct val="0"/>
                </a:spcAft>
                <a:defRPr>
                  <a:solidFill>
                    <a:schemeClr val="tx1"/>
                  </a:solidFill>
                  <a:latin typeface="Franklin Gothic Book" panose="020B0503020102020204" pitchFamily="34" charset="0"/>
                  <a:cs typeface="Arial" panose="020B0604020202020204" pitchFamily="34" charset="0"/>
                </a:defRPr>
              </a:lvl7pPr>
              <a:lvl8pPr marL="3260725" indent="-209550" defTabSz="839788" fontAlgn="base">
                <a:spcBef>
                  <a:spcPct val="0"/>
                </a:spcBef>
                <a:spcAft>
                  <a:spcPct val="0"/>
                </a:spcAft>
                <a:defRPr>
                  <a:solidFill>
                    <a:schemeClr val="tx1"/>
                  </a:solidFill>
                  <a:latin typeface="Franklin Gothic Book" panose="020B0503020102020204" pitchFamily="34" charset="0"/>
                  <a:cs typeface="Arial" panose="020B0604020202020204" pitchFamily="34" charset="0"/>
                </a:defRPr>
              </a:lvl8pPr>
              <a:lvl9pPr marL="3717925" indent="-209550" defTabSz="839788" fontAlgn="base">
                <a:spcBef>
                  <a:spcPct val="0"/>
                </a:spcBef>
                <a:spcAft>
                  <a:spcPct val="0"/>
                </a:spcAft>
                <a:defRPr>
                  <a:solidFill>
                    <a:schemeClr val="tx1"/>
                  </a:solidFill>
                  <a:latin typeface="Franklin Gothic Book" panose="020B0503020102020204" pitchFamily="34" charset="0"/>
                  <a:cs typeface="Arial" panose="020B0604020202020204" pitchFamily="34" charset="0"/>
                </a:defRPr>
              </a:lvl9pPr>
            </a:lstStyle>
            <a:p>
              <a:pPr eaLnBrk="1" hangingPunct="1">
                <a:defRPr/>
              </a:pPr>
              <a:endParaRPr lang="en-GB" altLang="en-US"/>
            </a:p>
          </p:txBody>
        </p:sp>
      </p:grpSp>
      <p:grpSp>
        <p:nvGrpSpPr>
          <p:cNvPr id="1033" name="Straight Connector 11">
            <a:extLst>
              <a:ext uri="{FF2B5EF4-FFF2-40B4-BE49-F238E27FC236}">
                <a16:creationId xmlns:a16="http://schemas.microsoft.com/office/drawing/2014/main" id="{AB571483-3424-4AB6-A0FC-D280E90356FE}"/>
              </a:ext>
            </a:extLst>
          </p:cNvPr>
          <p:cNvGrpSpPr>
            <a:grpSpLocks/>
          </p:cNvGrpSpPr>
          <p:nvPr/>
        </p:nvGrpSpPr>
        <p:grpSpPr bwMode="auto">
          <a:xfrm>
            <a:off x="382588" y="1519238"/>
            <a:ext cx="6483350" cy="22225"/>
            <a:chOff x="265" y="1033"/>
            <a:chExt cx="4500" cy="15"/>
          </a:xfrm>
        </p:grpSpPr>
        <p:pic>
          <p:nvPicPr>
            <p:cNvPr id="1034" name="Straight Connector 11">
              <a:extLst>
                <a:ext uri="{FF2B5EF4-FFF2-40B4-BE49-F238E27FC236}">
                  <a16:creationId xmlns:a16="http://schemas.microsoft.com/office/drawing/2014/main" id="{3B7456F6-1106-45E0-B0EF-F5234F7EC95D}"/>
                </a:ext>
              </a:extLst>
            </p:cNvPr>
            <p:cNvPicPr>
              <a:picLocks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65" y="1033"/>
              <a:ext cx="4500" cy="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8" name="Text Box 14">
              <a:extLst>
                <a:ext uri="{FF2B5EF4-FFF2-40B4-BE49-F238E27FC236}">
                  <a16:creationId xmlns:a16="http://schemas.microsoft.com/office/drawing/2014/main" id="{D66192E3-CC07-455A-A753-DEED312B5D6B}"/>
                </a:ext>
              </a:extLst>
            </p:cNvPr>
            <p:cNvSpPr txBox="1">
              <a:spLocks noChangeArrowheads="1" noChangeShapeType="1"/>
            </p:cNvSpPr>
            <p:nvPr/>
          </p:nvSpPr>
          <p:spPr bwMode="auto">
            <a:xfrm>
              <a:off x="268" y="1039"/>
              <a:ext cx="0" cy="0"/>
            </a:xfrm>
            <a:prstGeom prst="rect">
              <a:avLst/>
            </a:prstGeom>
            <a:noFill/>
            <a:ln>
              <a:noFill/>
            </a:ln>
          </p:spPr>
          <p:txBody>
            <a:bodyPr lIns="83988" tIns="41994" rIns="83988" bIns="41994"/>
            <a:lstStyle>
              <a:lvl1pPr defTabSz="839788">
                <a:defRPr>
                  <a:solidFill>
                    <a:schemeClr val="tx1"/>
                  </a:solidFill>
                  <a:latin typeface="Franklin Gothic Book" panose="020B0503020102020204" pitchFamily="34" charset="0"/>
                  <a:cs typeface="Arial" panose="020B0604020202020204" pitchFamily="34" charset="0"/>
                </a:defRPr>
              </a:lvl1pPr>
              <a:lvl2pPr marL="682625" indent="-261938" defTabSz="839788">
                <a:defRPr>
                  <a:solidFill>
                    <a:schemeClr val="tx1"/>
                  </a:solidFill>
                  <a:latin typeface="Franklin Gothic Book" panose="020B0503020102020204" pitchFamily="34" charset="0"/>
                  <a:cs typeface="Arial" panose="020B0604020202020204" pitchFamily="34" charset="0"/>
                </a:defRPr>
              </a:lvl2pPr>
              <a:lvl3pPr marL="1049338" indent="-209550" defTabSz="839788">
                <a:defRPr>
                  <a:solidFill>
                    <a:schemeClr val="tx1"/>
                  </a:solidFill>
                  <a:latin typeface="Franklin Gothic Book" panose="020B0503020102020204" pitchFamily="34" charset="0"/>
                  <a:cs typeface="Arial" panose="020B0604020202020204" pitchFamily="34" charset="0"/>
                </a:defRPr>
              </a:lvl3pPr>
              <a:lvl4pPr marL="1470025" indent="-209550" defTabSz="839788">
                <a:defRPr>
                  <a:solidFill>
                    <a:schemeClr val="tx1"/>
                  </a:solidFill>
                  <a:latin typeface="Franklin Gothic Book" panose="020B0503020102020204" pitchFamily="34" charset="0"/>
                  <a:cs typeface="Arial" panose="020B0604020202020204" pitchFamily="34" charset="0"/>
                </a:defRPr>
              </a:lvl4pPr>
              <a:lvl5pPr marL="1889125" indent="-209550" defTabSz="839788">
                <a:defRPr>
                  <a:solidFill>
                    <a:schemeClr val="tx1"/>
                  </a:solidFill>
                  <a:latin typeface="Franklin Gothic Book" panose="020B0503020102020204" pitchFamily="34" charset="0"/>
                  <a:cs typeface="Arial" panose="020B0604020202020204" pitchFamily="34" charset="0"/>
                </a:defRPr>
              </a:lvl5pPr>
              <a:lvl6pPr marL="2346325" indent="-209550" defTabSz="839788" fontAlgn="base">
                <a:spcBef>
                  <a:spcPct val="0"/>
                </a:spcBef>
                <a:spcAft>
                  <a:spcPct val="0"/>
                </a:spcAft>
                <a:defRPr>
                  <a:solidFill>
                    <a:schemeClr val="tx1"/>
                  </a:solidFill>
                  <a:latin typeface="Franklin Gothic Book" panose="020B0503020102020204" pitchFamily="34" charset="0"/>
                  <a:cs typeface="Arial" panose="020B0604020202020204" pitchFamily="34" charset="0"/>
                </a:defRPr>
              </a:lvl6pPr>
              <a:lvl7pPr marL="2803525" indent="-209550" defTabSz="839788" fontAlgn="base">
                <a:spcBef>
                  <a:spcPct val="0"/>
                </a:spcBef>
                <a:spcAft>
                  <a:spcPct val="0"/>
                </a:spcAft>
                <a:defRPr>
                  <a:solidFill>
                    <a:schemeClr val="tx1"/>
                  </a:solidFill>
                  <a:latin typeface="Franklin Gothic Book" panose="020B0503020102020204" pitchFamily="34" charset="0"/>
                  <a:cs typeface="Arial" panose="020B0604020202020204" pitchFamily="34" charset="0"/>
                </a:defRPr>
              </a:lvl7pPr>
              <a:lvl8pPr marL="3260725" indent="-209550" defTabSz="839788" fontAlgn="base">
                <a:spcBef>
                  <a:spcPct val="0"/>
                </a:spcBef>
                <a:spcAft>
                  <a:spcPct val="0"/>
                </a:spcAft>
                <a:defRPr>
                  <a:solidFill>
                    <a:schemeClr val="tx1"/>
                  </a:solidFill>
                  <a:latin typeface="Franklin Gothic Book" panose="020B0503020102020204" pitchFamily="34" charset="0"/>
                  <a:cs typeface="Arial" panose="020B0604020202020204" pitchFamily="34" charset="0"/>
                </a:defRPr>
              </a:lvl8pPr>
              <a:lvl9pPr marL="3717925" indent="-209550" defTabSz="839788" fontAlgn="base">
                <a:spcBef>
                  <a:spcPct val="0"/>
                </a:spcBef>
                <a:spcAft>
                  <a:spcPct val="0"/>
                </a:spcAft>
                <a:defRPr>
                  <a:solidFill>
                    <a:schemeClr val="tx1"/>
                  </a:solidFill>
                  <a:latin typeface="Franklin Gothic Book" panose="020B0503020102020204" pitchFamily="34" charset="0"/>
                  <a:cs typeface="Arial" panose="020B0604020202020204" pitchFamily="34" charset="0"/>
                </a:defRPr>
              </a:lvl9pPr>
            </a:lstStyle>
            <a:p>
              <a:pPr eaLnBrk="1" hangingPunct="1">
                <a:defRPr/>
              </a:pPr>
              <a:endParaRPr lang="en-GB" altLang="en-US"/>
            </a:p>
          </p:txBody>
        </p:sp>
      </p:grpSp>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2" r:id="rId4"/>
    <p:sldLayoutId id="2147483738" r:id="rId5"/>
    <p:sldLayoutId id="2147483733" r:id="rId6"/>
    <p:sldLayoutId id="2147483739" r:id="rId7"/>
    <p:sldLayoutId id="2147483740" r:id="rId8"/>
    <p:sldLayoutId id="2147483741" r:id="rId9"/>
    <p:sldLayoutId id="2147483734" r:id="rId10"/>
    <p:sldLayoutId id="2147483742" r:id="rId11"/>
  </p:sldLayoutIdLst>
  <p:txStyles>
    <p:titleStyle>
      <a:lvl1pPr algn="l" defTabSz="839788" rtl="0" eaLnBrk="0" fontAlgn="base" hangingPunct="0">
        <a:spcBef>
          <a:spcPct val="0"/>
        </a:spcBef>
        <a:spcAft>
          <a:spcPct val="0"/>
        </a:spcAft>
        <a:defRPr sz="3300" kern="1200" cap="all">
          <a:solidFill>
            <a:schemeClr val="tx2"/>
          </a:solidFill>
          <a:effectLst>
            <a:reflection blurRad="12700" stA="48000" endA="300" endPos="55000" dir="5400000" sy="-90000" algn="bl" rotWithShape="0"/>
          </a:effectLst>
          <a:latin typeface="+mj-lt"/>
          <a:ea typeface="+mj-ea"/>
          <a:cs typeface="+mj-cs"/>
        </a:defRPr>
      </a:lvl1pPr>
      <a:lvl2pPr algn="l" defTabSz="839788" rtl="0" eaLnBrk="0" fontAlgn="base" hangingPunct="0">
        <a:spcBef>
          <a:spcPct val="0"/>
        </a:spcBef>
        <a:spcAft>
          <a:spcPct val="0"/>
        </a:spcAft>
        <a:defRPr sz="3300">
          <a:solidFill>
            <a:schemeClr val="tx2"/>
          </a:solidFill>
          <a:latin typeface="Franklin Gothic Medium" panose="020B0603020102020204" pitchFamily="34" charset="0"/>
        </a:defRPr>
      </a:lvl2pPr>
      <a:lvl3pPr algn="l" defTabSz="839788" rtl="0" eaLnBrk="0" fontAlgn="base" hangingPunct="0">
        <a:spcBef>
          <a:spcPct val="0"/>
        </a:spcBef>
        <a:spcAft>
          <a:spcPct val="0"/>
        </a:spcAft>
        <a:defRPr sz="3300">
          <a:solidFill>
            <a:schemeClr val="tx2"/>
          </a:solidFill>
          <a:latin typeface="Franklin Gothic Medium" panose="020B0603020102020204" pitchFamily="34" charset="0"/>
        </a:defRPr>
      </a:lvl3pPr>
      <a:lvl4pPr algn="l" defTabSz="839788" rtl="0" eaLnBrk="0" fontAlgn="base" hangingPunct="0">
        <a:spcBef>
          <a:spcPct val="0"/>
        </a:spcBef>
        <a:spcAft>
          <a:spcPct val="0"/>
        </a:spcAft>
        <a:defRPr sz="3300">
          <a:solidFill>
            <a:schemeClr val="tx2"/>
          </a:solidFill>
          <a:latin typeface="Franklin Gothic Medium" panose="020B0603020102020204" pitchFamily="34" charset="0"/>
        </a:defRPr>
      </a:lvl4pPr>
      <a:lvl5pPr algn="l" defTabSz="839788" rtl="0" eaLnBrk="0" fontAlgn="base" hangingPunct="0">
        <a:spcBef>
          <a:spcPct val="0"/>
        </a:spcBef>
        <a:spcAft>
          <a:spcPct val="0"/>
        </a:spcAft>
        <a:defRPr sz="3300">
          <a:solidFill>
            <a:schemeClr val="tx2"/>
          </a:solidFill>
          <a:latin typeface="Franklin Gothic Medium" panose="020B0603020102020204" pitchFamily="34" charset="0"/>
        </a:defRPr>
      </a:lvl5pPr>
      <a:lvl6pPr marL="457200" algn="l" defTabSz="839788" rtl="0" fontAlgn="base">
        <a:spcBef>
          <a:spcPct val="0"/>
        </a:spcBef>
        <a:spcAft>
          <a:spcPct val="0"/>
        </a:spcAft>
        <a:defRPr sz="3300">
          <a:solidFill>
            <a:schemeClr val="tx2"/>
          </a:solidFill>
          <a:latin typeface="Franklin Gothic Medium" panose="020B0603020102020204" pitchFamily="34" charset="0"/>
        </a:defRPr>
      </a:lvl6pPr>
      <a:lvl7pPr marL="914400" algn="l" defTabSz="839788" rtl="0" fontAlgn="base">
        <a:spcBef>
          <a:spcPct val="0"/>
        </a:spcBef>
        <a:spcAft>
          <a:spcPct val="0"/>
        </a:spcAft>
        <a:defRPr sz="3300">
          <a:solidFill>
            <a:schemeClr val="tx2"/>
          </a:solidFill>
          <a:latin typeface="Franklin Gothic Medium" panose="020B0603020102020204" pitchFamily="34" charset="0"/>
        </a:defRPr>
      </a:lvl7pPr>
      <a:lvl8pPr marL="1371600" algn="l" defTabSz="839788" rtl="0" fontAlgn="base">
        <a:spcBef>
          <a:spcPct val="0"/>
        </a:spcBef>
        <a:spcAft>
          <a:spcPct val="0"/>
        </a:spcAft>
        <a:defRPr sz="3300">
          <a:solidFill>
            <a:schemeClr val="tx2"/>
          </a:solidFill>
          <a:latin typeface="Franklin Gothic Medium" panose="020B0603020102020204" pitchFamily="34" charset="0"/>
        </a:defRPr>
      </a:lvl8pPr>
      <a:lvl9pPr marL="1828800" algn="l" defTabSz="839788" rtl="0" fontAlgn="base">
        <a:spcBef>
          <a:spcPct val="0"/>
        </a:spcBef>
        <a:spcAft>
          <a:spcPct val="0"/>
        </a:spcAft>
        <a:defRPr sz="3300">
          <a:solidFill>
            <a:schemeClr val="tx2"/>
          </a:solidFill>
          <a:latin typeface="Franklin Gothic Medium" panose="020B0603020102020204" pitchFamily="34" charset="0"/>
        </a:defRPr>
      </a:lvl9pPr>
    </p:titleStyle>
    <p:bodyStyle>
      <a:lvl1pPr marL="314325" indent="-314325" algn="l" defTabSz="839788" rtl="0" eaLnBrk="0" fontAlgn="base" hangingPunct="0">
        <a:spcBef>
          <a:spcPct val="20000"/>
        </a:spcBef>
        <a:spcAft>
          <a:spcPct val="0"/>
        </a:spcAft>
        <a:buClr>
          <a:schemeClr val="accent1"/>
        </a:buClr>
        <a:buSzPct val="70000"/>
        <a:buFont typeface="Wingdings 2" panose="05020102010507070707" pitchFamily="18" charset="2"/>
        <a:buChar char=""/>
        <a:defRPr sz="2900" kern="1200">
          <a:solidFill>
            <a:schemeClr val="tx2"/>
          </a:solidFill>
          <a:latin typeface="+mn-lt"/>
          <a:ea typeface="+mn-ea"/>
          <a:cs typeface="+mn-cs"/>
        </a:defRPr>
      </a:lvl1pPr>
      <a:lvl2pPr marL="682625" indent="-261938" algn="l" defTabSz="839788" rtl="0" eaLnBrk="0" fontAlgn="base" hangingPunct="0">
        <a:spcBef>
          <a:spcPct val="20000"/>
        </a:spcBef>
        <a:spcAft>
          <a:spcPct val="0"/>
        </a:spcAft>
        <a:buClr>
          <a:schemeClr val="accent1"/>
        </a:buClr>
        <a:buSzPct val="70000"/>
        <a:buFont typeface="Wingdings 2" panose="05020102010507070707" pitchFamily="18" charset="2"/>
        <a:buChar char=""/>
        <a:defRPr sz="2600" kern="1200">
          <a:solidFill>
            <a:schemeClr val="tx2"/>
          </a:solidFill>
          <a:latin typeface="+mn-lt"/>
          <a:ea typeface="+mn-ea"/>
          <a:cs typeface="+mn-cs"/>
        </a:defRPr>
      </a:lvl2pPr>
      <a:lvl3pPr marL="1049338" indent="-209550" algn="l" defTabSz="839788" rtl="0" eaLnBrk="0" fontAlgn="base" hangingPunct="0">
        <a:spcBef>
          <a:spcPct val="20000"/>
        </a:spcBef>
        <a:spcAft>
          <a:spcPct val="0"/>
        </a:spcAft>
        <a:buClr>
          <a:schemeClr val="accent1"/>
        </a:buClr>
        <a:buSzPct val="70000"/>
        <a:buFont typeface="Wingdings 2" panose="05020102010507070707" pitchFamily="18" charset="2"/>
        <a:buChar char=""/>
        <a:defRPr sz="2200" kern="1200">
          <a:solidFill>
            <a:schemeClr val="tx2"/>
          </a:solidFill>
          <a:latin typeface="+mn-lt"/>
          <a:ea typeface="+mn-ea"/>
          <a:cs typeface="+mn-cs"/>
        </a:defRPr>
      </a:lvl3pPr>
      <a:lvl4pPr marL="1470025" indent="-209550" algn="l" defTabSz="839788" rtl="0" eaLnBrk="0" fontAlgn="base" hangingPunct="0">
        <a:spcBef>
          <a:spcPct val="20000"/>
        </a:spcBef>
        <a:spcAft>
          <a:spcPct val="0"/>
        </a:spcAft>
        <a:buClr>
          <a:schemeClr val="accent1"/>
        </a:buClr>
        <a:buSzPct val="70000"/>
        <a:buFont typeface="Wingdings 2" panose="05020102010507070707" pitchFamily="18" charset="2"/>
        <a:buChar char=""/>
        <a:defRPr kern="1200">
          <a:solidFill>
            <a:schemeClr val="tx2"/>
          </a:solidFill>
          <a:latin typeface="+mn-lt"/>
          <a:ea typeface="+mn-ea"/>
          <a:cs typeface="+mn-cs"/>
        </a:defRPr>
      </a:lvl4pPr>
      <a:lvl5pPr marL="1889125" indent="-209550" algn="l" defTabSz="839788" rtl="0" eaLnBrk="0" fontAlgn="base" hangingPunct="0">
        <a:spcBef>
          <a:spcPct val="20000"/>
        </a:spcBef>
        <a:spcAft>
          <a:spcPct val="0"/>
        </a:spcAft>
        <a:buClr>
          <a:schemeClr val="accent1"/>
        </a:buClr>
        <a:buSzPct val="60000"/>
        <a:buFont typeface="Wingdings 2" panose="05020102010507070707" pitchFamily="18" charset="2"/>
        <a:buChar char=""/>
        <a:defRPr sz="17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object 2">
            <a:extLst>
              <a:ext uri="{FF2B5EF4-FFF2-40B4-BE49-F238E27FC236}">
                <a16:creationId xmlns:a16="http://schemas.microsoft.com/office/drawing/2014/main" id="{9E3F3851-C3E3-407F-9A97-E5C10642C331}"/>
              </a:ext>
            </a:extLst>
          </p:cNvPr>
          <p:cNvSpPr txBox="1">
            <a:spLocks noChangeArrowheads="1"/>
          </p:cNvSpPr>
          <p:nvPr/>
        </p:nvSpPr>
        <p:spPr bwMode="auto">
          <a:xfrm>
            <a:off x="1768475" y="9471025"/>
            <a:ext cx="33512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1113" indent="38100" defTabSz="839788">
              <a:spcBef>
                <a:spcPct val="20000"/>
              </a:spcBef>
              <a:buClr>
                <a:schemeClr val="accent1"/>
              </a:buClr>
              <a:buSzPct val="70000"/>
              <a:buFont typeface="Wingdings 2" panose="05020102010507070707" pitchFamily="18" charset="2"/>
              <a:buChar char=""/>
              <a:defRPr sz="2900">
                <a:solidFill>
                  <a:schemeClr val="tx2"/>
                </a:solidFill>
                <a:latin typeface="Franklin Gothic Book" panose="020B0503020102020204" pitchFamily="34" charset="0"/>
              </a:defRPr>
            </a:lvl1pPr>
            <a:lvl2pPr marL="682625" indent="-261938" defTabSz="839788">
              <a:spcBef>
                <a:spcPct val="20000"/>
              </a:spcBef>
              <a:buClr>
                <a:schemeClr val="accent1"/>
              </a:buClr>
              <a:buSzPct val="70000"/>
              <a:buFont typeface="Wingdings 2" panose="05020102010507070707" pitchFamily="18" charset="2"/>
              <a:buChar char=""/>
              <a:defRPr sz="2600">
                <a:solidFill>
                  <a:schemeClr val="tx2"/>
                </a:solidFill>
                <a:latin typeface="Franklin Gothic Book" panose="020B0503020102020204" pitchFamily="34" charset="0"/>
              </a:defRPr>
            </a:lvl2pPr>
            <a:lvl3pPr marL="1049338" indent="-209550" defTabSz="839788">
              <a:spcBef>
                <a:spcPct val="20000"/>
              </a:spcBef>
              <a:buClr>
                <a:schemeClr val="accent1"/>
              </a:buClr>
              <a:buSzPct val="70000"/>
              <a:buFont typeface="Wingdings 2" panose="05020102010507070707" pitchFamily="18" charset="2"/>
              <a:buChar char=""/>
              <a:defRPr sz="2200">
                <a:solidFill>
                  <a:schemeClr val="tx2"/>
                </a:solidFill>
                <a:latin typeface="Franklin Gothic Book" panose="020B0503020102020204" pitchFamily="34" charset="0"/>
              </a:defRPr>
            </a:lvl3pPr>
            <a:lvl4pPr marL="1470025" indent="-209550" defTabSz="839788">
              <a:spcBef>
                <a:spcPct val="20000"/>
              </a:spcBef>
              <a:buClr>
                <a:schemeClr val="accent1"/>
              </a:buClr>
              <a:buSzPct val="70000"/>
              <a:buFont typeface="Wingdings 2" panose="05020102010507070707" pitchFamily="18" charset="2"/>
              <a:buChar char=""/>
              <a:defRPr>
                <a:solidFill>
                  <a:schemeClr val="tx2"/>
                </a:solidFill>
                <a:latin typeface="Franklin Gothic Book" panose="020B0503020102020204" pitchFamily="34" charset="0"/>
              </a:defRPr>
            </a:lvl4pPr>
            <a:lvl5pPr marL="1889125" indent="-209550" defTabSz="839788">
              <a:spcBef>
                <a:spcPct val="20000"/>
              </a:spcBef>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5pPr>
            <a:lvl6pPr marL="234632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6pPr>
            <a:lvl7pPr marL="280352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7pPr>
            <a:lvl8pPr marL="326072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8pPr>
            <a:lvl9pPr marL="371792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9pPr>
          </a:lstStyle>
          <a:p>
            <a:pPr algn="ctr" eaLnBrk="1" hangingPunct="1">
              <a:spcBef>
                <a:spcPct val="0"/>
              </a:spcBef>
              <a:buClrTx/>
              <a:buSzTx/>
              <a:buFontTx/>
              <a:buNone/>
            </a:pPr>
            <a:r>
              <a:rPr lang="en-GB" altLang="en-US" sz="900">
                <a:solidFill>
                  <a:srgbClr val="6699FF"/>
                </a:solidFill>
                <a:latin typeface="Century Gothic" panose="020B0502020202020204" pitchFamily="34" charset="0"/>
              </a:rPr>
              <a:t>Improving Your Life Network</a:t>
            </a:r>
          </a:p>
          <a:p>
            <a:pPr algn="ctr" eaLnBrk="1" hangingPunct="1">
              <a:spcBef>
                <a:spcPct val="0"/>
              </a:spcBef>
              <a:buClrTx/>
              <a:buSzTx/>
              <a:buFontTx/>
              <a:buNone/>
            </a:pPr>
            <a:r>
              <a:rPr lang="en-US" altLang="en-US" sz="900">
                <a:solidFill>
                  <a:srgbClr val="6699FF"/>
                </a:solidFill>
                <a:latin typeface="Century Gothic" panose="020B0502020202020204" pitchFamily="34" charset="0"/>
              </a:rPr>
              <a:t>© Ashley Clark 2015 - 2020</a:t>
            </a:r>
          </a:p>
        </p:txBody>
      </p:sp>
      <p:pic>
        <p:nvPicPr>
          <p:cNvPr id="11269" name="Picture 2">
            <a:extLst>
              <a:ext uri="{FF2B5EF4-FFF2-40B4-BE49-F238E27FC236}">
                <a16:creationId xmlns:a16="http://schemas.microsoft.com/office/drawing/2014/main" id="{55A8BFBC-B328-490E-8575-2938DA790D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0" y="0"/>
            <a:ext cx="6858000" cy="990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7085321-1692-4927-8A38-DBC1C4099F8A}"/>
              </a:ext>
            </a:extLst>
          </p:cNvPr>
          <p:cNvSpPr txBox="1">
            <a:spLocks/>
          </p:cNvSpPr>
          <p:nvPr/>
        </p:nvSpPr>
        <p:spPr>
          <a:xfrm>
            <a:off x="260648" y="1066800"/>
            <a:ext cx="6336704" cy="8839200"/>
          </a:xfrm>
          <a:prstGeom prst="rect">
            <a:avLst/>
          </a:prstGeom>
        </p:spPr>
        <p:txBody>
          <a:bodyPr>
            <a:normAutofit/>
          </a:bodyPr>
          <a:lstStyle>
            <a:lvl1pPr marL="314325" indent="-314325" algn="l" defTabSz="839788" rtl="0" eaLnBrk="0" fontAlgn="base" hangingPunct="0">
              <a:spcBef>
                <a:spcPct val="20000"/>
              </a:spcBef>
              <a:spcAft>
                <a:spcPct val="0"/>
              </a:spcAft>
              <a:buClr>
                <a:schemeClr val="accent1"/>
              </a:buClr>
              <a:buSzPct val="70000"/>
              <a:buFont typeface="Wingdings 2" panose="05020102010507070707" pitchFamily="18" charset="2"/>
              <a:buChar char=""/>
              <a:defRPr sz="2900" kern="1200">
                <a:solidFill>
                  <a:schemeClr val="tx2"/>
                </a:solidFill>
                <a:latin typeface="+mn-lt"/>
                <a:ea typeface="+mn-ea"/>
                <a:cs typeface="+mn-cs"/>
              </a:defRPr>
            </a:lvl1pPr>
            <a:lvl2pPr marL="682625" indent="-261938" algn="l" defTabSz="839788" rtl="0" eaLnBrk="0" fontAlgn="base" hangingPunct="0">
              <a:spcBef>
                <a:spcPct val="20000"/>
              </a:spcBef>
              <a:spcAft>
                <a:spcPct val="0"/>
              </a:spcAft>
              <a:buClr>
                <a:schemeClr val="accent1"/>
              </a:buClr>
              <a:buSzPct val="70000"/>
              <a:buFont typeface="Wingdings 2" panose="05020102010507070707" pitchFamily="18" charset="2"/>
              <a:buChar char=""/>
              <a:defRPr sz="2600" kern="1200">
                <a:solidFill>
                  <a:schemeClr val="tx2"/>
                </a:solidFill>
                <a:latin typeface="+mn-lt"/>
                <a:ea typeface="+mn-ea"/>
                <a:cs typeface="+mn-cs"/>
              </a:defRPr>
            </a:lvl2pPr>
            <a:lvl3pPr marL="1049338" indent="-209550" algn="l" defTabSz="839788" rtl="0" eaLnBrk="0" fontAlgn="base" hangingPunct="0">
              <a:spcBef>
                <a:spcPct val="20000"/>
              </a:spcBef>
              <a:spcAft>
                <a:spcPct val="0"/>
              </a:spcAft>
              <a:buClr>
                <a:schemeClr val="accent1"/>
              </a:buClr>
              <a:buSzPct val="70000"/>
              <a:buFont typeface="Wingdings 2" panose="05020102010507070707" pitchFamily="18" charset="2"/>
              <a:buChar char=""/>
              <a:defRPr sz="2200" kern="1200">
                <a:solidFill>
                  <a:schemeClr val="tx2"/>
                </a:solidFill>
                <a:latin typeface="+mn-lt"/>
                <a:ea typeface="+mn-ea"/>
                <a:cs typeface="+mn-cs"/>
              </a:defRPr>
            </a:lvl3pPr>
            <a:lvl4pPr marL="1470025" indent="-209550" algn="l" defTabSz="839788" rtl="0" eaLnBrk="0" fontAlgn="base" hangingPunct="0">
              <a:spcBef>
                <a:spcPct val="20000"/>
              </a:spcBef>
              <a:spcAft>
                <a:spcPct val="0"/>
              </a:spcAft>
              <a:buClr>
                <a:schemeClr val="accent1"/>
              </a:buClr>
              <a:buSzPct val="70000"/>
              <a:buFont typeface="Wingdings 2" panose="05020102010507070707" pitchFamily="18" charset="2"/>
              <a:buChar char=""/>
              <a:defRPr kern="1200">
                <a:solidFill>
                  <a:schemeClr val="tx2"/>
                </a:solidFill>
                <a:latin typeface="+mn-lt"/>
                <a:ea typeface="+mn-ea"/>
                <a:cs typeface="+mn-cs"/>
              </a:defRPr>
            </a:lvl4pPr>
            <a:lvl5pPr marL="1889125" indent="-209550" algn="l" defTabSz="839788" rtl="0" eaLnBrk="0" fontAlgn="base" hangingPunct="0">
              <a:spcBef>
                <a:spcPct val="20000"/>
              </a:spcBef>
              <a:spcAft>
                <a:spcPct val="0"/>
              </a:spcAft>
              <a:buClr>
                <a:schemeClr val="accent1"/>
              </a:buClr>
              <a:buSzPct val="60000"/>
              <a:buFont typeface="Wingdings 2" panose="05020102010507070707" pitchFamily="18" charset="2"/>
              <a:buChar char=""/>
              <a:defRPr sz="17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a:lstStyle>
          <a:p>
            <a:pPr marL="0" indent="0" algn="ctr">
              <a:buFont typeface="Wingdings 2" panose="05020102010507070707" pitchFamily="18" charset="2"/>
              <a:buNone/>
            </a:pPr>
            <a:endParaRPr lang="en-GB" sz="3000" dirty="0">
              <a:latin typeface="Verdana" panose="020B0604030504040204" pitchFamily="34" charset="0"/>
              <a:ea typeface="Verdana" panose="020B0604030504040204" pitchFamily="34" charset="0"/>
            </a:endParaRPr>
          </a:p>
          <a:p>
            <a:pPr marL="0" indent="0" algn="ctr">
              <a:buFont typeface="Wingdings 2" panose="05020102010507070707" pitchFamily="18" charset="2"/>
              <a:buNone/>
            </a:pPr>
            <a:r>
              <a:rPr lang="en-GB" sz="3000" dirty="0">
                <a:latin typeface="Verdana" panose="020B0604030504040204" pitchFamily="34" charset="0"/>
                <a:ea typeface="Verdana" panose="020B0604030504040204" pitchFamily="34" charset="0"/>
              </a:rPr>
              <a:t>A Step By Step Guide To Making Real And Lasting Improvement To All</a:t>
            </a:r>
            <a:br>
              <a:rPr lang="en-GB" sz="3000" dirty="0">
                <a:latin typeface="Verdana" panose="020B0604030504040204" pitchFamily="34" charset="0"/>
                <a:ea typeface="Verdana" panose="020B0604030504040204" pitchFamily="34" charset="0"/>
              </a:rPr>
            </a:br>
            <a:r>
              <a:rPr lang="en-GB" sz="3000" dirty="0">
                <a:latin typeface="Verdana" panose="020B0604030504040204" pitchFamily="34" charset="0"/>
                <a:ea typeface="Verdana" panose="020B0604030504040204" pitchFamily="34" charset="0"/>
              </a:rPr>
              <a:t> Aspects Of Your Life.</a:t>
            </a:r>
          </a:p>
          <a:p>
            <a:pPr algn="ctr"/>
            <a:endParaRPr lang="en-GB" sz="3600" dirty="0">
              <a:latin typeface="Verdana" panose="020B0604030504040204" pitchFamily="34" charset="0"/>
              <a:ea typeface="Verdana" panose="020B0604030504040204" pitchFamily="34" charset="0"/>
            </a:endParaRPr>
          </a:p>
          <a:p>
            <a:pPr marL="0" indent="0" algn="ctr">
              <a:buFont typeface="Wingdings 2" panose="05020102010507070707" pitchFamily="18" charset="2"/>
              <a:buNone/>
            </a:pPr>
            <a:r>
              <a:rPr lang="en-GB" sz="2600" dirty="0">
                <a:latin typeface="Verdana" panose="020B0604030504040204" pitchFamily="34" charset="0"/>
                <a:ea typeface="Verdana" panose="020B0604030504040204" pitchFamily="34" charset="0"/>
              </a:rPr>
              <a:t>Simple Steps To Discover</a:t>
            </a:r>
            <a:br>
              <a:rPr lang="en-GB" sz="2600" dirty="0">
                <a:latin typeface="Verdana" panose="020B0604030504040204" pitchFamily="34" charset="0"/>
                <a:ea typeface="Verdana" panose="020B0604030504040204" pitchFamily="34" charset="0"/>
              </a:rPr>
            </a:br>
            <a:r>
              <a:rPr lang="en-GB" sz="2600" dirty="0">
                <a:latin typeface="Verdana" panose="020B0604030504040204" pitchFamily="34" charset="0"/>
                <a:ea typeface="Verdana" panose="020B0604030504040204" pitchFamily="34" charset="0"/>
              </a:rPr>
              <a:t> Your Purpose In Life And </a:t>
            </a:r>
            <a:br>
              <a:rPr lang="en-GB" sz="2600" dirty="0">
                <a:latin typeface="Verdana" panose="020B0604030504040204" pitchFamily="34" charset="0"/>
                <a:ea typeface="Verdana" panose="020B0604030504040204" pitchFamily="34" charset="0"/>
              </a:rPr>
            </a:br>
            <a:r>
              <a:rPr lang="en-GB" sz="2600" dirty="0">
                <a:latin typeface="Verdana" panose="020B0604030504040204" pitchFamily="34" charset="0"/>
                <a:ea typeface="Verdana" panose="020B0604030504040204" pitchFamily="34" charset="0"/>
              </a:rPr>
              <a:t>Achieve Your True Potential</a:t>
            </a:r>
          </a:p>
          <a:p>
            <a:pPr marL="0" indent="0" algn="ctr">
              <a:buFont typeface="Wingdings 2" panose="05020102010507070707" pitchFamily="18" charset="2"/>
              <a:buNone/>
            </a:pPr>
            <a:endParaRPr lang="en-GB" dirty="0">
              <a:latin typeface="Verdana" panose="020B0604030504040204" pitchFamily="34" charset="0"/>
              <a:ea typeface="Verdana" panose="020B0604030504040204" pitchFamily="34" charset="0"/>
            </a:endParaRPr>
          </a:p>
          <a:p>
            <a:pPr marL="0" indent="0" algn="ctr">
              <a:buFont typeface="Wingdings 2" panose="05020102010507070707" pitchFamily="18" charset="2"/>
              <a:buNone/>
            </a:pPr>
            <a:endParaRPr lang="en-GB" dirty="0">
              <a:latin typeface="Verdana" panose="020B0604030504040204" pitchFamily="34" charset="0"/>
              <a:ea typeface="Verdana" panose="020B0604030504040204" pitchFamily="34" charset="0"/>
            </a:endParaRPr>
          </a:p>
          <a:p>
            <a:pPr marL="0" indent="0" algn="ctr">
              <a:buFont typeface="Wingdings 2" panose="05020102010507070707" pitchFamily="18" charset="2"/>
              <a:buNone/>
            </a:pPr>
            <a:r>
              <a:rPr lang="en-GB" sz="2600" dirty="0">
                <a:latin typeface="Verdana" panose="020B0604030504040204" pitchFamily="34" charset="0"/>
                <a:ea typeface="Verdana" panose="020B0604030504040204" pitchFamily="34" charset="0"/>
              </a:rPr>
              <a:t>1</a:t>
            </a:r>
            <a:r>
              <a:rPr lang="en-GB" sz="2600" baseline="30000" dirty="0">
                <a:latin typeface="Verdana" panose="020B0604030504040204" pitchFamily="34" charset="0"/>
                <a:ea typeface="Verdana" panose="020B0604030504040204" pitchFamily="34" charset="0"/>
              </a:rPr>
              <a:t>st</a:t>
            </a:r>
            <a:r>
              <a:rPr lang="en-GB" sz="2600" dirty="0">
                <a:latin typeface="Verdana" panose="020B0604030504040204" pitchFamily="34" charset="0"/>
                <a:ea typeface="Verdana" panose="020B0604030504040204" pitchFamily="34" charset="0"/>
              </a:rPr>
              <a:t> Edition</a:t>
            </a:r>
          </a:p>
          <a:p>
            <a:pPr marL="0" indent="0" algn="ctr">
              <a:buFont typeface="Wingdings 2" panose="05020102010507070707" pitchFamily="18" charset="2"/>
              <a:buNone/>
            </a:pPr>
            <a:endParaRPr lang="en-GB" sz="2600" dirty="0">
              <a:latin typeface="Verdana" panose="020B0604030504040204" pitchFamily="34" charset="0"/>
              <a:ea typeface="Verdana" panose="020B0604030504040204" pitchFamily="34" charset="0"/>
            </a:endParaRPr>
          </a:p>
          <a:p>
            <a:pPr marL="0" indent="0" algn="ctr">
              <a:buFont typeface="Wingdings 2" panose="05020102010507070707" pitchFamily="18" charset="2"/>
              <a:buNone/>
            </a:pPr>
            <a:r>
              <a:rPr lang="en-GB" sz="2600" dirty="0">
                <a:latin typeface="Verdana" panose="020B0604030504040204" pitchFamily="34" charset="0"/>
                <a:ea typeface="Verdana" panose="020B0604030504040204" pitchFamily="34" charset="0"/>
              </a:rPr>
              <a:t>By Rhea &amp; Ashley Clark</a:t>
            </a:r>
          </a:p>
          <a:p>
            <a:pPr marL="0" indent="0" algn="ctr">
              <a:buFont typeface="Wingdings 2" panose="05020102010507070707" pitchFamily="18" charset="2"/>
              <a:buNone/>
            </a:pPr>
            <a:endParaRPr lang="en-GB" dirty="0">
              <a:latin typeface="Verdana" panose="020B0604030504040204" pitchFamily="34" charset="0"/>
              <a:ea typeface="Verdana" panose="020B0604030504040204" pitchFamily="34" charset="0"/>
            </a:endParaRPr>
          </a:p>
          <a:p>
            <a:pPr marL="0" indent="0" algn="ctr">
              <a:buFont typeface="Wingdings 2" panose="05020102010507070707" pitchFamily="18" charset="2"/>
              <a:buNone/>
            </a:pPr>
            <a:r>
              <a:rPr lang="en-GB" sz="2000" dirty="0">
                <a:latin typeface="Verdana" panose="020B0604030504040204" pitchFamily="34" charset="0"/>
                <a:ea typeface="Verdana" panose="020B0604030504040204" pitchFamily="34" charset="0"/>
              </a:rPr>
              <a:t>Copyright © 2019 Improving Your Life Network</a:t>
            </a:r>
          </a:p>
          <a:p>
            <a:pPr marL="0" indent="0" algn="ctr">
              <a:buFont typeface="Wingdings 2" panose="05020102010507070707" pitchFamily="18" charset="2"/>
              <a:buNone/>
            </a:pPr>
            <a:r>
              <a:rPr lang="en-GB" sz="2000" dirty="0">
                <a:latin typeface="Verdana" panose="020B0604030504040204" pitchFamily="34" charset="0"/>
                <a:ea typeface="Verdana" panose="020B0604030504040204" pitchFamily="34" charset="0"/>
              </a:rPr>
              <a:t>All Rights Reserved</a:t>
            </a:r>
          </a:p>
        </p:txBody>
      </p:sp>
      <p:pic>
        <p:nvPicPr>
          <p:cNvPr id="5" name="Picture 29" descr="Improving Your Life.jpg">
            <a:extLst>
              <a:ext uri="{FF2B5EF4-FFF2-40B4-BE49-F238E27FC236}">
                <a16:creationId xmlns:a16="http://schemas.microsoft.com/office/drawing/2014/main" id="{6AD64B7F-89B7-4E52-9D23-D229C63D378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52642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9" descr="Improving Your Life.jpg">
            <a:extLst>
              <a:ext uri="{FF2B5EF4-FFF2-40B4-BE49-F238E27FC236}">
                <a16:creationId xmlns:a16="http://schemas.microsoft.com/office/drawing/2014/main" id="{6AD64B7F-89B7-4E52-9D23-D229C63D378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a:extLst>
              <a:ext uri="{FF2B5EF4-FFF2-40B4-BE49-F238E27FC236}">
                <a16:creationId xmlns:a16="http://schemas.microsoft.com/office/drawing/2014/main" id="{2249BAF9-0849-452B-8D1C-0C1CE7E6D3E1}"/>
              </a:ext>
            </a:extLst>
          </p:cNvPr>
          <p:cNvSpPr txBox="1">
            <a:spLocks/>
          </p:cNvSpPr>
          <p:nvPr/>
        </p:nvSpPr>
        <p:spPr>
          <a:xfrm>
            <a:off x="292696" y="832992"/>
            <a:ext cx="6336704" cy="9073008"/>
          </a:xfrm>
          <a:prstGeom prst="rect">
            <a:avLst/>
          </a:prstGeom>
        </p:spPr>
        <p:txBody>
          <a:bodyPr>
            <a:normAutofit fontScale="85000" lnSpcReduction="20000"/>
          </a:bodyPr>
          <a:lstStyle>
            <a:lvl1pPr marL="314325" indent="-314325" algn="l" defTabSz="839788" rtl="0" eaLnBrk="0" fontAlgn="base" hangingPunct="0">
              <a:spcBef>
                <a:spcPct val="20000"/>
              </a:spcBef>
              <a:spcAft>
                <a:spcPct val="0"/>
              </a:spcAft>
              <a:buClr>
                <a:schemeClr val="accent1"/>
              </a:buClr>
              <a:buSzPct val="70000"/>
              <a:buFont typeface="Wingdings 2" panose="05020102010507070707" pitchFamily="18" charset="2"/>
              <a:buChar char=""/>
              <a:defRPr sz="2900" kern="1200">
                <a:solidFill>
                  <a:schemeClr val="tx2"/>
                </a:solidFill>
                <a:latin typeface="+mn-lt"/>
                <a:ea typeface="+mn-ea"/>
                <a:cs typeface="+mn-cs"/>
              </a:defRPr>
            </a:lvl1pPr>
            <a:lvl2pPr marL="682625" indent="-261938" algn="l" defTabSz="839788" rtl="0" eaLnBrk="0" fontAlgn="base" hangingPunct="0">
              <a:spcBef>
                <a:spcPct val="20000"/>
              </a:spcBef>
              <a:spcAft>
                <a:spcPct val="0"/>
              </a:spcAft>
              <a:buClr>
                <a:schemeClr val="accent1"/>
              </a:buClr>
              <a:buSzPct val="70000"/>
              <a:buFont typeface="Wingdings 2" panose="05020102010507070707" pitchFamily="18" charset="2"/>
              <a:buChar char=""/>
              <a:defRPr sz="2600" kern="1200">
                <a:solidFill>
                  <a:schemeClr val="tx2"/>
                </a:solidFill>
                <a:latin typeface="+mn-lt"/>
                <a:ea typeface="+mn-ea"/>
                <a:cs typeface="+mn-cs"/>
              </a:defRPr>
            </a:lvl2pPr>
            <a:lvl3pPr marL="1049338" indent="-209550" algn="l" defTabSz="839788" rtl="0" eaLnBrk="0" fontAlgn="base" hangingPunct="0">
              <a:spcBef>
                <a:spcPct val="20000"/>
              </a:spcBef>
              <a:spcAft>
                <a:spcPct val="0"/>
              </a:spcAft>
              <a:buClr>
                <a:schemeClr val="accent1"/>
              </a:buClr>
              <a:buSzPct val="70000"/>
              <a:buFont typeface="Wingdings 2" panose="05020102010507070707" pitchFamily="18" charset="2"/>
              <a:buChar char=""/>
              <a:defRPr sz="2200" kern="1200">
                <a:solidFill>
                  <a:schemeClr val="tx2"/>
                </a:solidFill>
                <a:latin typeface="+mn-lt"/>
                <a:ea typeface="+mn-ea"/>
                <a:cs typeface="+mn-cs"/>
              </a:defRPr>
            </a:lvl3pPr>
            <a:lvl4pPr marL="1470025" indent="-209550" algn="l" defTabSz="839788" rtl="0" eaLnBrk="0" fontAlgn="base" hangingPunct="0">
              <a:spcBef>
                <a:spcPct val="20000"/>
              </a:spcBef>
              <a:spcAft>
                <a:spcPct val="0"/>
              </a:spcAft>
              <a:buClr>
                <a:schemeClr val="accent1"/>
              </a:buClr>
              <a:buSzPct val="70000"/>
              <a:buFont typeface="Wingdings 2" panose="05020102010507070707" pitchFamily="18" charset="2"/>
              <a:buChar char=""/>
              <a:defRPr kern="1200">
                <a:solidFill>
                  <a:schemeClr val="tx2"/>
                </a:solidFill>
                <a:latin typeface="+mn-lt"/>
                <a:ea typeface="+mn-ea"/>
                <a:cs typeface="+mn-cs"/>
              </a:defRPr>
            </a:lvl4pPr>
            <a:lvl5pPr marL="1889125" indent="-209550" algn="l" defTabSz="839788" rtl="0" eaLnBrk="0" fontAlgn="base" hangingPunct="0">
              <a:spcBef>
                <a:spcPct val="20000"/>
              </a:spcBef>
              <a:spcAft>
                <a:spcPct val="0"/>
              </a:spcAft>
              <a:buClr>
                <a:schemeClr val="accent1"/>
              </a:buClr>
              <a:buSzPct val="60000"/>
              <a:buFont typeface="Wingdings 2" panose="05020102010507070707" pitchFamily="18" charset="2"/>
              <a:buChar char=""/>
              <a:defRPr sz="17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a:lstStyle>
          <a:p>
            <a:pPr marL="0" indent="0" algn="ctr">
              <a:buFont typeface="Wingdings 2" panose="05020102010507070707" pitchFamily="18" charset="2"/>
              <a:buNone/>
            </a:pPr>
            <a:r>
              <a:rPr lang="en-GB" sz="3000">
                <a:latin typeface="Verdana" panose="020B0604030504040204" pitchFamily="34" charset="0"/>
                <a:ea typeface="Verdana" panose="020B0604030504040204" pitchFamily="34" charset="0"/>
              </a:rPr>
              <a:t> </a:t>
            </a:r>
          </a:p>
          <a:p>
            <a:pPr marL="0" indent="0" algn="ctr">
              <a:buFont typeface="Wingdings 2" panose="05020102010507070707" pitchFamily="18" charset="2"/>
              <a:buNone/>
            </a:pPr>
            <a:r>
              <a:rPr lang="en-GB" sz="3000">
                <a:latin typeface="Verdana" panose="020B0604030504040204" pitchFamily="34" charset="0"/>
                <a:ea typeface="Verdana" panose="020B0604030504040204" pitchFamily="34" charset="0"/>
              </a:rPr>
              <a:t>About The Authors</a:t>
            </a:r>
          </a:p>
          <a:p>
            <a:pPr algn="ctr"/>
            <a:endParaRPr lang="en-GB" sz="3600">
              <a:latin typeface="Verdana" panose="020B0604030504040204" pitchFamily="34" charset="0"/>
              <a:ea typeface="Verdana" panose="020B0604030504040204" pitchFamily="34" charset="0"/>
            </a:endParaRPr>
          </a:p>
          <a:p>
            <a:pPr marL="0" indent="0">
              <a:buFont typeface="Wingdings 2" panose="05020102010507070707" pitchFamily="18" charset="2"/>
              <a:buNone/>
            </a:pPr>
            <a:r>
              <a:rPr lang="en-GB" sz="2800"/>
              <a:t>We created the Improving Your Life Network  back in 2007 with a single ambitious goal ; </a:t>
            </a:r>
            <a:br>
              <a:rPr lang="en-GB" sz="2800"/>
            </a:br>
            <a:r>
              <a:rPr lang="en-GB" sz="2800"/>
              <a:t>to provide the information, resources, tools, and coaching needed to improve all areas of life for anyone who is prepared to dedicate the time every day.</a:t>
            </a:r>
          </a:p>
          <a:p>
            <a:pPr marL="0" indent="0">
              <a:buFont typeface="Wingdings 2" panose="05020102010507070707" pitchFamily="18" charset="2"/>
              <a:buNone/>
            </a:pPr>
            <a:r>
              <a:rPr lang="en-GB" sz="2800"/>
              <a:t>Over the years we have learnt about, tried, and evaluated more than one hundred mind-set courses , fitness programs, diets, daily routines, vision, purpose, &amp; goal setting exercises, etc. (some great, some not so great!)…</a:t>
            </a:r>
          </a:p>
          <a:p>
            <a:pPr marL="0" indent="0">
              <a:buFont typeface="Wingdings 2" panose="05020102010507070707" pitchFamily="18" charset="2"/>
              <a:buNone/>
            </a:pPr>
            <a:r>
              <a:rPr lang="en-GB" sz="2800"/>
              <a:t>Our philosophy is to share what has worked well for us and helped us achieve lifestyle and financial freedom and transform health and happiness  in our own lives.</a:t>
            </a:r>
          </a:p>
          <a:p>
            <a:pPr marL="0" indent="0">
              <a:buFont typeface="Wingdings 2" panose="05020102010507070707" pitchFamily="18" charset="2"/>
              <a:buNone/>
            </a:pPr>
            <a:r>
              <a:rPr lang="en-GB" sz="2800"/>
              <a:t>We are genuinely passionate about helping as many people as possible transform their lives… and of course we do offer all the coaching programs, resources, recommendations, and opportunities you need to assist in transforming your life.</a:t>
            </a:r>
          </a:p>
          <a:p>
            <a:pPr marL="0" indent="0" algn="ctr">
              <a:buFont typeface="Wingdings 2" panose="05020102010507070707" pitchFamily="18" charset="2"/>
              <a:buNone/>
            </a:pPr>
            <a:endParaRPr lang="en-GB">
              <a:latin typeface="Verdana" panose="020B0604030504040204" pitchFamily="34" charset="0"/>
              <a:ea typeface="Verdana" panose="020B0604030504040204" pitchFamily="34" charset="0"/>
            </a:endParaRPr>
          </a:p>
          <a:p>
            <a:pPr marL="0" indent="0" algn="ctr">
              <a:buFont typeface="Wingdings 2" panose="05020102010507070707" pitchFamily="18" charset="2"/>
              <a:buNone/>
            </a:pPr>
            <a:endParaRPr lang="en-GB">
              <a:latin typeface="Verdana" panose="020B0604030504040204" pitchFamily="34" charset="0"/>
              <a:ea typeface="Verdana" panose="020B0604030504040204" pitchFamily="34" charset="0"/>
            </a:endParaRPr>
          </a:p>
          <a:p>
            <a:pPr marL="0" indent="0" algn="ctr">
              <a:buFont typeface="Wingdings 2" panose="05020102010507070707" pitchFamily="18" charset="2"/>
              <a:buNone/>
            </a:pPr>
            <a:r>
              <a:rPr lang="en-GB" sz="2600">
                <a:latin typeface="Verdana" panose="020B0604030504040204" pitchFamily="34" charset="0"/>
                <a:ea typeface="Verdana" panose="020B0604030504040204" pitchFamily="34" charset="0"/>
              </a:rPr>
              <a:t>Rhea &amp; Ashley Clark</a:t>
            </a:r>
          </a:p>
          <a:p>
            <a:pPr marL="0" indent="0" algn="ctr">
              <a:buFont typeface="Wingdings 2" panose="05020102010507070707" pitchFamily="18" charset="2"/>
              <a:buNone/>
            </a:pPr>
            <a:endParaRPr lang="en-GB"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842235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2">
            <a:extLst>
              <a:ext uri="{FF2B5EF4-FFF2-40B4-BE49-F238E27FC236}">
                <a16:creationId xmlns:a16="http://schemas.microsoft.com/office/drawing/2014/main" id="{479C3C22-D9C3-4E6F-9B76-FCEFA4CAC3C9}"/>
              </a:ext>
            </a:extLst>
          </p:cNvPr>
          <p:cNvSpPr>
            <a:spLocks noChangeArrowheads="1"/>
          </p:cNvSpPr>
          <p:nvPr/>
        </p:nvSpPr>
        <p:spPr bwMode="auto">
          <a:xfrm>
            <a:off x="220662" y="1527176"/>
            <a:ext cx="6637338" cy="5503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accent1"/>
              </a:buClr>
              <a:buSzPct val="70000"/>
              <a:buFont typeface="Wingdings 2" panose="05020102010507070707" pitchFamily="18" charset="2"/>
              <a:buChar char=""/>
              <a:defRPr sz="2900">
                <a:solidFill>
                  <a:schemeClr val="tx2"/>
                </a:solidFill>
                <a:latin typeface="Franklin Gothic Book" panose="020B0503020102020204" pitchFamily="34" charset="0"/>
              </a:defRPr>
            </a:lvl1pPr>
            <a:lvl2pPr marL="682625" indent="-261938">
              <a:spcBef>
                <a:spcPct val="20000"/>
              </a:spcBef>
              <a:buClr>
                <a:schemeClr val="accent1"/>
              </a:buClr>
              <a:buSzPct val="70000"/>
              <a:buFont typeface="Wingdings 2" panose="05020102010507070707" pitchFamily="18" charset="2"/>
              <a:buChar char=""/>
              <a:defRPr sz="2600">
                <a:solidFill>
                  <a:schemeClr val="tx2"/>
                </a:solidFill>
                <a:latin typeface="Franklin Gothic Book" panose="020B0503020102020204" pitchFamily="34" charset="0"/>
              </a:defRPr>
            </a:lvl2pPr>
            <a:lvl3pPr marL="1049338" indent="-209550">
              <a:spcBef>
                <a:spcPct val="20000"/>
              </a:spcBef>
              <a:buClr>
                <a:schemeClr val="accent1"/>
              </a:buClr>
              <a:buSzPct val="70000"/>
              <a:buFont typeface="Wingdings 2" panose="05020102010507070707" pitchFamily="18" charset="2"/>
              <a:buChar char=""/>
              <a:defRPr sz="2200">
                <a:solidFill>
                  <a:schemeClr val="tx2"/>
                </a:solidFill>
                <a:latin typeface="Franklin Gothic Book" panose="020B0503020102020204" pitchFamily="34" charset="0"/>
              </a:defRPr>
            </a:lvl3pPr>
            <a:lvl4pPr marL="1470025" indent="-209550">
              <a:spcBef>
                <a:spcPct val="20000"/>
              </a:spcBef>
              <a:buClr>
                <a:schemeClr val="accent1"/>
              </a:buClr>
              <a:buSzPct val="70000"/>
              <a:buFont typeface="Wingdings 2" panose="05020102010507070707" pitchFamily="18" charset="2"/>
              <a:buChar char=""/>
              <a:defRPr>
                <a:solidFill>
                  <a:schemeClr val="tx2"/>
                </a:solidFill>
                <a:latin typeface="Franklin Gothic Book" panose="020B0503020102020204" pitchFamily="34" charset="0"/>
              </a:defRPr>
            </a:lvl4pPr>
            <a:lvl5pPr marL="1889125" indent="-209550">
              <a:spcBef>
                <a:spcPct val="20000"/>
              </a:spcBef>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5pPr>
            <a:lvl6pPr marL="2346325" indent="-209550"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6pPr>
            <a:lvl7pPr marL="2803525" indent="-209550"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7pPr>
            <a:lvl8pPr marL="3260725" indent="-209550"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8pPr>
            <a:lvl9pPr marL="3717925" indent="-209550"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9pPr>
          </a:lstStyle>
          <a:p>
            <a:pPr>
              <a:buNone/>
            </a:pPr>
            <a:r>
              <a:rPr lang="en-GB" sz="1800" b="1" dirty="0">
                <a:latin typeface="Calibri" panose="020F0502020204030204" pitchFamily="34" charset="0"/>
                <a:cs typeface="Calibri" panose="020F0502020204030204" pitchFamily="34" charset="0"/>
              </a:rPr>
              <a:t>This presentation (and all the resources in the Improving Your Life Network) is designed to lead you step-by-step through your transformational journey to become a better version of yourself and make profound improvement to every aspect of your life.</a:t>
            </a:r>
          </a:p>
          <a:p>
            <a:pPr>
              <a:buNone/>
            </a:pPr>
            <a:br>
              <a:rPr lang="en-GB" sz="1800" b="1" dirty="0">
                <a:latin typeface="Calibri" panose="020F0502020204030204" pitchFamily="34" charset="0"/>
                <a:cs typeface="Calibri" panose="020F0502020204030204" pitchFamily="34" charset="0"/>
              </a:rPr>
            </a:br>
            <a:r>
              <a:rPr lang="en-GB" sz="1800" b="1" dirty="0">
                <a:latin typeface="Calibri" panose="020F0502020204030204" pitchFamily="34" charset="0"/>
                <a:cs typeface="Calibri" panose="020F0502020204030204" pitchFamily="34" charset="0"/>
              </a:rPr>
              <a:t>Hopefully, all will become clear as you explore the content and the network, and you will see just how profound the improvement in your life will be if you are prepared to implement the strategies and ideas that we share with you.</a:t>
            </a:r>
          </a:p>
          <a:p>
            <a:pPr>
              <a:buNone/>
            </a:pPr>
            <a:endParaRPr lang="en-GB" sz="1800" b="1" dirty="0">
              <a:latin typeface="Calibri" panose="020F0502020204030204" pitchFamily="34" charset="0"/>
              <a:cs typeface="Calibri" panose="020F0502020204030204" pitchFamily="34" charset="0"/>
            </a:endParaRPr>
          </a:p>
          <a:p>
            <a:pPr>
              <a:buNone/>
            </a:pPr>
            <a:r>
              <a:rPr lang="en-GB" sz="1800" b="1" dirty="0">
                <a:latin typeface="Calibri" panose="020F0502020204030204" pitchFamily="34" charset="0"/>
                <a:cs typeface="Calibri" panose="020F0502020204030204" pitchFamily="34" charset="0"/>
              </a:rPr>
              <a:t>So, how is it structured and how does it all work?</a:t>
            </a:r>
          </a:p>
          <a:p>
            <a:pPr>
              <a:buNone/>
            </a:pPr>
            <a:r>
              <a:rPr lang="en-GB" sz="1800" b="1" dirty="0">
                <a:latin typeface="Calibri" panose="020F0502020204030204" pitchFamily="34" charset="0"/>
                <a:cs typeface="Calibri" panose="020F0502020204030204" pitchFamily="34" charset="0"/>
              </a:rPr>
              <a:t>The presentation is divided into sections which map out every step that you need to follow in order to unleash your true potential and dramatically improve your life.</a:t>
            </a:r>
          </a:p>
          <a:p>
            <a:pPr>
              <a:buNone/>
            </a:pPr>
            <a:endParaRPr lang="en-GB" sz="1800" b="1" dirty="0">
              <a:latin typeface="Calibri" panose="020F0502020204030204" pitchFamily="34" charset="0"/>
              <a:cs typeface="Calibri" panose="020F0502020204030204" pitchFamily="34" charset="0"/>
            </a:endParaRPr>
          </a:p>
          <a:p>
            <a:pPr>
              <a:buNone/>
            </a:pPr>
            <a:r>
              <a:rPr lang="en-GB" sz="1800" b="1" dirty="0">
                <a:latin typeface="Calibri" panose="020F0502020204030204" pitchFamily="34" charset="0"/>
                <a:cs typeface="Calibri" panose="020F0502020204030204" pitchFamily="34" charset="0"/>
              </a:rPr>
              <a:t>In addition there are a number of resources and recommendations which cover the different aspects of life improvement in far greater detail, and as you will see there is a clear starting point which will start to unlock your potential and become the ‘roadmap’ to your success and prosperity.</a:t>
            </a:r>
          </a:p>
          <a:p>
            <a:pPr>
              <a:buNone/>
            </a:pPr>
            <a:endParaRPr lang="en-GB" sz="1800" b="1" dirty="0">
              <a:latin typeface="Calibri" panose="020F0502020204030204" pitchFamily="34" charset="0"/>
              <a:cs typeface="Calibri" panose="020F0502020204030204" pitchFamily="34" charset="0"/>
            </a:endParaRPr>
          </a:p>
          <a:p>
            <a:pPr>
              <a:buNone/>
            </a:pPr>
            <a:r>
              <a:rPr lang="en-GB" sz="1800" b="1" dirty="0">
                <a:latin typeface="Calibri" panose="020F0502020204030204" pitchFamily="34" charset="0"/>
                <a:cs typeface="Calibri" panose="020F0502020204030204" pitchFamily="34" charset="0"/>
              </a:rPr>
              <a:t>We highly recommend that you read through the whole presentation first, then go back to each section in order, download all the free resources, and check out our recommendations to dive deeper into each subject (we only recommend what we personally use / have used and consider to be the best of the best).</a:t>
            </a:r>
          </a:p>
          <a:p>
            <a:pPr>
              <a:buNone/>
            </a:pPr>
            <a:endParaRPr lang="en-GB" sz="1800" b="1" dirty="0">
              <a:latin typeface="Calibri" panose="020F0502020204030204" pitchFamily="34" charset="0"/>
              <a:cs typeface="Calibri" panose="020F0502020204030204" pitchFamily="34" charset="0"/>
            </a:endParaRPr>
          </a:p>
        </p:txBody>
      </p:sp>
      <p:sp>
        <p:nvSpPr>
          <p:cNvPr id="13315" name="object 14">
            <a:extLst>
              <a:ext uri="{FF2B5EF4-FFF2-40B4-BE49-F238E27FC236}">
                <a16:creationId xmlns:a16="http://schemas.microsoft.com/office/drawing/2014/main" id="{A19CAEA0-39E6-4ACE-AF00-B3E3A9151189}"/>
              </a:ext>
            </a:extLst>
          </p:cNvPr>
          <p:cNvSpPr txBox="1">
            <a:spLocks noChangeArrowheads="1"/>
          </p:cNvSpPr>
          <p:nvPr/>
        </p:nvSpPr>
        <p:spPr bwMode="auto">
          <a:xfrm>
            <a:off x="0" y="1776413"/>
            <a:ext cx="1077913"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a:defRPr sz="1700">
                <a:solidFill>
                  <a:schemeClr val="tx1"/>
                </a:solidFill>
                <a:latin typeface="Arial" panose="020B0604020202020204" pitchFamily="34" charset="0"/>
                <a:cs typeface="Arial" panose="020B0604020202020204" pitchFamily="34" charset="0"/>
              </a:defRPr>
            </a:lvl1pPr>
            <a:lvl2pPr marL="742950" indent="-285750">
              <a:defRPr sz="1700">
                <a:solidFill>
                  <a:schemeClr val="tx1"/>
                </a:solidFill>
                <a:latin typeface="Arial" panose="020B0604020202020204" pitchFamily="34" charset="0"/>
                <a:cs typeface="Arial" panose="020B0604020202020204" pitchFamily="34" charset="0"/>
              </a:defRPr>
            </a:lvl2pPr>
            <a:lvl3pPr marL="1143000" indent="-228600">
              <a:defRPr sz="1700">
                <a:solidFill>
                  <a:schemeClr val="tx1"/>
                </a:solidFill>
                <a:latin typeface="Arial" panose="020B0604020202020204" pitchFamily="34" charset="0"/>
                <a:cs typeface="Arial" panose="020B0604020202020204" pitchFamily="34" charset="0"/>
              </a:defRPr>
            </a:lvl3pPr>
            <a:lvl4pPr marL="1600200" indent="-228600">
              <a:defRPr sz="1700">
                <a:solidFill>
                  <a:schemeClr val="tx1"/>
                </a:solidFill>
                <a:latin typeface="Arial" panose="020B0604020202020204" pitchFamily="34" charset="0"/>
                <a:cs typeface="Arial" panose="020B0604020202020204" pitchFamily="34" charset="0"/>
              </a:defRPr>
            </a:lvl4pPr>
            <a:lvl5pPr marL="2057400" indent="-228600">
              <a:defRPr sz="17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7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7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7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700">
                <a:solidFill>
                  <a:schemeClr val="tx1"/>
                </a:solidFill>
                <a:latin typeface="Arial" panose="020B0604020202020204" pitchFamily="34" charset="0"/>
                <a:cs typeface="Arial" panose="020B0604020202020204" pitchFamily="34" charset="0"/>
              </a:defRPr>
            </a:lvl9pPr>
          </a:lstStyle>
          <a:p>
            <a:pPr eaLnBrk="1" hangingPunct="1"/>
            <a:endParaRPr lang="en-US" altLang="en-US" sz="2400" b="1">
              <a:latin typeface="Calibri" panose="020F0502020204030204" pitchFamily="34" charset="0"/>
            </a:endParaRPr>
          </a:p>
        </p:txBody>
      </p:sp>
      <p:sp>
        <p:nvSpPr>
          <p:cNvPr id="13316" name="object 20">
            <a:extLst>
              <a:ext uri="{FF2B5EF4-FFF2-40B4-BE49-F238E27FC236}">
                <a16:creationId xmlns:a16="http://schemas.microsoft.com/office/drawing/2014/main" id="{C1A9CAC9-6A73-47EC-A74E-BDA0D421790B}"/>
              </a:ext>
            </a:extLst>
          </p:cNvPr>
          <p:cNvSpPr txBox="1">
            <a:spLocks noChangeArrowheads="1"/>
          </p:cNvSpPr>
          <p:nvPr/>
        </p:nvSpPr>
        <p:spPr bwMode="auto">
          <a:xfrm>
            <a:off x="3221038" y="4246563"/>
            <a:ext cx="3251200"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a:defRPr sz="1700">
                <a:solidFill>
                  <a:schemeClr val="tx1"/>
                </a:solidFill>
                <a:latin typeface="Arial" panose="020B0604020202020204" pitchFamily="34" charset="0"/>
                <a:cs typeface="Arial" panose="020B0604020202020204" pitchFamily="34" charset="0"/>
              </a:defRPr>
            </a:lvl1pPr>
            <a:lvl2pPr marL="742950" indent="-285750">
              <a:defRPr sz="1700">
                <a:solidFill>
                  <a:schemeClr val="tx1"/>
                </a:solidFill>
                <a:latin typeface="Arial" panose="020B0604020202020204" pitchFamily="34" charset="0"/>
                <a:cs typeface="Arial" panose="020B0604020202020204" pitchFamily="34" charset="0"/>
              </a:defRPr>
            </a:lvl2pPr>
            <a:lvl3pPr marL="1143000" indent="-228600">
              <a:defRPr sz="1700">
                <a:solidFill>
                  <a:schemeClr val="tx1"/>
                </a:solidFill>
                <a:latin typeface="Arial" panose="020B0604020202020204" pitchFamily="34" charset="0"/>
                <a:cs typeface="Arial" panose="020B0604020202020204" pitchFamily="34" charset="0"/>
              </a:defRPr>
            </a:lvl3pPr>
            <a:lvl4pPr marL="1600200" indent="-228600">
              <a:defRPr sz="1700">
                <a:solidFill>
                  <a:schemeClr val="tx1"/>
                </a:solidFill>
                <a:latin typeface="Arial" panose="020B0604020202020204" pitchFamily="34" charset="0"/>
                <a:cs typeface="Arial" panose="020B0604020202020204" pitchFamily="34" charset="0"/>
              </a:defRPr>
            </a:lvl4pPr>
            <a:lvl5pPr marL="2057400" indent="-228600">
              <a:defRPr sz="17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7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7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7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700">
                <a:solidFill>
                  <a:schemeClr val="tx1"/>
                </a:solidFill>
                <a:latin typeface="Arial" panose="020B0604020202020204" pitchFamily="34" charset="0"/>
                <a:cs typeface="Arial" panose="020B0604020202020204" pitchFamily="34" charset="0"/>
              </a:defRPr>
            </a:lvl9pPr>
          </a:lstStyle>
          <a:p>
            <a:pPr eaLnBrk="1" hangingPunct="1"/>
            <a:endParaRPr lang="en-US" altLang="en-US" sz="2400" b="1">
              <a:latin typeface="Calibri" panose="020F0502020204030204" pitchFamily="34" charset="0"/>
            </a:endParaRPr>
          </a:p>
        </p:txBody>
      </p:sp>
      <p:sp>
        <p:nvSpPr>
          <p:cNvPr id="13317" name="Line 6">
            <a:extLst>
              <a:ext uri="{FF2B5EF4-FFF2-40B4-BE49-F238E27FC236}">
                <a16:creationId xmlns:a16="http://schemas.microsoft.com/office/drawing/2014/main" id="{8777E010-0C8B-41FA-83D1-FBFD58EDE272}"/>
              </a:ext>
            </a:extLst>
          </p:cNvPr>
          <p:cNvSpPr>
            <a:spLocks noChangeShapeType="1"/>
          </p:cNvSpPr>
          <p:nvPr/>
        </p:nvSpPr>
        <p:spPr bwMode="auto">
          <a:xfrm>
            <a:off x="527050" y="4603750"/>
            <a:ext cx="4214813"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nchorCtr="1"/>
          <a:lstStyle/>
          <a:p>
            <a:endParaRPr lang="en-GB"/>
          </a:p>
        </p:txBody>
      </p:sp>
      <p:sp>
        <p:nvSpPr>
          <p:cNvPr id="13318" name="Line 7">
            <a:extLst>
              <a:ext uri="{FF2B5EF4-FFF2-40B4-BE49-F238E27FC236}">
                <a16:creationId xmlns:a16="http://schemas.microsoft.com/office/drawing/2014/main" id="{BB9CDAFD-E59C-48A1-B43A-1E78ED0DFFD9}"/>
              </a:ext>
            </a:extLst>
          </p:cNvPr>
          <p:cNvSpPr>
            <a:spLocks noChangeShapeType="1"/>
          </p:cNvSpPr>
          <p:nvPr/>
        </p:nvSpPr>
        <p:spPr bwMode="auto">
          <a:xfrm>
            <a:off x="523875" y="5164138"/>
            <a:ext cx="42164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nchorCtr="1"/>
          <a:lstStyle/>
          <a:p>
            <a:endParaRPr lang="en-GB"/>
          </a:p>
        </p:txBody>
      </p:sp>
      <p:sp>
        <p:nvSpPr>
          <p:cNvPr id="13319" name="Line 8">
            <a:extLst>
              <a:ext uri="{FF2B5EF4-FFF2-40B4-BE49-F238E27FC236}">
                <a16:creationId xmlns:a16="http://schemas.microsoft.com/office/drawing/2014/main" id="{3E897F26-9EA0-4134-B5E7-8B7A53FC8ABB}"/>
              </a:ext>
            </a:extLst>
          </p:cNvPr>
          <p:cNvSpPr>
            <a:spLocks noChangeShapeType="1"/>
          </p:cNvSpPr>
          <p:nvPr/>
        </p:nvSpPr>
        <p:spPr bwMode="auto">
          <a:xfrm>
            <a:off x="523875" y="5800725"/>
            <a:ext cx="42164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nchorCtr="1"/>
          <a:lstStyle/>
          <a:p>
            <a:endParaRPr lang="en-GB"/>
          </a:p>
        </p:txBody>
      </p:sp>
      <p:sp>
        <p:nvSpPr>
          <p:cNvPr id="13320" name="Line 9">
            <a:extLst>
              <a:ext uri="{FF2B5EF4-FFF2-40B4-BE49-F238E27FC236}">
                <a16:creationId xmlns:a16="http://schemas.microsoft.com/office/drawing/2014/main" id="{3520019F-F0E2-430A-A3AB-746EB1BBB0B7}"/>
              </a:ext>
            </a:extLst>
          </p:cNvPr>
          <p:cNvSpPr>
            <a:spLocks noChangeShapeType="1"/>
          </p:cNvSpPr>
          <p:nvPr/>
        </p:nvSpPr>
        <p:spPr bwMode="auto">
          <a:xfrm>
            <a:off x="523875" y="6716713"/>
            <a:ext cx="42164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nchorCtr="1"/>
          <a:lstStyle/>
          <a:p>
            <a:endParaRPr lang="en-GB"/>
          </a:p>
        </p:txBody>
      </p:sp>
      <p:sp>
        <p:nvSpPr>
          <p:cNvPr id="13321" name="Line 10">
            <a:extLst>
              <a:ext uri="{FF2B5EF4-FFF2-40B4-BE49-F238E27FC236}">
                <a16:creationId xmlns:a16="http://schemas.microsoft.com/office/drawing/2014/main" id="{777961B5-B2DD-46BB-A2FA-D598F0C0553C}"/>
              </a:ext>
            </a:extLst>
          </p:cNvPr>
          <p:cNvSpPr>
            <a:spLocks noChangeShapeType="1"/>
          </p:cNvSpPr>
          <p:nvPr/>
        </p:nvSpPr>
        <p:spPr bwMode="auto">
          <a:xfrm>
            <a:off x="527050" y="7748588"/>
            <a:ext cx="4214813"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nchorCtr="1"/>
          <a:lstStyle/>
          <a:p>
            <a:endParaRPr lang="en-GB"/>
          </a:p>
        </p:txBody>
      </p:sp>
      <p:sp>
        <p:nvSpPr>
          <p:cNvPr id="13322" name="Line 11">
            <a:extLst>
              <a:ext uri="{FF2B5EF4-FFF2-40B4-BE49-F238E27FC236}">
                <a16:creationId xmlns:a16="http://schemas.microsoft.com/office/drawing/2014/main" id="{68DB4212-AD22-4ACA-AFB7-4139E00D1034}"/>
              </a:ext>
            </a:extLst>
          </p:cNvPr>
          <p:cNvSpPr>
            <a:spLocks noChangeShapeType="1"/>
          </p:cNvSpPr>
          <p:nvPr/>
        </p:nvSpPr>
        <p:spPr bwMode="auto">
          <a:xfrm>
            <a:off x="523875" y="8270875"/>
            <a:ext cx="42164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nchorCtr="1"/>
          <a:lstStyle/>
          <a:p>
            <a:endParaRPr lang="en-GB"/>
          </a:p>
        </p:txBody>
      </p:sp>
      <p:sp>
        <p:nvSpPr>
          <p:cNvPr id="13323" name="Line 12">
            <a:extLst>
              <a:ext uri="{FF2B5EF4-FFF2-40B4-BE49-F238E27FC236}">
                <a16:creationId xmlns:a16="http://schemas.microsoft.com/office/drawing/2014/main" id="{1972B7AE-931D-4A19-B483-8A78FD0A26DD}"/>
              </a:ext>
            </a:extLst>
          </p:cNvPr>
          <p:cNvSpPr>
            <a:spLocks noChangeShapeType="1"/>
          </p:cNvSpPr>
          <p:nvPr/>
        </p:nvSpPr>
        <p:spPr bwMode="auto">
          <a:xfrm>
            <a:off x="523875" y="9328150"/>
            <a:ext cx="42164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nchorCtr="1"/>
          <a:lstStyle/>
          <a:p>
            <a:endParaRPr lang="en-GB"/>
          </a:p>
        </p:txBody>
      </p:sp>
      <p:sp>
        <p:nvSpPr>
          <p:cNvPr id="13324" name="Line 13">
            <a:extLst>
              <a:ext uri="{FF2B5EF4-FFF2-40B4-BE49-F238E27FC236}">
                <a16:creationId xmlns:a16="http://schemas.microsoft.com/office/drawing/2014/main" id="{47227147-1A79-498A-A051-9AABE349B8C7}"/>
              </a:ext>
            </a:extLst>
          </p:cNvPr>
          <p:cNvSpPr>
            <a:spLocks noChangeShapeType="1"/>
          </p:cNvSpPr>
          <p:nvPr/>
        </p:nvSpPr>
        <p:spPr bwMode="auto">
          <a:xfrm>
            <a:off x="1420813" y="3957638"/>
            <a:ext cx="0" cy="619125"/>
          </a:xfrm>
          <a:prstGeom prst="line">
            <a:avLst/>
          </a:prstGeom>
          <a:noFill/>
          <a:ln w="127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nchorCtr="1"/>
          <a:lstStyle/>
          <a:p>
            <a:endParaRPr lang="en-GB"/>
          </a:p>
        </p:txBody>
      </p:sp>
      <p:sp>
        <p:nvSpPr>
          <p:cNvPr id="13325" name="Line 14">
            <a:extLst>
              <a:ext uri="{FF2B5EF4-FFF2-40B4-BE49-F238E27FC236}">
                <a16:creationId xmlns:a16="http://schemas.microsoft.com/office/drawing/2014/main" id="{C14958A9-5948-420D-B148-C7435CC5D0F9}"/>
              </a:ext>
            </a:extLst>
          </p:cNvPr>
          <p:cNvSpPr>
            <a:spLocks noChangeShapeType="1"/>
          </p:cNvSpPr>
          <p:nvPr/>
        </p:nvSpPr>
        <p:spPr bwMode="auto">
          <a:xfrm>
            <a:off x="1420813" y="3957638"/>
            <a:ext cx="3319462"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nchorCtr="1"/>
          <a:lstStyle/>
          <a:p>
            <a:endParaRPr lang="en-GB"/>
          </a:p>
        </p:txBody>
      </p:sp>
      <p:sp>
        <p:nvSpPr>
          <p:cNvPr id="13326" name="Line 15">
            <a:extLst>
              <a:ext uri="{FF2B5EF4-FFF2-40B4-BE49-F238E27FC236}">
                <a16:creationId xmlns:a16="http://schemas.microsoft.com/office/drawing/2014/main" id="{13AEA984-C7C5-43F1-A3BB-80BCC21796BF}"/>
              </a:ext>
            </a:extLst>
          </p:cNvPr>
          <p:cNvSpPr>
            <a:spLocks noChangeShapeType="1"/>
          </p:cNvSpPr>
          <p:nvPr/>
        </p:nvSpPr>
        <p:spPr bwMode="auto">
          <a:xfrm>
            <a:off x="1420813" y="3189288"/>
            <a:ext cx="0" cy="768350"/>
          </a:xfrm>
          <a:prstGeom prst="line">
            <a:avLst/>
          </a:prstGeom>
          <a:noFill/>
          <a:ln w="12700" cap="sq">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nchorCtr="1"/>
          <a:lstStyle/>
          <a:p>
            <a:endParaRPr lang="en-GB"/>
          </a:p>
        </p:txBody>
      </p:sp>
      <p:sp>
        <p:nvSpPr>
          <p:cNvPr id="13327" name="Line 16">
            <a:extLst>
              <a:ext uri="{FF2B5EF4-FFF2-40B4-BE49-F238E27FC236}">
                <a16:creationId xmlns:a16="http://schemas.microsoft.com/office/drawing/2014/main" id="{6A7EA158-6EDF-4001-89F8-679509E3DBC4}"/>
              </a:ext>
            </a:extLst>
          </p:cNvPr>
          <p:cNvSpPr>
            <a:spLocks noChangeShapeType="1"/>
          </p:cNvSpPr>
          <p:nvPr/>
        </p:nvSpPr>
        <p:spPr bwMode="auto">
          <a:xfrm>
            <a:off x="5435600" y="2905125"/>
            <a:ext cx="0" cy="6132513"/>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nchorCtr="1"/>
          <a:lstStyle/>
          <a:p>
            <a:endParaRPr lang="en-GB"/>
          </a:p>
        </p:txBody>
      </p:sp>
      <p:sp>
        <p:nvSpPr>
          <p:cNvPr id="13328" name="Line 17">
            <a:extLst>
              <a:ext uri="{FF2B5EF4-FFF2-40B4-BE49-F238E27FC236}">
                <a16:creationId xmlns:a16="http://schemas.microsoft.com/office/drawing/2014/main" id="{683B7157-B0DF-4C27-B52F-746F3BC23AAB}"/>
              </a:ext>
            </a:extLst>
          </p:cNvPr>
          <p:cNvSpPr>
            <a:spLocks noChangeShapeType="1"/>
          </p:cNvSpPr>
          <p:nvPr/>
        </p:nvSpPr>
        <p:spPr bwMode="auto">
          <a:xfrm>
            <a:off x="523875" y="3965575"/>
            <a:ext cx="0" cy="536098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nchorCtr="1"/>
          <a:lstStyle/>
          <a:p>
            <a:endParaRPr lang="en-GB"/>
          </a:p>
        </p:txBody>
      </p:sp>
      <p:sp>
        <p:nvSpPr>
          <p:cNvPr id="13329" name="Line 18">
            <a:extLst>
              <a:ext uri="{FF2B5EF4-FFF2-40B4-BE49-F238E27FC236}">
                <a16:creationId xmlns:a16="http://schemas.microsoft.com/office/drawing/2014/main" id="{DBE588DE-78CC-4105-BB7A-4AE5C3BDAA72}"/>
              </a:ext>
            </a:extLst>
          </p:cNvPr>
          <p:cNvSpPr>
            <a:spLocks noChangeShapeType="1"/>
          </p:cNvSpPr>
          <p:nvPr/>
        </p:nvSpPr>
        <p:spPr bwMode="auto">
          <a:xfrm>
            <a:off x="523875" y="3965575"/>
            <a:ext cx="896938"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cap="sq">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nchorCtr="1"/>
          <a:lstStyle/>
          <a:p>
            <a:endParaRPr lang="en-GB"/>
          </a:p>
        </p:txBody>
      </p:sp>
      <p:sp>
        <p:nvSpPr>
          <p:cNvPr id="13330" name="Line 19">
            <a:extLst>
              <a:ext uri="{FF2B5EF4-FFF2-40B4-BE49-F238E27FC236}">
                <a16:creationId xmlns:a16="http://schemas.microsoft.com/office/drawing/2014/main" id="{D19F68A7-B926-485F-B4A5-1A26B858ABD8}"/>
              </a:ext>
            </a:extLst>
          </p:cNvPr>
          <p:cNvSpPr>
            <a:spLocks noChangeShapeType="1"/>
          </p:cNvSpPr>
          <p:nvPr/>
        </p:nvSpPr>
        <p:spPr bwMode="auto">
          <a:xfrm>
            <a:off x="1422400" y="4600575"/>
            <a:ext cx="0" cy="4741863"/>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nchorCtr="1"/>
          <a:lstStyle/>
          <a:p>
            <a:endParaRPr lang="en-GB"/>
          </a:p>
        </p:txBody>
      </p:sp>
      <p:sp>
        <p:nvSpPr>
          <p:cNvPr id="13331" name="Line 20">
            <a:extLst>
              <a:ext uri="{FF2B5EF4-FFF2-40B4-BE49-F238E27FC236}">
                <a16:creationId xmlns:a16="http://schemas.microsoft.com/office/drawing/2014/main" id="{28D10DA7-D6BB-441D-991A-3C8A8EB92246}"/>
              </a:ext>
            </a:extLst>
          </p:cNvPr>
          <p:cNvSpPr>
            <a:spLocks noChangeShapeType="1"/>
          </p:cNvSpPr>
          <p:nvPr/>
        </p:nvSpPr>
        <p:spPr bwMode="auto">
          <a:xfrm>
            <a:off x="523875" y="3189288"/>
            <a:ext cx="0" cy="76835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cap="sq">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nchorCtr="1"/>
          <a:lstStyle/>
          <a:p>
            <a:endParaRPr lang="en-GB"/>
          </a:p>
        </p:txBody>
      </p:sp>
      <p:sp>
        <p:nvSpPr>
          <p:cNvPr id="13333" name="Rectangle 26">
            <a:extLst>
              <a:ext uri="{FF2B5EF4-FFF2-40B4-BE49-F238E27FC236}">
                <a16:creationId xmlns:a16="http://schemas.microsoft.com/office/drawing/2014/main" id="{1B85F7F6-50EB-467A-8C4B-1EAF32EB9428}"/>
              </a:ext>
            </a:extLst>
          </p:cNvPr>
          <p:cNvSpPr>
            <a:spLocks noChangeArrowheads="1"/>
          </p:cNvSpPr>
          <p:nvPr/>
        </p:nvSpPr>
        <p:spPr bwMode="auto">
          <a:xfrm>
            <a:off x="2116138" y="900113"/>
            <a:ext cx="220980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3988" tIns="41994" rIns="83988" bIns="41994">
            <a:spAutoFit/>
          </a:bodyPr>
          <a:lstStyle>
            <a:lvl1pPr defTabSz="839788">
              <a:spcBef>
                <a:spcPct val="20000"/>
              </a:spcBef>
              <a:buClr>
                <a:schemeClr val="accent1"/>
              </a:buClr>
              <a:buSzPct val="70000"/>
              <a:buFont typeface="Wingdings 2" panose="05020102010507070707" pitchFamily="18" charset="2"/>
              <a:buChar char=""/>
              <a:defRPr sz="2900">
                <a:solidFill>
                  <a:schemeClr val="tx2"/>
                </a:solidFill>
                <a:latin typeface="Franklin Gothic Book" panose="020B0503020102020204" pitchFamily="34" charset="0"/>
              </a:defRPr>
            </a:lvl1pPr>
            <a:lvl2pPr marL="420688" indent="-261938" defTabSz="839788">
              <a:spcBef>
                <a:spcPct val="20000"/>
              </a:spcBef>
              <a:buClr>
                <a:schemeClr val="accent1"/>
              </a:buClr>
              <a:buSzPct val="70000"/>
              <a:buFont typeface="Wingdings 2" panose="05020102010507070707" pitchFamily="18" charset="2"/>
              <a:buChar char=""/>
              <a:defRPr sz="2600">
                <a:solidFill>
                  <a:schemeClr val="tx2"/>
                </a:solidFill>
                <a:latin typeface="Franklin Gothic Book" panose="020B0503020102020204" pitchFamily="34" charset="0"/>
              </a:defRPr>
            </a:lvl2pPr>
            <a:lvl3pPr marL="839788" indent="-209550" defTabSz="839788">
              <a:spcBef>
                <a:spcPct val="20000"/>
              </a:spcBef>
              <a:buClr>
                <a:schemeClr val="accent1"/>
              </a:buClr>
              <a:buSzPct val="70000"/>
              <a:buFont typeface="Wingdings 2" panose="05020102010507070707" pitchFamily="18" charset="2"/>
              <a:buChar char=""/>
              <a:defRPr sz="2200">
                <a:solidFill>
                  <a:schemeClr val="tx2"/>
                </a:solidFill>
                <a:latin typeface="Franklin Gothic Book" panose="020B0503020102020204" pitchFamily="34" charset="0"/>
              </a:defRPr>
            </a:lvl3pPr>
            <a:lvl4pPr marL="1260475" indent="-209550" defTabSz="839788">
              <a:spcBef>
                <a:spcPct val="20000"/>
              </a:spcBef>
              <a:buClr>
                <a:schemeClr val="accent1"/>
              </a:buClr>
              <a:buSzPct val="70000"/>
              <a:buFont typeface="Wingdings 2" panose="05020102010507070707" pitchFamily="18" charset="2"/>
              <a:buChar char=""/>
              <a:defRPr>
                <a:solidFill>
                  <a:schemeClr val="tx2"/>
                </a:solidFill>
                <a:latin typeface="Franklin Gothic Book" panose="020B0503020102020204" pitchFamily="34" charset="0"/>
              </a:defRPr>
            </a:lvl4pPr>
            <a:lvl5pPr marL="1679575" indent="-209550" defTabSz="839788">
              <a:spcBef>
                <a:spcPct val="20000"/>
              </a:spcBef>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5pPr>
            <a:lvl6pPr marL="213677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6pPr>
            <a:lvl7pPr marL="259397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7pPr>
            <a:lvl8pPr marL="305117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8pPr>
            <a:lvl9pPr marL="350837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9pPr>
          </a:lstStyle>
          <a:p>
            <a:pPr algn="ctr" eaLnBrk="1" hangingPunct="1">
              <a:spcBef>
                <a:spcPct val="0"/>
              </a:spcBef>
              <a:buClrTx/>
              <a:buSzTx/>
              <a:buFontTx/>
              <a:buNone/>
            </a:pPr>
            <a:r>
              <a:rPr lang="en-GB" altLang="en-US" sz="1700" b="1" dirty="0">
                <a:solidFill>
                  <a:srgbClr val="0000FF"/>
                </a:solidFill>
                <a:latin typeface="Comic Sans MS" panose="030F0702030302020204" pitchFamily="66" charset="0"/>
              </a:rPr>
              <a:t>INTRODUCTION</a:t>
            </a:r>
          </a:p>
        </p:txBody>
      </p:sp>
      <p:sp>
        <p:nvSpPr>
          <p:cNvPr id="13334" name="object 2">
            <a:extLst>
              <a:ext uri="{FF2B5EF4-FFF2-40B4-BE49-F238E27FC236}">
                <a16:creationId xmlns:a16="http://schemas.microsoft.com/office/drawing/2014/main" id="{B478E898-C22A-4B70-96A0-1B41011F433B}"/>
              </a:ext>
            </a:extLst>
          </p:cNvPr>
          <p:cNvSpPr txBox="1">
            <a:spLocks noChangeArrowheads="1"/>
          </p:cNvSpPr>
          <p:nvPr/>
        </p:nvSpPr>
        <p:spPr bwMode="auto">
          <a:xfrm>
            <a:off x="1768475" y="9471025"/>
            <a:ext cx="33512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1113" indent="38100" defTabSz="839788">
              <a:spcBef>
                <a:spcPct val="20000"/>
              </a:spcBef>
              <a:buClr>
                <a:schemeClr val="accent1"/>
              </a:buClr>
              <a:buSzPct val="70000"/>
              <a:buFont typeface="Wingdings 2" panose="05020102010507070707" pitchFamily="18" charset="2"/>
              <a:buChar char=""/>
              <a:defRPr sz="2900">
                <a:solidFill>
                  <a:schemeClr val="tx2"/>
                </a:solidFill>
                <a:latin typeface="Franklin Gothic Book" panose="020B0503020102020204" pitchFamily="34" charset="0"/>
              </a:defRPr>
            </a:lvl1pPr>
            <a:lvl2pPr marL="682625" indent="-261938" defTabSz="839788">
              <a:spcBef>
                <a:spcPct val="20000"/>
              </a:spcBef>
              <a:buClr>
                <a:schemeClr val="accent1"/>
              </a:buClr>
              <a:buSzPct val="70000"/>
              <a:buFont typeface="Wingdings 2" panose="05020102010507070707" pitchFamily="18" charset="2"/>
              <a:buChar char=""/>
              <a:defRPr sz="2600">
                <a:solidFill>
                  <a:schemeClr val="tx2"/>
                </a:solidFill>
                <a:latin typeface="Franklin Gothic Book" panose="020B0503020102020204" pitchFamily="34" charset="0"/>
              </a:defRPr>
            </a:lvl2pPr>
            <a:lvl3pPr marL="1049338" indent="-209550" defTabSz="839788">
              <a:spcBef>
                <a:spcPct val="20000"/>
              </a:spcBef>
              <a:buClr>
                <a:schemeClr val="accent1"/>
              </a:buClr>
              <a:buSzPct val="70000"/>
              <a:buFont typeface="Wingdings 2" panose="05020102010507070707" pitchFamily="18" charset="2"/>
              <a:buChar char=""/>
              <a:defRPr sz="2200">
                <a:solidFill>
                  <a:schemeClr val="tx2"/>
                </a:solidFill>
                <a:latin typeface="Franklin Gothic Book" panose="020B0503020102020204" pitchFamily="34" charset="0"/>
              </a:defRPr>
            </a:lvl3pPr>
            <a:lvl4pPr marL="1470025" indent="-209550" defTabSz="839788">
              <a:spcBef>
                <a:spcPct val="20000"/>
              </a:spcBef>
              <a:buClr>
                <a:schemeClr val="accent1"/>
              </a:buClr>
              <a:buSzPct val="70000"/>
              <a:buFont typeface="Wingdings 2" panose="05020102010507070707" pitchFamily="18" charset="2"/>
              <a:buChar char=""/>
              <a:defRPr>
                <a:solidFill>
                  <a:schemeClr val="tx2"/>
                </a:solidFill>
                <a:latin typeface="Franklin Gothic Book" panose="020B0503020102020204" pitchFamily="34" charset="0"/>
              </a:defRPr>
            </a:lvl4pPr>
            <a:lvl5pPr marL="1889125" indent="-209550" defTabSz="839788">
              <a:spcBef>
                <a:spcPct val="20000"/>
              </a:spcBef>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5pPr>
            <a:lvl6pPr marL="234632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6pPr>
            <a:lvl7pPr marL="280352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7pPr>
            <a:lvl8pPr marL="326072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8pPr>
            <a:lvl9pPr marL="371792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9pPr>
          </a:lstStyle>
          <a:p>
            <a:pPr algn="ctr" eaLnBrk="1" hangingPunct="1">
              <a:spcBef>
                <a:spcPct val="0"/>
              </a:spcBef>
              <a:buClrTx/>
              <a:buSzTx/>
              <a:buFontTx/>
              <a:buNone/>
            </a:pPr>
            <a:r>
              <a:rPr lang="en-GB" altLang="en-US" sz="900">
                <a:solidFill>
                  <a:srgbClr val="6699FF"/>
                </a:solidFill>
                <a:latin typeface="Century Gothic" panose="020B0502020202020204" pitchFamily="34" charset="0"/>
              </a:rPr>
              <a:t>Improving Your Life Network</a:t>
            </a:r>
          </a:p>
          <a:p>
            <a:pPr algn="ctr" eaLnBrk="1" hangingPunct="1">
              <a:spcBef>
                <a:spcPct val="0"/>
              </a:spcBef>
              <a:buClrTx/>
              <a:buSzTx/>
              <a:buFontTx/>
              <a:buNone/>
            </a:pPr>
            <a:r>
              <a:rPr lang="en-US" altLang="en-US" sz="900">
                <a:solidFill>
                  <a:srgbClr val="6699FF"/>
                </a:solidFill>
                <a:latin typeface="Century Gothic" panose="020B0502020202020204" pitchFamily="34" charset="0"/>
              </a:rPr>
              <a:t>© Ashley Clark 2015 - 2020</a:t>
            </a:r>
          </a:p>
        </p:txBody>
      </p:sp>
      <p:pic>
        <p:nvPicPr>
          <p:cNvPr id="13335" name="Picture 29" descr="Improving Your Life.jpg">
            <a:extLst>
              <a:ext uri="{FF2B5EF4-FFF2-40B4-BE49-F238E27FC236}">
                <a16:creationId xmlns:a16="http://schemas.microsoft.com/office/drawing/2014/main" id="{F8B1F75D-BEF4-43AE-B4EC-F20E5B18694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21882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3654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654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654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654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36546">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3654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2">
            <a:extLst>
              <a:ext uri="{FF2B5EF4-FFF2-40B4-BE49-F238E27FC236}">
                <a16:creationId xmlns:a16="http://schemas.microsoft.com/office/drawing/2014/main" id="{479C3C22-D9C3-4E6F-9B76-FCEFA4CAC3C9}"/>
              </a:ext>
            </a:extLst>
          </p:cNvPr>
          <p:cNvSpPr>
            <a:spLocks noChangeArrowheads="1"/>
          </p:cNvSpPr>
          <p:nvPr/>
        </p:nvSpPr>
        <p:spPr bwMode="auto">
          <a:xfrm>
            <a:off x="296864" y="1811337"/>
            <a:ext cx="6332536" cy="5503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spcBef>
                <a:spcPct val="20000"/>
              </a:spcBef>
              <a:buClr>
                <a:schemeClr val="accent1"/>
              </a:buClr>
              <a:buSzPct val="70000"/>
              <a:buFont typeface="Wingdings 2" panose="05020102010507070707" pitchFamily="18" charset="2"/>
              <a:buChar char=""/>
              <a:defRPr sz="2900">
                <a:solidFill>
                  <a:schemeClr val="tx2"/>
                </a:solidFill>
                <a:latin typeface="Franklin Gothic Book" panose="020B0503020102020204" pitchFamily="34" charset="0"/>
              </a:defRPr>
            </a:lvl1pPr>
            <a:lvl2pPr marL="682625" indent="-261938">
              <a:spcBef>
                <a:spcPct val="20000"/>
              </a:spcBef>
              <a:buClr>
                <a:schemeClr val="accent1"/>
              </a:buClr>
              <a:buSzPct val="70000"/>
              <a:buFont typeface="Wingdings 2" panose="05020102010507070707" pitchFamily="18" charset="2"/>
              <a:buChar char=""/>
              <a:defRPr sz="2600">
                <a:solidFill>
                  <a:schemeClr val="tx2"/>
                </a:solidFill>
                <a:latin typeface="Franklin Gothic Book" panose="020B0503020102020204" pitchFamily="34" charset="0"/>
              </a:defRPr>
            </a:lvl2pPr>
            <a:lvl3pPr marL="1049338" indent="-209550">
              <a:spcBef>
                <a:spcPct val="20000"/>
              </a:spcBef>
              <a:buClr>
                <a:schemeClr val="accent1"/>
              </a:buClr>
              <a:buSzPct val="70000"/>
              <a:buFont typeface="Wingdings 2" panose="05020102010507070707" pitchFamily="18" charset="2"/>
              <a:buChar char=""/>
              <a:defRPr sz="2200">
                <a:solidFill>
                  <a:schemeClr val="tx2"/>
                </a:solidFill>
                <a:latin typeface="Franklin Gothic Book" panose="020B0503020102020204" pitchFamily="34" charset="0"/>
              </a:defRPr>
            </a:lvl3pPr>
            <a:lvl4pPr marL="1470025" indent="-209550">
              <a:spcBef>
                <a:spcPct val="20000"/>
              </a:spcBef>
              <a:buClr>
                <a:schemeClr val="accent1"/>
              </a:buClr>
              <a:buSzPct val="70000"/>
              <a:buFont typeface="Wingdings 2" panose="05020102010507070707" pitchFamily="18" charset="2"/>
              <a:buChar char=""/>
              <a:defRPr>
                <a:solidFill>
                  <a:schemeClr val="tx2"/>
                </a:solidFill>
                <a:latin typeface="Franklin Gothic Book" panose="020B0503020102020204" pitchFamily="34" charset="0"/>
              </a:defRPr>
            </a:lvl4pPr>
            <a:lvl5pPr marL="1889125" indent="-209550">
              <a:spcBef>
                <a:spcPct val="20000"/>
              </a:spcBef>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5pPr>
            <a:lvl6pPr marL="2346325" indent="-209550"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6pPr>
            <a:lvl7pPr marL="2803525" indent="-209550"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7pPr>
            <a:lvl8pPr marL="3260725" indent="-209550"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8pPr>
            <a:lvl9pPr marL="3717925" indent="-209550"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9pPr>
          </a:lstStyle>
          <a:p>
            <a:pPr>
              <a:buNone/>
            </a:pPr>
            <a:r>
              <a:rPr lang="en-GB" sz="1800" b="1" dirty="0">
                <a:latin typeface="Calibri" panose="020F0502020204030204" pitchFamily="34" charset="0"/>
                <a:cs typeface="Calibri" panose="020F0502020204030204" pitchFamily="34" charset="0"/>
              </a:rPr>
              <a:t>We strongly advise that as you check out each section in turn;</a:t>
            </a:r>
            <a:br>
              <a:rPr lang="en-GB" sz="1800" b="1" dirty="0">
                <a:latin typeface="Calibri" panose="020F0502020204030204" pitchFamily="34" charset="0"/>
                <a:cs typeface="Calibri" panose="020F0502020204030204" pitchFamily="34" charset="0"/>
              </a:rPr>
            </a:br>
            <a:br>
              <a:rPr lang="en-GB" sz="1800" b="1" dirty="0">
                <a:latin typeface="Calibri" panose="020F0502020204030204" pitchFamily="34" charset="0"/>
                <a:cs typeface="Calibri" panose="020F0502020204030204" pitchFamily="34" charset="0"/>
              </a:rPr>
            </a:br>
            <a:r>
              <a:rPr lang="en-GB" sz="2400" b="1" dirty="0">
                <a:solidFill>
                  <a:srgbClr val="C00000"/>
                </a:solidFill>
                <a:latin typeface="Calibri" panose="020F0502020204030204" pitchFamily="34" charset="0"/>
                <a:cs typeface="Calibri" panose="020F0502020204030204" pitchFamily="34" charset="0"/>
              </a:rPr>
              <a:t>TAKE ACTION!</a:t>
            </a:r>
            <a:br>
              <a:rPr lang="en-GB" sz="1800" b="1" dirty="0">
                <a:latin typeface="Calibri" panose="020F0502020204030204" pitchFamily="34" charset="0"/>
                <a:cs typeface="Calibri" panose="020F0502020204030204" pitchFamily="34" charset="0"/>
              </a:rPr>
            </a:br>
            <a:br>
              <a:rPr lang="en-GB" sz="1800" b="1" dirty="0">
                <a:latin typeface="Calibri" panose="020F0502020204030204" pitchFamily="34" charset="0"/>
                <a:cs typeface="Calibri" panose="020F0502020204030204" pitchFamily="34" charset="0"/>
              </a:rPr>
            </a:br>
            <a:r>
              <a:rPr lang="en-GB" sz="1800" b="1" dirty="0">
                <a:latin typeface="Calibri" panose="020F0502020204030204" pitchFamily="34" charset="0"/>
                <a:cs typeface="Calibri" panose="020F0502020204030204" pitchFamily="34" charset="0"/>
              </a:rPr>
              <a:t>…and repeat the steps over and over again to continuously improve.</a:t>
            </a:r>
            <a:br>
              <a:rPr lang="en-GB" sz="1800" b="1" dirty="0">
                <a:latin typeface="Calibri" panose="020F0502020204030204" pitchFamily="34" charset="0"/>
                <a:cs typeface="Calibri" panose="020F0502020204030204" pitchFamily="34" charset="0"/>
              </a:rPr>
            </a:br>
            <a:endParaRPr lang="en-GB" sz="1800" b="1" dirty="0">
              <a:latin typeface="Calibri" panose="020F0502020204030204" pitchFamily="34" charset="0"/>
              <a:cs typeface="Calibri" panose="020F0502020204030204" pitchFamily="34" charset="0"/>
            </a:endParaRPr>
          </a:p>
          <a:p>
            <a:pPr>
              <a:buNone/>
            </a:pPr>
            <a:endParaRPr lang="en-GB" sz="1800" b="1" dirty="0">
              <a:latin typeface="Calibri" panose="020F0502020204030204" pitchFamily="34" charset="0"/>
              <a:cs typeface="Calibri" panose="020F0502020204030204" pitchFamily="34" charset="0"/>
            </a:endParaRPr>
          </a:p>
          <a:p>
            <a:pPr>
              <a:buNone/>
            </a:pPr>
            <a:r>
              <a:rPr lang="en-GB" sz="1800" b="1" dirty="0">
                <a:latin typeface="Calibri" panose="020F0502020204030204" pitchFamily="34" charset="0"/>
                <a:cs typeface="Calibri" panose="020F0502020204030204" pitchFamily="34" charset="0"/>
              </a:rPr>
              <a:t>REMEMBER:</a:t>
            </a:r>
            <a:br>
              <a:rPr lang="en-GB" sz="1800" b="1" dirty="0">
                <a:latin typeface="Calibri" panose="020F0502020204030204" pitchFamily="34" charset="0"/>
                <a:cs typeface="Calibri" panose="020F0502020204030204" pitchFamily="34" charset="0"/>
              </a:rPr>
            </a:br>
            <a:endParaRPr lang="en-GB" sz="1800" b="1" dirty="0">
              <a:latin typeface="Calibri" panose="020F0502020204030204" pitchFamily="34" charset="0"/>
              <a:cs typeface="Calibri" panose="020F0502020204030204" pitchFamily="34" charset="0"/>
            </a:endParaRPr>
          </a:p>
          <a:p>
            <a:pPr>
              <a:buNone/>
            </a:pPr>
            <a:r>
              <a:rPr lang="en-GB" sz="1800" b="1" dirty="0">
                <a:latin typeface="Calibri" panose="020F0502020204030204" pitchFamily="34" charset="0"/>
                <a:cs typeface="Calibri" panose="020F0502020204030204" pitchFamily="34" charset="0"/>
              </a:rPr>
              <a:t>It is not enough to just intellectually understand the process and the information…</a:t>
            </a:r>
            <a:br>
              <a:rPr lang="en-GB" sz="1800" b="1" dirty="0">
                <a:latin typeface="Calibri" panose="020F0502020204030204" pitchFamily="34" charset="0"/>
                <a:cs typeface="Calibri" panose="020F0502020204030204" pitchFamily="34" charset="0"/>
              </a:rPr>
            </a:br>
            <a:br>
              <a:rPr lang="en-GB" sz="1800" b="1" dirty="0">
                <a:latin typeface="Calibri" panose="020F0502020204030204" pitchFamily="34" charset="0"/>
                <a:cs typeface="Calibri" panose="020F0502020204030204" pitchFamily="34" charset="0"/>
              </a:rPr>
            </a:br>
            <a:r>
              <a:rPr lang="en-GB" sz="1800" b="1" dirty="0">
                <a:solidFill>
                  <a:srgbClr val="C00000"/>
                </a:solidFill>
                <a:latin typeface="Calibri" panose="020F0502020204030204" pitchFamily="34" charset="0"/>
                <a:cs typeface="Calibri" panose="020F0502020204030204" pitchFamily="34" charset="0"/>
              </a:rPr>
              <a:t>IT IS USELESS UNLESS YOU:</a:t>
            </a:r>
          </a:p>
          <a:p>
            <a:pPr>
              <a:buNone/>
            </a:pPr>
            <a:r>
              <a:rPr lang="en-GB" sz="2400" b="1" dirty="0">
                <a:solidFill>
                  <a:srgbClr val="C00000"/>
                </a:solidFill>
                <a:latin typeface="Calibri" panose="020F0502020204030204" pitchFamily="34" charset="0"/>
                <a:cs typeface="Calibri" panose="020F0502020204030204" pitchFamily="34" charset="0"/>
              </a:rPr>
              <a:t>ACT ON IT</a:t>
            </a:r>
            <a:br>
              <a:rPr lang="en-GB" sz="2400" b="1" dirty="0">
                <a:solidFill>
                  <a:srgbClr val="C00000"/>
                </a:solidFill>
                <a:latin typeface="Calibri" panose="020F0502020204030204" pitchFamily="34" charset="0"/>
                <a:cs typeface="Calibri" panose="020F0502020204030204" pitchFamily="34" charset="0"/>
              </a:rPr>
            </a:br>
            <a:r>
              <a:rPr lang="en-GB" sz="2400" b="1" dirty="0">
                <a:solidFill>
                  <a:srgbClr val="C00000"/>
                </a:solidFill>
                <a:latin typeface="Calibri" panose="020F0502020204030204" pitchFamily="34" charset="0"/>
                <a:cs typeface="Calibri" panose="020F0502020204030204" pitchFamily="34" charset="0"/>
              </a:rPr>
              <a:t>STAY FOCUSSED</a:t>
            </a:r>
            <a:br>
              <a:rPr lang="en-GB" sz="1800" b="1" dirty="0">
                <a:solidFill>
                  <a:srgbClr val="C00000"/>
                </a:solidFill>
                <a:latin typeface="Calibri" panose="020F0502020204030204" pitchFamily="34" charset="0"/>
                <a:cs typeface="Calibri" panose="020F0502020204030204" pitchFamily="34" charset="0"/>
              </a:rPr>
            </a:br>
            <a:r>
              <a:rPr lang="en-GB" sz="1800" b="1" dirty="0">
                <a:solidFill>
                  <a:srgbClr val="C00000"/>
                </a:solidFill>
                <a:latin typeface="Calibri" panose="020F0502020204030204" pitchFamily="34" charset="0"/>
                <a:cs typeface="Calibri" panose="020F0502020204030204" pitchFamily="34" charset="0"/>
              </a:rPr>
              <a:t>and</a:t>
            </a:r>
            <a:br>
              <a:rPr lang="en-GB" sz="1800" b="1" dirty="0">
                <a:solidFill>
                  <a:srgbClr val="C00000"/>
                </a:solidFill>
                <a:latin typeface="Calibri" panose="020F0502020204030204" pitchFamily="34" charset="0"/>
                <a:cs typeface="Calibri" panose="020F0502020204030204" pitchFamily="34" charset="0"/>
              </a:rPr>
            </a:br>
            <a:r>
              <a:rPr lang="en-GB" sz="2400" b="1" dirty="0">
                <a:solidFill>
                  <a:srgbClr val="C00000"/>
                </a:solidFill>
                <a:latin typeface="Calibri" panose="020F0502020204030204" pitchFamily="34" charset="0"/>
                <a:cs typeface="Calibri" panose="020F0502020204030204" pitchFamily="34" charset="0"/>
              </a:rPr>
              <a:t>BE DETERMINED TO SUCCEED!</a:t>
            </a:r>
            <a:br>
              <a:rPr lang="en-GB" sz="2400" b="1" dirty="0">
                <a:latin typeface="Calibri" panose="020F0502020204030204" pitchFamily="34" charset="0"/>
                <a:cs typeface="Calibri" panose="020F0502020204030204" pitchFamily="34" charset="0"/>
              </a:rPr>
            </a:br>
            <a:endParaRPr lang="en-GB" sz="2400" b="1" dirty="0">
              <a:latin typeface="Calibri" panose="020F0502020204030204" pitchFamily="34" charset="0"/>
              <a:cs typeface="Calibri" panose="020F0502020204030204" pitchFamily="34" charset="0"/>
            </a:endParaRPr>
          </a:p>
          <a:p>
            <a:pPr>
              <a:buNone/>
            </a:pPr>
            <a:endParaRPr lang="en-GB" sz="1800" b="1" dirty="0">
              <a:latin typeface="Calibri" panose="020F0502020204030204" pitchFamily="34" charset="0"/>
              <a:cs typeface="Calibri" panose="020F0502020204030204" pitchFamily="34" charset="0"/>
            </a:endParaRPr>
          </a:p>
          <a:p>
            <a:pPr>
              <a:buNone/>
            </a:pPr>
            <a:r>
              <a:rPr lang="en-GB" sz="1800" b="1" dirty="0">
                <a:latin typeface="Calibri" panose="020F0502020204030204" pitchFamily="34" charset="0"/>
                <a:cs typeface="Calibri" panose="020F0502020204030204" pitchFamily="34" charset="0"/>
              </a:rPr>
              <a:t>So, let’s get started!</a:t>
            </a:r>
          </a:p>
          <a:p>
            <a:pPr>
              <a:buNone/>
            </a:pPr>
            <a:endParaRPr lang="en-GB" sz="1800" b="1" dirty="0">
              <a:latin typeface="Calibri" panose="020F0502020204030204" pitchFamily="34" charset="0"/>
              <a:cs typeface="Calibri" panose="020F0502020204030204" pitchFamily="34" charset="0"/>
            </a:endParaRPr>
          </a:p>
        </p:txBody>
      </p:sp>
      <p:sp>
        <p:nvSpPr>
          <p:cNvPr id="13315" name="object 14">
            <a:extLst>
              <a:ext uri="{FF2B5EF4-FFF2-40B4-BE49-F238E27FC236}">
                <a16:creationId xmlns:a16="http://schemas.microsoft.com/office/drawing/2014/main" id="{A19CAEA0-39E6-4ACE-AF00-B3E3A9151189}"/>
              </a:ext>
            </a:extLst>
          </p:cNvPr>
          <p:cNvSpPr txBox="1">
            <a:spLocks noChangeArrowheads="1"/>
          </p:cNvSpPr>
          <p:nvPr/>
        </p:nvSpPr>
        <p:spPr bwMode="auto">
          <a:xfrm>
            <a:off x="0" y="1776413"/>
            <a:ext cx="1077913"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a:defRPr sz="1700">
                <a:solidFill>
                  <a:schemeClr val="tx1"/>
                </a:solidFill>
                <a:latin typeface="Arial" panose="020B0604020202020204" pitchFamily="34" charset="0"/>
                <a:cs typeface="Arial" panose="020B0604020202020204" pitchFamily="34" charset="0"/>
              </a:defRPr>
            </a:lvl1pPr>
            <a:lvl2pPr marL="742950" indent="-285750">
              <a:defRPr sz="1700">
                <a:solidFill>
                  <a:schemeClr val="tx1"/>
                </a:solidFill>
                <a:latin typeface="Arial" panose="020B0604020202020204" pitchFamily="34" charset="0"/>
                <a:cs typeface="Arial" panose="020B0604020202020204" pitchFamily="34" charset="0"/>
              </a:defRPr>
            </a:lvl2pPr>
            <a:lvl3pPr marL="1143000" indent="-228600">
              <a:defRPr sz="1700">
                <a:solidFill>
                  <a:schemeClr val="tx1"/>
                </a:solidFill>
                <a:latin typeface="Arial" panose="020B0604020202020204" pitchFamily="34" charset="0"/>
                <a:cs typeface="Arial" panose="020B0604020202020204" pitchFamily="34" charset="0"/>
              </a:defRPr>
            </a:lvl3pPr>
            <a:lvl4pPr marL="1600200" indent="-228600">
              <a:defRPr sz="1700">
                <a:solidFill>
                  <a:schemeClr val="tx1"/>
                </a:solidFill>
                <a:latin typeface="Arial" panose="020B0604020202020204" pitchFamily="34" charset="0"/>
                <a:cs typeface="Arial" panose="020B0604020202020204" pitchFamily="34" charset="0"/>
              </a:defRPr>
            </a:lvl4pPr>
            <a:lvl5pPr marL="2057400" indent="-228600">
              <a:defRPr sz="17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7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7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7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700">
                <a:solidFill>
                  <a:schemeClr val="tx1"/>
                </a:solidFill>
                <a:latin typeface="Arial" panose="020B0604020202020204" pitchFamily="34" charset="0"/>
                <a:cs typeface="Arial" panose="020B0604020202020204" pitchFamily="34" charset="0"/>
              </a:defRPr>
            </a:lvl9pPr>
          </a:lstStyle>
          <a:p>
            <a:pPr eaLnBrk="1" hangingPunct="1"/>
            <a:endParaRPr lang="en-US" altLang="en-US" sz="2400" b="1">
              <a:latin typeface="Calibri" panose="020F0502020204030204" pitchFamily="34" charset="0"/>
            </a:endParaRPr>
          </a:p>
        </p:txBody>
      </p:sp>
      <p:sp>
        <p:nvSpPr>
          <p:cNvPr id="13316" name="object 20">
            <a:extLst>
              <a:ext uri="{FF2B5EF4-FFF2-40B4-BE49-F238E27FC236}">
                <a16:creationId xmlns:a16="http://schemas.microsoft.com/office/drawing/2014/main" id="{C1A9CAC9-6A73-47EC-A74E-BDA0D421790B}"/>
              </a:ext>
            </a:extLst>
          </p:cNvPr>
          <p:cNvSpPr txBox="1">
            <a:spLocks noChangeArrowheads="1"/>
          </p:cNvSpPr>
          <p:nvPr/>
        </p:nvSpPr>
        <p:spPr bwMode="auto">
          <a:xfrm>
            <a:off x="3221038" y="4246563"/>
            <a:ext cx="3251200"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a:defRPr sz="1700">
                <a:solidFill>
                  <a:schemeClr val="tx1"/>
                </a:solidFill>
                <a:latin typeface="Arial" panose="020B0604020202020204" pitchFamily="34" charset="0"/>
                <a:cs typeface="Arial" panose="020B0604020202020204" pitchFamily="34" charset="0"/>
              </a:defRPr>
            </a:lvl1pPr>
            <a:lvl2pPr marL="742950" indent="-285750">
              <a:defRPr sz="1700">
                <a:solidFill>
                  <a:schemeClr val="tx1"/>
                </a:solidFill>
                <a:latin typeface="Arial" panose="020B0604020202020204" pitchFamily="34" charset="0"/>
                <a:cs typeface="Arial" panose="020B0604020202020204" pitchFamily="34" charset="0"/>
              </a:defRPr>
            </a:lvl2pPr>
            <a:lvl3pPr marL="1143000" indent="-228600">
              <a:defRPr sz="1700">
                <a:solidFill>
                  <a:schemeClr val="tx1"/>
                </a:solidFill>
                <a:latin typeface="Arial" panose="020B0604020202020204" pitchFamily="34" charset="0"/>
                <a:cs typeface="Arial" panose="020B0604020202020204" pitchFamily="34" charset="0"/>
              </a:defRPr>
            </a:lvl3pPr>
            <a:lvl4pPr marL="1600200" indent="-228600">
              <a:defRPr sz="1700">
                <a:solidFill>
                  <a:schemeClr val="tx1"/>
                </a:solidFill>
                <a:latin typeface="Arial" panose="020B0604020202020204" pitchFamily="34" charset="0"/>
                <a:cs typeface="Arial" panose="020B0604020202020204" pitchFamily="34" charset="0"/>
              </a:defRPr>
            </a:lvl4pPr>
            <a:lvl5pPr marL="2057400" indent="-228600">
              <a:defRPr sz="17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7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7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7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700">
                <a:solidFill>
                  <a:schemeClr val="tx1"/>
                </a:solidFill>
                <a:latin typeface="Arial" panose="020B0604020202020204" pitchFamily="34" charset="0"/>
                <a:cs typeface="Arial" panose="020B0604020202020204" pitchFamily="34" charset="0"/>
              </a:defRPr>
            </a:lvl9pPr>
          </a:lstStyle>
          <a:p>
            <a:pPr eaLnBrk="1" hangingPunct="1"/>
            <a:endParaRPr lang="en-US" altLang="en-US" sz="2400" b="1">
              <a:latin typeface="Calibri" panose="020F0502020204030204" pitchFamily="34" charset="0"/>
            </a:endParaRPr>
          </a:p>
        </p:txBody>
      </p:sp>
      <p:sp>
        <p:nvSpPr>
          <p:cNvPr id="13317" name="Line 6">
            <a:extLst>
              <a:ext uri="{FF2B5EF4-FFF2-40B4-BE49-F238E27FC236}">
                <a16:creationId xmlns:a16="http://schemas.microsoft.com/office/drawing/2014/main" id="{8777E010-0C8B-41FA-83D1-FBFD58EDE272}"/>
              </a:ext>
            </a:extLst>
          </p:cNvPr>
          <p:cNvSpPr>
            <a:spLocks noChangeShapeType="1"/>
          </p:cNvSpPr>
          <p:nvPr/>
        </p:nvSpPr>
        <p:spPr bwMode="auto">
          <a:xfrm>
            <a:off x="527050" y="4603750"/>
            <a:ext cx="4214813"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nchorCtr="1"/>
          <a:lstStyle/>
          <a:p>
            <a:endParaRPr lang="en-GB"/>
          </a:p>
        </p:txBody>
      </p:sp>
      <p:sp>
        <p:nvSpPr>
          <p:cNvPr id="13318" name="Line 7">
            <a:extLst>
              <a:ext uri="{FF2B5EF4-FFF2-40B4-BE49-F238E27FC236}">
                <a16:creationId xmlns:a16="http://schemas.microsoft.com/office/drawing/2014/main" id="{BB9CDAFD-E59C-48A1-B43A-1E78ED0DFFD9}"/>
              </a:ext>
            </a:extLst>
          </p:cNvPr>
          <p:cNvSpPr>
            <a:spLocks noChangeShapeType="1"/>
          </p:cNvSpPr>
          <p:nvPr/>
        </p:nvSpPr>
        <p:spPr bwMode="auto">
          <a:xfrm>
            <a:off x="523875" y="5164138"/>
            <a:ext cx="42164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nchorCtr="1"/>
          <a:lstStyle/>
          <a:p>
            <a:endParaRPr lang="en-GB"/>
          </a:p>
        </p:txBody>
      </p:sp>
      <p:sp>
        <p:nvSpPr>
          <p:cNvPr id="13321" name="Line 10">
            <a:extLst>
              <a:ext uri="{FF2B5EF4-FFF2-40B4-BE49-F238E27FC236}">
                <a16:creationId xmlns:a16="http://schemas.microsoft.com/office/drawing/2014/main" id="{777961B5-B2DD-46BB-A2FA-D598F0C0553C}"/>
              </a:ext>
            </a:extLst>
          </p:cNvPr>
          <p:cNvSpPr>
            <a:spLocks noChangeShapeType="1"/>
          </p:cNvSpPr>
          <p:nvPr/>
        </p:nvSpPr>
        <p:spPr bwMode="auto">
          <a:xfrm>
            <a:off x="527050" y="7748588"/>
            <a:ext cx="4214813"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nchorCtr="1"/>
          <a:lstStyle/>
          <a:p>
            <a:endParaRPr lang="en-GB"/>
          </a:p>
        </p:txBody>
      </p:sp>
      <p:sp>
        <p:nvSpPr>
          <p:cNvPr id="13322" name="Line 11">
            <a:extLst>
              <a:ext uri="{FF2B5EF4-FFF2-40B4-BE49-F238E27FC236}">
                <a16:creationId xmlns:a16="http://schemas.microsoft.com/office/drawing/2014/main" id="{68DB4212-AD22-4ACA-AFB7-4139E00D1034}"/>
              </a:ext>
            </a:extLst>
          </p:cNvPr>
          <p:cNvSpPr>
            <a:spLocks noChangeShapeType="1"/>
          </p:cNvSpPr>
          <p:nvPr/>
        </p:nvSpPr>
        <p:spPr bwMode="auto">
          <a:xfrm>
            <a:off x="523875" y="8270875"/>
            <a:ext cx="42164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nchorCtr="1"/>
          <a:lstStyle/>
          <a:p>
            <a:endParaRPr lang="en-GB"/>
          </a:p>
        </p:txBody>
      </p:sp>
      <p:sp>
        <p:nvSpPr>
          <p:cNvPr id="13323" name="Line 12">
            <a:extLst>
              <a:ext uri="{FF2B5EF4-FFF2-40B4-BE49-F238E27FC236}">
                <a16:creationId xmlns:a16="http://schemas.microsoft.com/office/drawing/2014/main" id="{1972B7AE-931D-4A19-B483-8A78FD0A26DD}"/>
              </a:ext>
            </a:extLst>
          </p:cNvPr>
          <p:cNvSpPr>
            <a:spLocks noChangeShapeType="1"/>
          </p:cNvSpPr>
          <p:nvPr/>
        </p:nvSpPr>
        <p:spPr bwMode="auto">
          <a:xfrm>
            <a:off x="523875" y="9328150"/>
            <a:ext cx="42164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nchorCtr="1"/>
          <a:lstStyle/>
          <a:p>
            <a:endParaRPr lang="en-GB"/>
          </a:p>
        </p:txBody>
      </p:sp>
      <p:sp>
        <p:nvSpPr>
          <p:cNvPr id="13324" name="Line 13">
            <a:extLst>
              <a:ext uri="{FF2B5EF4-FFF2-40B4-BE49-F238E27FC236}">
                <a16:creationId xmlns:a16="http://schemas.microsoft.com/office/drawing/2014/main" id="{47227147-1A79-498A-A051-9AABE349B8C7}"/>
              </a:ext>
            </a:extLst>
          </p:cNvPr>
          <p:cNvSpPr>
            <a:spLocks noChangeShapeType="1"/>
          </p:cNvSpPr>
          <p:nvPr/>
        </p:nvSpPr>
        <p:spPr bwMode="auto">
          <a:xfrm>
            <a:off x="1420813" y="3957638"/>
            <a:ext cx="0" cy="619125"/>
          </a:xfrm>
          <a:prstGeom prst="line">
            <a:avLst/>
          </a:prstGeom>
          <a:noFill/>
          <a:ln w="127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nchorCtr="1"/>
          <a:lstStyle/>
          <a:p>
            <a:endParaRPr lang="en-GB"/>
          </a:p>
        </p:txBody>
      </p:sp>
      <p:sp>
        <p:nvSpPr>
          <p:cNvPr id="13325" name="Line 14">
            <a:extLst>
              <a:ext uri="{FF2B5EF4-FFF2-40B4-BE49-F238E27FC236}">
                <a16:creationId xmlns:a16="http://schemas.microsoft.com/office/drawing/2014/main" id="{C14958A9-5948-420D-B148-C7435CC5D0F9}"/>
              </a:ext>
            </a:extLst>
          </p:cNvPr>
          <p:cNvSpPr>
            <a:spLocks noChangeShapeType="1"/>
          </p:cNvSpPr>
          <p:nvPr/>
        </p:nvSpPr>
        <p:spPr bwMode="auto">
          <a:xfrm>
            <a:off x="1420813" y="3957638"/>
            <a:ext cx="3319462"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nchorCtr="1"/>
          <a:lstStyle/>
          <a:p>
            <a:endParaRPr lang="en-GB"/>
          </a:p>
        </p:txBody>
      </p:sp>
      <p:sp>
        <p:nvSpPr>
          <p:cNvPr id="13326" name="Line 15">
            <a:extLst>
              <a:ext uri="{FF2B5EF4-FFF2-40B4-BE49-F238E27FC236}">
                <a16:creationId xmlns:a16="http://schemas.microsoft.com/office/drawing/2014/main" id="{13AEA984-C7C5-43F1-A3BB-80BCC21796BF}"/>
              </a:ext>
            </a:extLst>
          </p:cNvPr>
          <p:cNvSpPr>
            <a:spLocks noChangeShapeType="1"/>
          </p:cNvSpPr>
          <p:nvPr/>
        </p:nvSpPr>
        <p:spPr bwMode="auto">
          <a:xfrm>
            <a:off x="1420813" y="3189288"/>
            <a:ext cx="0" cy="768350"/>
          </a:xfrm>
          <a:prstGeom prst="line">
            <a:avLst/>
          </a:prstGeom>
          <a:noFill/>
          <a:ln w="12700" cap="sq">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nchorCtr="1"/>
          <a:lstStyle/>
          <a:p>
            <a:endParaRPr lang="en-GB"/>
          </a:p>
        </p:txBody>
      </p:sp>
      <p:sp>
        <p:nvSpPr>
          <p:cNvPr id="13327" name="Line 16">
            <a:extLst>
              <a:ext uri="{FF2B5EF4-FFF2-40B4-BE49-F238E27FC236}">
                <a16:creationId xmlns:a16="http://schemas.microsoft.com/office/drawing/2014/main" id="{6A7EA158-6EDF-4001-89F8-679509E3DBC4}"/>
              </a:ext>
            </a:extLst>
          </p:cNvPr>
          <p:cNvSpPr>
            <a:spLocks noChangeShapeType="1"/>
          </p:cNvSpPr>
          <p:nvPr/>
        </p:nvSpPr>
        <p:spPr bwMode="auto">
          <a:xfrm>
            <a:off x="5435600" y="2905125"/>
            <a:ext cx="0" cy="6132513"/>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nchorCtr="1"/>
          <a:lstStyle/>
          <a:p>
            <a:endParaRPr lang="en-GB"/>
          </a:p>
        </p:txBody>
      </p:sp>
      <p:sp>
        <p:nvSpPr>
          <p:cNvPr id="13329" name="Line 18">
            <a:extLst>
              <a:ext uri="{FF2B5EF4-FFF2-40B4-BE49-F238E27FC236}">
                <a16:creationId xmlns:a16="http://schemas.microsoft.com/office/drawing/2014/main" id="{DBE588DE-78CC-4105-BB7A-4AE5C3BDAA72}"/>
              </a:ext>
            </a:extLst>
          </p:cNvPr>
          <p:cNvSpPr>
            <a:spLocks noChangeShapeType="1"/>
          </p:cNvSpPr>
          <p:nvPr/>
        </p:nvSpPr>
        <p:spPr bwMode="auto">
          <a:xfrm>
            <a:off x="523875" y="3965575"/>
            <a:ext cx="896938"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cap="sq">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nchorCtr="1"/>
          <a:lstStyle/>
          <a:p>
            <a:endParaRPr lang="en-GB"/>
          </a:p>
        </p:txBody>
      </p:sp>
      <p:sp>
        <p:nvSpPr>
          <p:cNvPr id="13331" name="Line 20">
            <a:extLst>
              <a:ext uri="{FF2B5EF4-FFF2-40B4-BE49-F238E27FC236}">
                <a16:creationId xmlns:a16="http://schemas.microsoft.com/office/drawing/2014/main" id="{28D10DA7-D6BB-441D-991A-3C8A8EB92246}"/>
              </a:ext>
            </a:extLst>
          </p:cNvPr>
          <p:cNvSpPr>
            <a:spLocks noChangeShapeType="1"/>
          </p:cNvSpPr>
          <p:nvPr/>
        </p:nvSpPr>
        <p:spPr bwMode="auto">
          <a:xfrm>
            <a:off x="523875" y="3189288"/>
            <a:ext cx="0" cy="76835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cap="sq">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nchorCtr="1"/>
          <a:lstStyle/>
          <a:p>
            <a:endParaRPr lang="en-GB"/>
          </a:p>
        </p:txBody>
      </p:sp>
      <p:sp>
        <p:nvSpPr>
          <p:cNvPr id="13333" name="Rectangle 26">
            <a:extLst>
              <a:ext uri="{FF2B5EF4-FFF2-40B4-BE49-F238E27FC236}">
                <a16:creationId xmlns:a16="http://schemas.microsoft.com/office/drawing/2014/main" id="{1B85F7F6-50EB-467A-8C4B-1EAF32EB9428}"/>
              </a:ext>
            </a:extLst>
          </p:cNvPr>
          <p:cNvSpPr>
            <a:spLocks noChangeArrowheads="1"/>
          </p:cNvSpPr>
          <p:nvPr/>
        </p:nvSpPr>
        <p:spPr bwMode="auto">
          <a:xfrm>
            <a:off x="2116138" y="900113"/>
            <a:ext cx="220980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3988" tIns="41994" rIns="83988" bIns="41994">
            <a:spAutoFit/>
          </a:bodyPr>
          <a:lstStyle>
            <a:lvl1pPr defTabSz="839788">
              <a:spcBef>
                <a:spcPct val="20000"/>
              </a:spcBef>
              <a:buClr>
                <a:schemeClr val="accent1"/>
              </a:buClr>
              <a:buSzPct val="70000"/>
              <a:buFont typeface="Wingdings 2" panose="05020102010507070707" pitchFamily="18" charset="2"/>
              <a:buChar char=""/>
              <a:defRPr sz="2900">
                <a:solidFill>
                  <a:schemeClr val="tx2"/>
                </a:solidFill>
                <a:latin typeface="Franklin Gothic Book" panose="020B0503020102020204" pitchFamily="34" charset="0"/>
              </a:defRPr>
            </a:lvl1pPr>
            <a:lvl2pPr marL="420688" indent="-261938" defTabSz="839788">
              <a:spcBef>
                <a:spcPct val="20000"/>
              </a:spcBef>
              <a:buClr>
                <a:schemeClr val="accent1"/>
              </a:buClr>
              <a:buSzPct val="70000"/>
              <a:buFont typeface="Wingdings 2" panose="05020102010507070707" pitchFamily="18" charset="2"/>
              <a:buChar char=""/>
              <a:defRPr sz="2600">
                <a:solidFill>
                  <a:schemeClr val="tx2"/>
                </a:solidFill>
                <a:latin typeface="Franklin Gothic Book" panose="020B0503020102020204" pitchFamily="34" charset="0"/>
              </a:defRPr>
            </a:lvl2pPr>
            <a:lvl3pPr marL="839788" indent="-209550" defTabSz="839788">
              <a:spcBef>
                <a:spcPct val="20000"/>
              </a:spcBef>
              <a:buClr>
                <a:schemeClr val="accent1"/>
              </a:buClr>
              <a:buSzPct val="70000"/>
              <a:buFont typeface="Wingdings 2" panose="05020102010507070707" pitchFamily="18" charset="2"/>
              <a:buChar char=""/>
              <a:defRPr sz="2200">
                <a:solidFill>
                  <a:schemeClr val="tx2"/>
                </a:solidFill>
                <a:latin typeface="Franklin Gothic Book" panose="020B0503020102020204" pitchFamily="34" charset="0"/>
              </a:defRPr>
            </a:lvl3pPr>
            <a:lvl4pPr marL="1260475" indent="-209550" defTabSz="839788">
              <a:spcBef>
                <a:spcPct val="20000"/>
              </a:spcBef>
              <a:buClr>
                <a:schemeClr val="accent1"/>
              </a:buClr>
              <a:buSzPct val="70000"/>
              <a:buFont typeface="Wingdings 2" panose="05020102010507070707" pitchFamily="18" charset="2"/>
              <a:buChar char=""/>
              <a:defRPr>
                <a:solidFill>
                  <a:schemeClr val="tx2"/>
                </a:solidFill>
                <a:latin typeface="Franklin Gothic Book" panose="020B0503020102020204" pitchFamily="34" charset="0"/>
              </a:defRPr>
            </a:lvl4pPr>
            <a:lvl5pPr marL="1679575" indent="-209550" defTabSz="839788">
              <a:spcBef>
                <a:spcPct val="20000"/>
              </a:spcBef>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5pPr>
            <a:lvl6pPr marL="213677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6pPr>
            <a:lvl7pPr marL="259397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7pPr>
            <a:lvl8pPr marL="305117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8pPr>
            <a:lvl9pPr marL="350837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9pPr>
          </a:lstStyle>
          <a:p>
            <a:pPr algn="ctr" eaLnBrk="1" hangingPunct="1">
              <a:spcBef>
                <a:spcPct val="0"/>
              </a:spcBef>
              <a:buClrTx/>
              <a:buSzTx/>
              <a:buFontTx/>
              <a:buNone/>
            </a:pPr>
            <a:r>
              <a:rPr lang="en-GB" altLang="en-US" sz="1700" b="1" dirty="0">
                <a:solidFill>
                  <a:srgbClr val="0000FF"/>
                </a:solidFill>
                <a:latin typeface="Comic Sans MS" panose="030F0702030302020204" pitchFamily="66" charset="0"/>
              </a:rPr>
              <a:t>INTRODUCTION</a:t>
            </a:r>
          </a:p>
        </p:txBody>
      </p:sp>
      <p:sp>
        <p:nvSpPr>
          <p:cNvPr id="13334" name="object 2">
            <a:extLst>
              <a:ext uri="{FF2B5EF4-FFF2-40B4-BE49-F238E27FC236}">
                <a16:creationId xmlns:a16="http://schemas.microsoft.com/office/drawing/2014/main" id="{B478E898-C22A-4B70-96A0-1B41011F433B}"/>
              </a:ext>
            </a:extLst>
          </p:cNvPr>
          <p:cNvSpPr txBox="1">
            <a:spLocks noChangeArrowheads="1"/>
          </p:cNvSpPr>
          <p:nvPr/>
        </p:nvSpPr>
        <p:spPr bwMode="auto">
          <a:xfrm>
            <a:off x="1768475" y="9471025"/>
            <a:ext cx="33512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1113" indent="38100" defTabSz="839788">
              <a:spcBef>
                <a:spcPct val="20000"/>
              </a:spcBef>
              <a:buClr>
                <a:schemeClr val="accent1"/>
              </a:buClr>
              <a:buSzPct val="70000"/>
              <a:buFont typeface="Wingdings 2" panose="05020102010507070707" pitchFamily="18" charset="2"/>
              <a:buChar char=""/>
              <a:defRPr sz="2900">
                <a:solidFill>
                  <a:schemeClr val="tx2"/>
                </a:solidFill>
                <a:latin typeface="Franklin Gothic Book" panose="020B0503020102020204" pitchFamily="34" charset="0"/>
              </a:defRPr>
            </a:lvl1pPr>
            <a:lvl2pPr marL="682625" indent="-261938" defTabSz="839788">
              <a:spcBef>
                <a:spcPct val="20000"/>
              </a:spcBef>
              <a:buClr>
                <a:schemeClr val="accent1"/>
              </a:buClr>
              <a:buSzPct val="70000"/>
              <a:buFont typeface="Wingdings 2" panose="05020102010507070707" pitchFamily="18" charset="2"/>
              <a:buChar char=""/>
              <a:defRPr sz="2600">
                <a:solidFill>
                  <a:schemeClr val="tx2"/>
                </a:solidFill>
                <a:latin typeface="Franklin Gothic Book" panose="020B0503020102020204" pitchFamily="34" charset="0"/>
              </a:defRPr>
            </a:lvl2pPr>
            <a:lvl3pPr marL="1049338" indent="-209550" defTabSz="839788">
              <a:spcBef>
                <a:spcPct val="20000"/>
              </a:spcBef>
              <a:buClr>
                <a:schemeClr val="accent1"/>
              </a:buClr>
              <a:buSzPct val="70000"/>
              <a:buFont typeface="Wingdings 2" panose="05020102010507070707" pitchFamily="18" charset="2"/>
              <a:buChar char=""/>
              <a:defRPr sz="2200">
                <a:solidFill>
                  <a:schemeClr val="tx2"/>
                </a:solidFill>
                <a:latin typeface="Franklin Gothic Book" panose="020B0503020102020204" pitchFamily="34" charset="0"/>
              </a:defRPr>
            </a:lvl3pPr>
            <a:lvl4pPr marL="1470025" indent="-209550" defTabSz="839788">
              <a:spcBef>
                <a:spcPct val="20000"/>
              </a:spcBef>
              <a:buClr>
                <a:schemeClr val="accent1"/>
              </a:buClr>
              <a:buSzPct val="70000"/>
              <a:buFont typeface="Wingdings 2" panose="05020102010507070707" pitchFamily="18" charset="2"/>
              <a:buChar char=""/>
              <a:defRPr>
                <a:solidFill>
                  <a:schemeClr val="tx2"/>
                </a:solidFill>
                <a:latin typeface="Franklin Gothic Book" panose="020B0503020102020204" pitchFamily="34" charset="0"/>
              </a:defRPr>
            </a:lvl4pPr>
            <a:lvl5pPr marL="1889125" indent="-209550" defTabSz="839788">
              <a:spcBef>
                <a:spcPct val="20000"/>
              </a:spcBef>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5pPr>
            <a:lvl6pPr marL="234632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6pPr>
            <a:lvl7pPr marL="280352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7pPr>
            <a:lvl8pPr marL="326072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8pPr>
            <a:lvl9pPr marL="371792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9pPr>
          </a:lstStyle>
          <a:p>
            <a:pPr algn="ctr" eaLnBrk="1" hangingPunct="1">
              <a:spcBef>
                <a:spcPct val="0"/>
              </a:spcBef>
              <a:buClrTx/>
              <a:buSzTx/>
              <a:buFontTx/>
              <a:buNone/>
            </a:pPr>
            <a:r>
              <a:rPr lang="en-GB" altLang="en-US" sz="900">
                <a:solidFill>
                  <a:srgbClr val="6699FF"/>
                </a:solidFill>
                <a:latin typeface="Century Gothic" panose="020B0502020202020204" pitchFamily="34" charset="0"/>
              </a:rPr>
              <a:t>Improving Your Life Network</a:t>
            </a:r>
          </a:p>
          <a:p>
            <a:pPr algn="ctr" eaLnBrk="1" hangingPunct="1">
              <a:spcBef>
                <a:spcPct val="0"/>
              </a:spcBef>
              <a:buClrTx/>
              <a:buSzTx/>
              <a:buFontTx/>
              <a:buNone/>
            </a:pPr>
            <a:r>
              <a:rPr lang="en-US" altLang="en-US" sz="900">
                <a:solidFill>
                  <a:srgbClr val="6699FF"/>
                </a:solidFill>
                <a:latin typeface="Century Gothic" panose="020B0502020202020204" pitchFamily="34" charset="0"/>
              </a:rPr>
              <a:t>© Ashley Clark 2015 - 2020</a:t>
            </a:r>
          </a:p>
        </p:txBody>
      </p:sp>
      <p:pic>
        <p:nvPicPr>
          <p:cNvPr id="13335" name="Picture 29" descr="Improving Your Life.jpg">
            <a:extLst>
              <a:ext uri="{FF2B5EF4-FFF2-40B4-BE49-F238E27FC236}">
                <a16:creationId xmlns:a16="http://schemas.microsoft.com/office/drawing/2014/main" id="{F8B1F75D-BEF4-43AE-B4EC-F20E5B18694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032602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3654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654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654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654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3654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90" name="Rectangle 38">
            <a:extLst>
              <a:ext uri="{FF2B5EF4-FFF2-40B4-BE49-F238E27FC236}">
                <a16:creationId xmlns:a16="http://schemas.microsoft.com/office/drawing/2014/main" id="{24AD9825-7096-42DA-A110-97E514616546}"/>
              </a:ext>
            </a:extLst>
          </p:cNvPr>
          <p:cNvSpPr>
            <a:spLocks noChangeArrowheads="1"/>
          </p:cNvSpPr>
          <p:nvPr/>
        </p:nvSpPr>
        <p:spPr bwMode="auto">
          <a:xfrm>
            <a:off x="385762" y="1813719"/>
            <a:ext cx="6223000" cy="6949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2665" tIns="42986" rIns="82665" bIns="42986"/>
          <a:lstStyle>
            <a:lvl1pPr marL="314325" indent="-314325" defTabSz="839788">
              <a:spcBef>
                <a:spcPct val="20000"/>
              </a:spcBef>
              <a:buClr>
                <a:schemeClr val="accent1"/>
              </a:buClr>
              <a:buSzPct val="70000"/>
              <a:buFont typeface="Wingdings 2" panose="05020102010507070707" pitchFamily="18" charset="2"/>
              <a:buChar char=""/>
              <a:defRPr sz="2900">
                <a:solidFill>
                  <a:schemeClr val="tx2"/>
                </a:solidFill>
                <a:latin typeface="Franklin Gothic Book" panose="020B0503020102020204" pitchFamily="34" charset="0"/>
              </a:defRPr>
            </a:lvl1pPr>
            <a:lvl2pPr marL="420688" defTabSz="839788">
              <a:spcBef>
                <a:spcPct val="20000"/>
              </a:spcBef>
              <a:buClr>
                <a:schemeClr val="accent1"/>
              </a:buClr>
              <a:buSzPct val="70000"/>
              <a:buFont typeface="Wingdings 2" panose="05020102010507070707" pitchFamily="18" charset="2"/>
              <a:buChar char=""/>
              <a:defRPr sz="2600">
                <a:solidFill>
                  <a:schemeClr val="tx2"/>
                </a:solidFill>
                <a:latin typeface="Franklin Gothic Book" panose="020B0503020102020204" pitchFamily="34" charset="0"/>
              </a:defRPr>
            </a:lvl2pPr>
            <a:lvl3pPr marL="839788" indent="-209550" defTabSz="839788">
              <a:spcBef>
                <a:spcPct val="20000"/>
              </a:spcBef>
              <a:buClr>
                <a:schemeClr val="accent1"/>
              </a:buClr>
              <a:buSzPct val="70000"/>
              <a:buFont typeface="Wingdings 2" panose="05020102010507070707" pitchFamily="18" charset="2"/>
              <a:buChar char=""/>
              <a:defRPr sz="2200">
                <a:solidFill>
                  <a:schemeClr val="tx2"/>
                </a:solidFill>
                <a:latin typeface="Franklin Gothic Book" panose="020B0503020102020204" pitchFamily="34" charset="0"/>
              </a:defRPr>
            </a:lvl3pPr>
            <a:lvl4pPr marL="1260475" indent="-209550" defTabSz="839788">
              <a:spcBef>
                <a:spcPct val="20000"/>
              </a:spcBef>
              <a:buClr>
                <a:schemeClr val="accent1"/>
              </a:buClr>
              <a:buSzPct val="70000"/>
              <a:buFont typeface="Wingdings 2" panose="05020102010507070707" pitchFamily="18" charset="2"/>
              <a:buChar char=""/>
              <a:defRPr>
                <a:solidFill>
                  <a:schemeClr val="tx2"/>
                </a:solidFill>
                <a:latin typeface="Franklin Gothic Book" panose="020B0503020102020204" pitchFamily="34" charset="0"/>
              </a:defRPr>
            </a:lvl4pPr>
            <a:lvl5pPr marL="1679575" indent="-209550" defTabSz="839788">
              <a:spcBef>
                <a:spcPct val="20000"/>
              </a:spcBef>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5pPr>
            <a:lvl6pPr marL="213677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6pPr>
            <a:lvl7pPr marL="259397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7pPr>
            <a:lvl8pPr marL="305117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8pPr>
            <a:lvl9pPr marL="350837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9pPr>
          </a:lstStyle>
          <a:p>
            <a:pPr lvl="1" eaLnBrk="1" hangingPunct="1">
              <a:spcBef>
                <a:spcPct val="5000"/>
              </a:spcBef>
              <a:buFont typeface="Wingdings 2" panose="05020102010507070707" pitchFamily="18" charset="2"/>
              <a:buNone/>
            </a:pPr>
            <a:endParaRPr lang="en-GB" altLang="en-US" sz="1500" b="1" dirty="0">
              <a:solidFill>
                <a:srgbClr val="990033"/>
              </a:solidFill>
              <a:latin typeface="Calibri" panose="020F0502020204030204" pitchFamily="34" charset="0"/>
            </a:endParaRPr>
          </a:p>
          <a:p>
            <a:pPr lvl="1" eaLnBrk="1" hangingPunct="1">
              <a:spcBef>
                <a:spcPct val="5000"/>
              </a:spcBef>
              <a:buFont typeface="Wingdings 2" panose="05020102010507070707" pitchFamily="18" charset="2"/>
              <a:buNone/>
            </a:pPr>
            <a:r>
              <a:rPr lang="en-GB" altLang="en-US" sz="1500" b="1" dirty="0">
                <a:solidFill>
                  <a:srgbClr val="0000FF"/>
                </a:solidFill>
                <a:highlight>
                  <a:srgbClr val="C0C0C0"/>
                </a:highlight>
                <a:latin typeface="Calibri" panose="020F0502020204030204" pitchFamily="34" charset="0"/>
              </a:rPr>
              <a:t>MODULE</a:t>
            </a:r>
            <a:r>
              <a:rPr lang="en-US" altLang="en-US" sz="1500" b="1" dirty="0">
                <a:solidFill>
                  <a:srgbClr val="0000FF"/>
                </a:solidFill>
                <a:highlight>
                  <a:srgbClr val="C0C0C0"/>
                </a:highlight>
                <a:latin typeface="Calibri" panose="020F0502020204030204" pitchFamily="34" charset="0"/>
              </a:rPr>
              <a:t> #1:</a:t>
            </a:r>
            <a:r>
              <a:rPr lang="en-GB" altLang="en-US" sz="1500" b="1" dirty="0">
                <a:solidFill>
                  <a:srgbClr val="990033"/>
                </a:solidFill>
                <a:highlight>
                  <a:srgbClr val="C0C0C0"/>
                </a:highlight>
                <a:latin typeface="Calibri" panose="020F0502020204030204" pitchFamily="34" charset="0"/>
              </a:rPr>
              <a:t>  </a:t>
            </a:r>
            <a:r>
              <a:rPr lang="en-GB" altLang="en-US" sz="2200" b="1" dirty="0">
                <a:solidFill>
                  <a:srgbClr val="990033"/>
                </a:solidFill>
                <a:highlight>
                  <a:srgbClr val="C0C0C0"/>
                </a:highlight>
                <a:latin typeface="Calibri" panose="020F0502020204030204" pitchFamily="34" charset="0"/>
              </a:rPr>
              <a:t>How Is Your Life?</a:t>
            </a:r>
          </a:p>
          <a:p>
            <a:pPr lvl="1" eaLnBrk="1" hangingPunct="1">
              <a:spcBef>
                <a:spcPct val="5000"/>
              </a:spcBef>
              <a:buFont typeface="Wingdings 2" panose="05020102010507070707" pitchFamily="18" charset="2"/>
              <a:buNone/>
            </a:pPr>
            <a:endParaRPr lang="en-GB" altLang="en-US" sz="1500" b="1" dirty="0">
              <a:solidFill>
                <a:srgbClr val="231F20"/>
              </a:solidFill>
              <a:latin typeface="Calibri" panose="020F0502020204030204" pitchFamily="34" charset="0"/>
            </a:endParaRPr>
          </a:p>
          <a:p>
            <a:pPr lvl="1" eaLnBrk="1" hangingPunct="1">
              <a:spcBef>
                <a:spcPct val="5000"/>
              </a:spcBef>
              <a:buNone/>
            </a:pPr>
            <a:r>
              <a:rPr lang="en-GB" altLang="en-US" sz="1500" b="1" dirty="0">
                <a:solidFill>
                  <a:srgbClr val="0000FF"/>
                </a:solidFill>
                <a:latin typeface="Calibri" panose="020F0502020204030204" pitchFamily="34" charset="0"/>
              </a:rPr>
              <a:t>MODULE</a:t>
            </a:r>
            <a:r>
              <a:rPr lang="en-US" altLang="en-US" sz="1500" b="1" dirty="0">
                <a:solidFill>
                  <a:srgbClr val="0000FF"/>
                </a:solidFill>
                <a:latin typeface="Calibri" panose="020F0502020204030204" pitchFamily="34" charset="0"/>
              </a:rPr>
              <a:t> #2:</a:t>
            </a:r>
            <a:r>
              <a:rPr lang="en-GB" altLang="en-US" sz="1500" b="1" dirty="0">
                <a:solidFill>
                  <a:srgbClr val="990033"/>
                </a:solidFill>
                <a:latin typeface="Calibri" panose="020F0502020204030204" pitchFamily="34" charset="0"/>
              </a:rPr>
              <a:t>  </a:t>
            </a:r>
            <a:r>
              <a:rPr lang="en-GB" altLang="en-US" sz="2200" b="1" dirty="0">
                <a:solidFill>
                  <a:srgbClr val="990033"/>
                </a:solidFill>
                <a:latin typeface="Calibri" panose="020F0502020204030204" pitchFamily="34" charset="0"/>
              </a:rPr>
              <a:t>The Prosperity Mindset</a:t>
            </a:r>
          </a:p>
          <a:p>
            <a:pPr lvl="1" eaLnBrk="1" hangingPunct="1">
              <a:spcBef>
                <a:spcPct val="5000"/>
              </a:spcBef>
              <a:buFont typeface="Wingdings 2" panose="05020102010507070707" pitchFamily="18" charset="2"/>
              <a:buNone/>
            </a:pPr>
            <a:endParaRPr lang="en-GB" altLang="en-US" sz="1500" b="1" dirty="0">
              <a:solidFill>
                <a:srgbClr val="990033"/>
              </a:solidFill>
              <a:latin typeface="Calibri" panose="020F0502020204030204" pitchFamily="34" charset="0"/>
            </a:endParaRPr>
          </a:p>
          <a:p>
            <a:pPr lvl="1" eaLnBrk="1" hangingPunct="1">
              <a:spcBef>
                <a:spcPct val="5000"/>
              </a:spcBef>
              <a:buNone/>
            </a:pPr>
            <a:r>
              <a:rPr lang="en-GB" altLang="en-US" sz="1500" b="1" dirty="0">
                <a:solidFill>
                  <a:srgbClr val="0000FF"/>
                </a:solidFill>
                <a:latin typeface="Calibri" panose="020F0502020204030204" pitchFamily="34" charset="0"/>
              </a:rPr>
              <a:t>MODULE</a:t>
            </a:r>
            <a:r>
              <a:rPr lang="en-US" altLang="en-US" sz="1500" b="1" dirty="0">
                <a:solidFill>
                  <a:srgbClr val="0000FF"/>
                </a:solidFill>
                <a:latin typeface="Calibri" panose="020F0502020204030204" pitchFamily="34" charset="0"/>
              </a:rPr>
              <a:t> #3:</a:t>
            </a:r>
            <a:r>
              <a:rPr lang="en-GB" altLang="en-US" sz="1500" b="1" dirty="0">
                <a:solidFill>
                  <a:srgbClr val="990033"/>
                </a:solidFill>
                <a:latin typeface="Calibri" panose="020F0502020204030204" pitchFamily="34" charset="0"/>
              </a:rPr>
              <a:t>  </a:t>
            </a:r>
            <a:r>
              <a:rPr lang="en-GB" altLang="en-US" sz="2200" b="1" dirty="0">
                <a:solidFill>
                  <a:srgbClr val="990033"/>
                </a:solidFill>
                <a:latin typeface="Calibri" panose="020F0502020204030204" pitchFamily="34" charset="0"/>
              </a:rPr>
              <a:t>Vision &amp; Purpose</a:t>
            </a:r>
          </a:p>
          <a:p>
            <a:pPr lvl="1" eaLnBrk="1" hangingPunct="1">
              <a:spcBef>
                <a:spcPct val="5000"/>
              </a:spcBef>
              <a:buFont typeface="Wingdings 2" panose="05020102010507070707" pitchFamily="18" charset="2"/>
              <a:buNone/>
            </a:pPr>
            <a:endParaRPr lang="en-GB" altLang="en-US" sz="1500" b="1" dirty="0">
              <a:solidFill>
                <a:srgbClr val="231F20"/>
              </a:solidFill>
              <a:latin typeface="Calibri" panose="020F0502020204030204" pitchFamily="34" charset="0"/>
            </a:endParaRPr>
          </a:p>
          <a:p>
            <a:pPr lvl="1" eaLnBrk="1" hangingPunct="1">
              <a:spcBef>
                <a:spcPct val="5000"/>
              </a:spcBef>
              <a:buNone/>
            </a:pPr>
            <a:r>
              <a:rPr lang="en-GB" altLang="en-US" sz="1500" b="1" dirty="0">
                <a:solidFill>
                  <a:srgbClr val="0000FF"/>
                </a:solidFill>
                <a:latin typeface="Calibri" panose="020F0502020204030204" pitchFamily="34" charset="0"/>
              </a:rPr>
              <a:t>MODULE</a:t>
            </a:r>
            <a:r>
              <a:rPr lang="en-US" altLang="en-US" sz="1500" b="1" dirty="0">
                <a:solidFill>
                  <a:srgbClr val="0000FF"/>
                </a:solidFill>
                <a:latin typeface="Calibri" panose="020F0502020204030204" pitchFamily="34" charset="0"/>
              </a:rPr>
              <a:t> #4:</a:t>
            </a:r>
            <a:r>
              <a:rPr lang="en-GB" altLang="en-US" sz="1500" b="1" dirty="0">
                <a:solidFill>
                  <a:srgbClr val="990033"/>
                </a:solidFill>
                <a:latin typeface="Calibri" panose="020F0502020204030204" pitchFamily="34" charset="0"/>
              </a:rPr>
              <a:t>  </a:t>
            </a:r>
            <a:r>
              <a:rPr lang="en-GB" altLang="en-US" sz="2200" b="1" dirty="0">
                <a:solidFill>
                  <a:srgbClr val="990033"/>
                </a:solidFill>
                <a:latin typeface="Calibri" panose="020F0502020204030204" pitchFamily="34" charset="0"/>
              </a:rPr>
              <a:t>Wealth &amp; Legacy</a:t>
            </a:r>
          </a:p>
          <a:p>
            <a:pPr lvl="1" eaLnBrk="1" hangingPunct="1">
              <a:spcBef>
                <a:spcPct val="5000"/>
              </a:spcBef>
              <a:buFont typeface="Wingdings 2" panose="05020102010507070707" pitchFamily="18" charset="2"/>
              <a:buNone/>
            </a:pPr>
            <a:endParaRPr lang="en-GB" altLang="en-US" sz="1500" b="1" dirty="0">
              <a:solidFill>
                <a:srgbClr val="231F20"/>
              </a:solidFill>
              <a:latin typeface="Calibri" panose="020F0502020204030204" pitchFamily="34" charset="0"/>
            </a:endParaRPr>
          </a:p>
          <a:p>
            <a:pPr lvl="1" eaLnBrk="1" hangingPunct="1">
              <a:spcBef>
                <a:spcPct val="5000"/>
              </a:spcBef>
              <a:buNone/>
            </a:pPr>
            <a:r>
              <a:rPr lang="en-GB" altLang="en-US" sz="1500" b="1" dirty="0">
                <a:solidFill>
                  <a:srgbClr val="0000FF"/>
                </a:solidFill>
                <a:latin typeface="Calibri" panose="020F0502020204030204" pitchFamily="34" charset="0"/>
              </a:rPr>
              <a:t>MODULE</a:t>
            </a:r>
            <a:r>
              <a:rPr lang="en-US" altLang="en-US" sz="1500" b="1" dirty="0">
                <a:solidFill>
                  <a:srgbClr val="0000FF"/>
                </a:solidFill>
                <a:latin typeface="Calibri" panose="020F0502020204030204" pitchFamily="34" charset="0"/>
              </a:rPr>
              <a:t> #5:</a:t>
            </a:r>
            <a:r>
              <a:rPr lang="en-GB" altLang="en-US" sz="1500" b="1" dirty="0">
                <a:solidFill>
                  <a:srgbClr val="990033"/>
                </a:solidFill>
                <a:latin typeface="Calibri" panose="020F0502020204030204" pitchFamily="34" charset="0"/>
              </a:rPr>
              <a:t>  </a:t>
            </a:r>
            <a:r>
              <a:rPr lang="en-GB" altLang="en-US" sz="2200" b="1" dirty="0">
                <a:solidFill>
                  <a:srgbClr val="990033"/>
                </a:solidFill>
                <a:latin typeface="Calibri" panose="020F0502020204030204" pitchFamily="34" charset="0"/>
              </a:rPr>
              <a:t>Goals &amp; Milestones</a:t>
            </a:r>
          </a:p>
          <a:p>
            <a:pPr lvl="1" eaLnBrk="1" hangingPunct="1">
              <a:spcBef>
                <a:spcPct val="5000"/>
              </a:spcBef>
              <a:buFont typeface="Wingdings 2" panose="05020102010507070707" pitchFamily="18" charset="2"/>
              <a:buNone/>
            </a:pPr>
            <a:endParaRPr lang="en-GB" altLang="en-US" sz="1500" b="1" dirty="0">
              <a:solidFill>
                <a:srgbClr val="231F20"/>
              </a:solidFill>
              <a:latin typeface="Calibri" panose="020F0502020204030204" pitchFamily="34" charset="0"/>
            </a:endParaRPr>
          </a:p>
          <a:p>
            <a:pPr lvl="1" eaLnBrk="1" hangingPunct="1">
              <a:spcBef>
                <a:spcPct val="5000"/>
              </a:spcBef>
              <a:buNone/>
            </a:pPr>
            <a:r>
              <a:rPr lang="en-GB" altLang="en-US" sz="1500" b="1" dirty="0">
                <a:solidFill>
                  <a:srgbClr val="0000FF"/>
                </a:solidFill>
                <a:latin typeface="Calibri" panose="020F0502020204030204" pitchFamily="34" charset="0"/>
              </a:rPr>
              <a:t>MODULE</a:t>
            </a:r>
            <a:r>
              <a:rPr lang="en-US" altLang="en-US" sz="1500" b="1" dirty="0">
                <a:solidFill>
                  <a:srgbClr val="0000FF"/>
                </a:solidFill>
                <a:latin typeface="Calibri" panose="020F0502020204030204" pitchFamily="34" charset="0"/>
              </a:rPr>
              <a:t> #6:</a:t>
            </a:r>
            <a:r>
              <a:rPr lang="en-GB" altLang="en-US" sz="1500" b="1" dirty="0">
                <a:solidFill>
                  <a:srgbClr val="990033"/>
                </a:solidFill>
                <a:latin typeface="Calibri" panose="020F0502020204030204" pitchFamily="34" charset="0"/>
              </a:rPr>
              <a:t>  </a:t>
            </a:r>
            <a:r>
              <a:rPr lang="en-GB" altLang="en-US" sz="2200" b="1" dirty="0">
                <a:solidFill>
                  <a:srgbClr val="990033"/>
                </a:solidFill>
                <a:latin typeface="Calibri" panose="020F0502020204030204" pitchFamily="34" charset="0"/>
              </a:rPr>
              <a:t>Mind Over Matter</a:t>
            </a:r>
          </a:p>
          <a:p>
            <a:pPr lvl="1" eaLnBrk="1" hangingPunct="1">
              <a:spcBef>
                <a:spcPct val="5000"/>
              </a:spcBef>
              <a:buFont typeface="Wingdings 2" panose="05020102010507070707" pitchFamily="18" charset="2"/>
              <a:buNone/>
            </a:pPr>
            <a:endParaRPr lang="en-GB" altLang="en-US" sz="1500" b="1" dirty="0">
              <a:solidFill>
                <a:srgbClr val="231F20"/>
              </a:solidFill>
              <a:latin typeface="Calibri" panose="020F0502020204030204" pitchFamily="34" charset="0"/>
            </a:endParaRPr>
          </a:p>
          <a:p>
            <a:pPr lvl="1" eaLnBrk="1" hangingPunct="1">
              <a:spcBef>
                <a:spcPct val="5000"/>
              </a:spcBef>
              <a:buNone/>
            </a:pPr>
            <a:r>
              <a:rPr lang="en-GB" altLang="en-US" sz="1500" b="1" dirty="0">
                <a:solidFill>
                  <a:srgbClr val="0000FF"/>
                </a:solidFill>
                <a:latin typeface="Calibri" panose="020F0502020204030204" pitchFamily="34" charset="0"/>
              </a:rPr>
              <a:t>MODULE</a:t>
            </a:r>
            <a:r>
              <a:rPr lang="en-US" altLang="en-US" sz="1500" b="1" dirty="0">
                <a:solidFill>
                  <a:srgbClr val="0000FF"/>
                </a:solidFill>
                <a:latin typeface="Calibri" panose="020F0502020204030204" pitchFamily="34" charset="0"/>
              </a:rPr>
              <a:t> #7:</a:t>
            </a:r>
            <a:r>
              <a:rPr lang="en-GB" altLang="en-US" sz="1500" b="1" dirty="0">
                <a:solidFill>
                  <a:srgbClr val="990033"/>
                </a:solidFill>
                <a:latin typeface="Calibri" panose="020F0502020204030204" pitchFamily="34" charset="0"/>
              </a:rPr>
              <a:t>  </a:t>
            </a:r>
            <a:r>
              <a:rPr lang="en-GB" altLang="en-US" sz="2200" b="1" dirty="0">
                <a:solidFill>
                  <a:srgbClr val="990033"/>
                </a:solidFill>
                <a:latin typeface="Calibri" panose="020F0502020204030204" pitchFamily="34" charset="0"/>
              </a:rPr>
              <a:t>Routine For Success</a:t>
            </a:r>
          </a:p>
          <a:p>
            <a:pPr lvl="1" eaLnBrk="1" hangingPunct="1">
              <a:spcBef>
                <a:spcPct val="5000"/>
              </a:spcBef>
              <a:buFont typeface="Wingdings 2" panose="05020102010507070707" pitchFamily="18" charset="2"/>
              <a:buNone/>
            </a:pPr>
            <a:endParaRPr lang="en-GB" altLang="en-US" sz="1500" dirty="0">
              <a:solidFill>
                <a:schemeClr val="bg2"/>
              </a:solidFill>
              <a:latin typeface="Calibri" panose="020F0502020204030204" pitchFamily="34" charset="0"/>
            </a:endParaRPr>
          </a:p>
          <a:p>
            <a:pPr lvl="1" eaLnBrk="1" hangingPunct="1">
              <a:spcBef>
                <a:spcPct val="5000"/>
              </a:spcBef>
              <a:buNone/>
            </a:pPr>
            <a:r>
              <a:rPr lang="en-GB" altLang="en-US" sz="1500" b="1" dirty="0">
                <a:solidFill>
                  <a:srgbClr val="0000FF"/>
                </a:solidFill>
                <a:latin typeface="Calibri" panose="020F0502020204030204" pitchFamily="34" charset="0"/>
              </a:rPr>
              <a:t>MODULE</a:t>
            </a:r>
            <a:r>
              <a:rPr lang="en-US" altLang="en-US" sz="1500" b="1" dirty="0">
                <a:solidFill>
                  <a:srgbClr val="0000FF"/>
                </a:solidFill>
                <a:latin typeface="Calibri" panose="020F0502020204030204" pitchFamily="34" charset="0"/>
              </a:rPr>
              <a:t> #8:</a:t>
            </a:r>
            <a:r>
              <a:rPr lang="en-GB" altLang="en-US" sz="1500" b="1" dirty="0">
                <a:solidFill>
                  <a:srgbClr val="990033"/>
                </a:solidFill>
                <a:latin typeface="Calibri" panose="020F0502020204030204" pitchFamily="34" charset="0"/>
              </a:rPr>
              <a:t>  </a:t>
            </a:r>
            <a:r>
              <a:rPr lang="en-GB" altLang="en-US" sz="2200" b="1" dirty="0">
                <a:solidFill>
                  <a:srgbClr val="990033"/>
                </a:solidFill>
                <a:latin typeface="Calibri" panose="020F0502020204030204" pitchFamily="34" charset="0"/>
              </a:rPr>
              <a:t>Noise &amp; Environment</a:t>
            </a:r>
          </a:p>
          <a:p>
            <a:pPr lvl="1" eaLnBrk="1" hangingPunct="1">
              <a:spcBef>
                <a:spcPct val="5000"/>
              </a:spcBef>
              <a:buFont typeface="Wingdings 2" panose="05020102010507070707" pitchFamily="18" charset="2"/>
              <a:buNone/>
            </a:pPr>
            <a:endParaRPr lang="en-GB" altLang="en-US" sz="1500" b="1" dirty="0">
              <a:solidFill>
                <a:srgbClr val="231F20"/>
              </a:solidFill>
              <a:latin typeface="Calibri" panose="020F0502020204030204" pitchFamily="34" charset="0"/>
            </a:endParaRPr>
          </a:p>
          <a:p>
            <a:pPr lvl="1" eaLnBrk="1" hangingPunct="1">
              <a:spcBef>
                <a:spcPct val="5000"/>
              </a:spcBef>
              <a:buNone/>
            </a:pPr>
            <a:r>
              <a:rPr lang="en-GB" altLang="en-US" sz="1500" b="1" dirty="0">
                <a:solidFill>
                  <a:srgbClr val="0000FF"/>
                </a:solidFill>
                <a:latin typeface="Calibri" panose="020F0502020204030204" pitchFamily="34" charset="0"/>
              </a:rPr>
              <a:t>MODULE</a:t>
            </a:r>
            <a:r>
              <a:rPr lang="en-US" altLang="en-US" sz="1500" b="1" dirty="0">
                <a:solidFill>
                  <a:srgbClr val="0000FF"/>
                </a:solidFill>
                <a:latin typeface="Calibri" panose="020F0502020204030204" pitchFamily="34" charset="0"/>
              </a:rPr>
              <a:t> #9:</a:t>
            </a:r>
            <a:r>
              <a:rPr lang="en-GB" altLang="en-US" sz="1500" b="1" dirty="0">
                <a:solidFill>
                  <a:srgbClr val="990033"/>
                </a:solidFill>
                <a:latin typeface="Calibri" panose="020F0502020204030204" pitchFamily="34" charset="0"/>
              </a:rPr>
              <a:t>  </a:t>
            </a:r>
            <a:r>
              <a:rPr lang="en-GB" altLang="en-US" sz="2200" b="1" dirty="0">
                <a:solidFill>
                  <a:srgbClr val="990033"/>
                </a:solidFill>
                <a:latin typeface="Calibri" panose="020F0502020204030204" pitchFamily="34" charset="0"/>
              </a:rPr>
              <a:t>Friends &amp; Lovers</a:t>
            </a:r>
          </a:p>
          <a:p>
            <a:pPr lvl="1" eaLnBrk="1" hangingPunct="1">
              <a:spcBef>
                <a:spcPct val="5000"/>
              </a:spcBef>
              <a:buNone/>
            </a:pPr>
            <a:br>
              <a:rPr lang="en-GB" altLang="en-US" sz="1500" b="1" dirty="0">
                <a:solidFill>
                  <a:srgbClr val="990033"/>
                </a:solidFill>
                <a:latin typeface="Calibri" panose="020F0502020204030204" pitchFamily="34" charset="0"/>
              </a:rPr>
            </a:br>
            <a:r>
              <a:rPr lang="en-GB" altLang="en-US" sz="1500" b="1" dirty="0">
                <a:solidFill>
                  <a:srgbClr val="0000FF"/>
                </a:solidFill>
                <a:latin typeface="Calibri" panose="020F0502020204030204" pitchFamily="34" charset="0"/>
              </a:rPr>
              <a:t>MODULE</a:t>
            </a:r>
            <a:r>
              <a:rPr lang="en-US" altLang="en-US" sz="1500" b="1" dirty="0">
                <a:solidFill>
                  <a:srgbClr val="0000FF"/>
                </a:solidFill>
                <a:latin typeface="Calibri" panose="020F0502020204030204" pitchFamily="34" charset="0"/>
              </a:rPr>
              <a:t> #10:</a:t>
            </a:r>
            <a:r>
              <a:rPr lang="en-GB" altLang="en-US" sz="1500" b="1" dirty="0">
                <a:solidFill>
                  <a:srgbClr val="0000FF"/>
                </a:solidFill>
                <a:latin typeface="Calibri" panose="020F0502020204030204" pitchFamily="34" charset="0"/>
              </a:rPr>
              <a:t>  </a:t>
            </a:r>
            <a:r>
              <a:rPr lang="en-GB" altLang="en-US" sz="2200" b="1" dirty="0">
                <a:solidFill>
                  <a:srgbClr val="990033"/>
                </a:solidFill>
                <a:latin typeface="Calibri" panose="020F0502020204030204" pitchFamily="34" charset="0"/>
              </a:rPr>
              <a:t>Nutrition &amp; Metabolism</a:t>
            </a:r>
          </a:p>
          <a:p>
            <a:pPr lvl="1" eaLnBrk="1" hangingPunct="1">
              <a:spcBef>
                <a:spcPct val="5000"/>
              </a:spcBef>
              <a:buNone/>
            </a:pPr>
            <a:endParaRPr lang="en-GB" altLang="en-US" sz="1500" b="1" dirty="0">
              <a:solidFill>
                <a:srgbClr val="990033"/>
              </a:solidFill>
              <a:latin typeface="Calibri" panose="020F0502020204030204" pitchFamily="34" charset="0"/>
            </a:endParaRPr>
          </a:p>
          <a:p>
            <a:pPr lvl="1" eaLnBrk="1" hangingPunct="1">
              <a:spcBef>
                <a:spcPct val="5000"/>
              </a:spcBef>
              <a:buNone/>
            </a:pPr>
            <a:r>
              <a:rPr lang="en-GB" altLang="en-US" sz="1500" b="1" dirty="0">
                <a:solidFill>
                  <a:srgbClr val="0000FF"/>
                </a:solidFill>
                <a:latin typeface="Calibri" panose="020F0502020204030204" pitchFamily="34" charset="0"/>
              </a:rPr>
              <a:t>MODULE</a:t>
            </a:r>
            <a:r>
              <a:rPr lang="en-US" altLang="en-US" sz="1500" b="1" dirty="0">
                <a:solidFill>
                  <a:srgbClr val="0000FF"/>
                </a:solidFill>
                <a:latin typeface="Calibri" panose="020F0502020204030204" pitchFamily="34" charset="0"/>
              </a:rPr>
              <a:t> #11:</a:t>
            </a:r>
            <a:r>
              <a:rPr lang="en-GB" altLang="en-US" sz="1500" b="1" dirty="0">
                <a:solidFill>
                  <a:srgbClr val="0000FF"/>
                </a:solidFill>
                <a:latin typeface="Calibri" panose="020F0502020204030204" pitchFamily="34" charset="0"/>
              </a:rPr>
              <a:t>  </a:t>
            </a:r>
            <a:r>
              <a:rPr lang="en-GB" altLang="en-US" sz="2200" b="1" dirty="0">
                <a:solidFill>
                  <a:srgbClr val="990033"/>
                </a:solidFill>
                <a:latin typeface="Calibri" panose="020F0502020204030204" pitchFamily="34" charset="0"/>
              </a:rPr>
              <a:t>The Success Roadmap; ‘Lean Living’</a:t>
            </a:r>
          </a:p>
          <a:p>
            <a:pPr lvl="1" eaLnBrk="1" hangingPunct="1">
              <a:spcBef>
                <a:spcPct val="5000"/>
              </a:spcBef>
              <a:buNone/>
            </a:pPr>
            <a:endParaRPr lang="en-GB" altLang="en-US" sz="2200" b="1" dirty="0">
              <a:solidFill>
                <a:srgbClr val="990033"/>
              </a:solidFill>
              <a:latin typeface="Calibri" panose="020F0502020204030204" pitchFamily="34" charset="0"/>
            </a:endParaRPr>
          </a:p>
          <a:p>
            <a:pPr lvl="1" eaLnBrk="1" hangingPunct="1">
              <a:spcBef>
                <a:spcPct val="5000"/>
              </a:spcBef>
              <a:buNone/>
            </a:pPr>
            <a:endParaRPr lang="en-GB" altLang="en-US" sz="2200" b="1" dirty="0">
              <a:solidFill>
                <a:srgbClr val="990033"/>
              </a:solidFill>
              <a:latin typeface="Calibri" panose="020F0502020204030204" pitchFamily="34" charset="0"/>
            </a:endParaRPr>
          </a:p>
          <a:p>
            <a:pPr lvl="1" eaLnBrk="1" hangingPunct="1">
              <a:spcBef>
                <a:spcPct val="5000"/>
              </a:spcBef>
              <a:buNone/>
            </a:pPr>
            <a:endParaRPr lang="en-GB" altLang="en-US" sz="2200" b="1" dirty="0">
              <a:solidFill>
                <a:srgbClr val="990033"/>
              </a:solidFill>
              <a:latin typeface="Calibri" panose="020F0502020204030204" pitchFamily="34" charset="0"/>
            </a:endParaRPr>
          </a:p>
          <a:p>
            <a:pPr lvl="1" eaLnBrk="1" hangingPunct="1">
              <a:spcBef>
                <a:spcPct val="5000"/>
              </a:spcBef>
              <a:buFont typeface="Wingdings 2" panose="05020102010507070707" pitchFamily="18" charset="2"/>
              <a:buNone/>
            </a:pPr>
            <a:endParaRPr lang="en-GB" altLang="en-US" sz="2200" b="1" dirty="0">
              <a:solidFill>
                <a:srgbClr val="990033"/>
              </a:solidFill>
              <a:latin typeface="Calibri" panose="020F0502020204030204" pitchFamily="34" charset="0"/>
            </a:endParaRPr>
          </a:p>
          <a:p>
            <a:pPr lvl="1" eaLnBrk="1" hangingPunct="1">
              <a:spcBef>
                <a:spcPct val="5000"/>
              </a:spcBef>
              <a:buFont typeface="Wingdings 2" panose="05020102010507070707" pitchFamily="18" charset="2"/>
              <a:buNone/>
            </a:pPr>
            <a:r>
              <a:rPr lang="en-GB" altLang="en-US" sz="1800" b="1" dirty="0">
                <a:solidFill>
                  <a:srgbClr val="231F20"/>
                </a:solidFill>
                <a:latin typeface="Calibri" panose="020F0502020204030204" pitchFamily="34" charset="0"/>
              </a:rPr>
              <a:t> </a:t>
            </a:r>
          </a:p>
        </p:txBody>
      </p:sp>
      <p:sp>
        <p:nvSpPr>
          <p:cNvPr id="12291" name="object 6">
            <a:extLst>
              <a:ext uri="{FF2B5EF4-FFF2-40B4-BE49-F238E27FC236}">
                <a16:creationId xmlns:a16="http://schemas.microsoft.com/office/drawing/2014/main" id="{FD0D3BC4-0BAF-4704-BDCB-2FC3F12CE31E}"/>
              </a:ext>
            </a:extLst>
          </p:cNvPr>
          <p:cNvSpPr txBox="1">
            <a:spLocks noChangeArrowheads="1"/>
          </p:cNvSpPr>
          <p:nvPr/>
        </p:nvSpPr>
        <p:spPr bwMode="auto">
          <a:xfrm>
            <a:off x="522288" y="1031875"/>
            <a:ext cx="2035175"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1113" defTabSz="839788">
              <a:spcBef>
                <a:spcPct val="20000"/>
              </a:spcBef>
              <a:buClr>
                <a:schemeClr val="accent1"/>
              </a:buClr>
              <a:buSzPct val="70000"/>
              <a:buFont typeface="Wingdings 2" panose="05020102010507070707" pitchFamily="18" charset="2"/>
              <a:buChar char=""/>
              <a:defRPr sz="2900">
                <a:solidFill>
                  <a:schemeClr val="tx2"/>
                </a:solidFill>
                <a:latin typeface="Franklin Gothic Book" panose="020B0503020102020204" pitchFamily="34" charset="0"/>
              </a:defRPr>
            </a:lvl1pPr>
            <a:lvl2pPr marL="682625" indent="-261938" defTabSz="839788">
              <a:spcBef>
                <a:spcPct val="20000"/>
              </a:spcBef>
              <a:buClr>
                <a:schemeClr val="accent1"/>
              </a:buClr>
              <a:buSzPct val="70000"/>
              <a:buFont typeface="Wingdings 2" panose="05020102010507070707" pitchFamily="18" charset="2"/>
              <a:buChar char=""/>
              <a:defRPr sz="2600">
                <a:solidFill>
                  <a:schemeClr val="tx2"/>
                </a:solidFill>
                <a:latin typeface="Franklin Gothic Book" panose="020B0503020102020204" pitchFamily="34" charset="0"/>
              </a:defRPr>
            </a:lvl2pPr>
            <a:lvl3pPr marL="1049338" indent="-209550" defTabSz="839788">
              <a:spcBef>
                <a:spcPct val="20000"/>
              </a:spcBef>
              <a:buClr>
                <a:schemeClr val="accent1"/>
              </a:buClr>
              <a:buSzPct val="70000"/>
              <a:buFont typeface="Wingdings 2" panose="05020102010507070707" pitchFamily="18" charset="2"/>
              <a:buChar char=""/>
              <a:defRPr sz="2200">
                <a:solidFill>
                  <a:schemeClr val="tx2"/>
                </a:solidFill>
                <a:latin typeface="Franklin Gothic Book" panose="020B0503020102020204" pitchFamily="34" charset="0"/>
              </a:defRPr>
            </a:lvl3pPr>
            <a:lvl4pPr marL="1470025" indent="-209550" defTabSz="839788">
              <a:spcBef>
                <a:spcPct val="20000"/>
              </a:spcBef>
              <a:buClr>
                <a:schemeClr val="accent1"/>
              </a:buClr>
              <a:buSzPct val="70000"/>
              <a:buFont typeface="Wingdings 2" panose="05020102010507070707" pitchFamily="18" charset="2"/>
              <a:buChar char=""/>
              <a:defRPr>
                <a:solidFill>
                  <a:schemeClr val="tx2"/>
                </a:solidFill>
                <a:latin typeface="Franklin Gothic Book" panose="020B0503020102020204" pitchFamily="34" charset="0"/>
              </a:defRPr>
            </a:lvl4pPr>
            <a:lvl5pPr marL="1889125" indent="-209550" defTabSz="839788">
              <a:spcBef>
                <a:spcPct val="20000"/>
              </a:spcBef>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5pPr>
            <a:lvl6pPr marL="234632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6pPr>
            <a:lvl7pPr marL="280352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7pPr>
            <a:lvl8pPr marL="326072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8pPr>
            <a:lvl9pPr marL="371792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9pPr>
          </a:lstStyle>
          <a:p>
            <a:pPr eaLnBrk="1" hangingPunct="1">
              <a:spcBef>
                <a:spcPct val="0"/>
              </a:spcBef>
              <a:buClrTx/>
              <a:buSzTx/>
              <a:buFontTx/>
              <a:buNone/>
            </a:pPr>
            <a:r>
              <a:rPr lang="en-US" altLang="en-US" sz="1400">
                <a:solidFill>
                  <a:srgbClr val="FFFFFF"/>
                </a:solidFill>
                <a:latin typeface="Century Gothic" panose="020B0502020202020204" pitchFamily="34" charset="0"/>
              </a:rPr>
              <a:t>THE 7 STEPS TO SUCCESS</a:t>
            </a:r>
            <a:endParaRPr lang="en-US" altLang="en-US" sz="1400">
              <a:solidFill>
                <a:schemeClr val="tx1"/>
              </a:solidFill>
              <a:latin typeface="Century Gothic" panose="020B0502020202020204" pitchFamily="34" charset="0"/>
            </a:endParaRPr>
          </a:p>
        </p:txBody>
      </p:sp>
      <p:sp>
        <p:nvSpPr>
          <p:cNvPr id="12293" name="object 12">
            <a:extLst>
              <a:ext uri="{FF2B5EF4-FFF2-40B4-BE49-F238E27FC236}">
                <a16:creationId xmlns:a16="http://schemas.microsoft.com/office/drawing/2014/main" id="{9FDC7C1D-CCC1-4DA1-82DD-DF8A49139202}"/>
              </a:ext>
            </a:extLst>
          </p:cNvPr>
          <p:cNvSpPr txBox="1">
            <a:spLocks noChangeArrowheads="1"/>
          </p:cNvSpPr>
          <p:nvPr/>
        </p:nvSpPr>
        <p:spPr bwMode="auto">
          <a:xfrm>
            <a:off x="2874963" y="2905125"/>
            <a:ext cx="2830512"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1113" defTabSz="839788">
              <a:spcBef>
                <a:spcPct val="20000"/>
              </a:spcBef>
              <a:buClr>
                <a:schemeClr val="accent1"/>
              </a:buClr>
              <a:buSzPct val="70000"/>
              <a:buFont typeface="Wingdings 2" panose="05020102010507070707" pitchFamily="18" charset="2"/>
              <a:buChar char=""/>
              <a:defRPr sz="2900">
                <a:solidFill>
                  <a:schemeClr val="tx2"/>
                </a:solidFill>
                <a:latin typeface="Franklin Gothic Book" panose="020B0503020102020204" pitchFamily="34" charset="0"/>
              </a:defRPr>
            </a:lvl1pPr>
            <a:lvl2pPr marL="682625" indent="-261938" defTabSz="839788">
              <a:spcBef>
                <a:spcPct val="20000"/>
              </a:spcBef>
              <a:buClr>
                <a:schemeClr val="accent1"/>
              </a:buClr>
              <a:buSzPct val="70000"/>
              <a:buFont typeface="Wingdings 2" panose="05020102010507070707" pitchFamily="18" charset="2"/>
              <a:buChar char=""/>
              <a:defRPr sz="2600">
                <a:solidFill>
                  <a:schemeClr val="tx2"/>
                </a:solidFill>
                <a:latin typeface="Franklin Gothic Book" panose="020B0503020102020204" pitchFamily="34" charset="0"/>
              </a:defRPr>
            </a:lvl2pPr>
            <a:lvl3pPr marL="1049338" indent="-209550" defTabSz="839788">
              <a:spcBef>
                <a:spcPct val="20000"/>
              </a:spcBef>
              <a:buClr>
                <a:schemeClr val="accent1"/>
              </a:buClr>
              <a:buSzPct val="70000"/>
              <a:buFont typeface="Wingdings 2" panose="05020102010507070707" pitchFamily="18" charset="2"/>
              <a:buChar char=""/>
              <a:defRPr sz="2200">
                <a:solidFill>
                  <a:schemeClr val="tx2"/>
                </a:solidFill>
                <a:latin typeface="Franklin Gothic Book" panose="020B0503020102020204" pitchFamily="34" charset="0"/>
              </a:defRPr>
            </a:lvl3pPr>
            <a:lvl4pPr marL="1470025" indent="-209550" defTabSz="839788">
              <a:spcBef>
                <a:spcPct val="20000"/>
              </a:spcBef>
              <a:buClr>
                <a:schemeClr val="accent1"/>
              </a:buClr>
              <a:buSzPct val="70000"/>
              <a:buFont typeface="Wingdings 2" panose="05020102010507070707" pitchFamily="18" charset="2"/>
              <a:buChar char=""/>
              <a:defRPr>
                <a:solidFill>
                  <a:schemeClr val="tx2"/>
                </a:solidFill>
                <a:latin typeface="Franklin Gothic Book" panose="020B0503020102020204" pitchFamily="34" charset="0"/>
              </a:defRPr>
            </a:lvl4pPr>
            <a:lvl5pPr marL="1889125" indent="-209550" defTabSz="839788">
              <a:spcBef>
                <a:spcPct val="20000"/>
              </a:spcBef>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5pPr>
            <a:lvl6pPr marL="234632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6pPr>
            <a:lvl7pPr marL="280352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7pPr>
            <a:lvl8pPr marL="326072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8pPr>
            <a:lvl9pPr marL="371792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9pPr>
          </a:lstStyle>
          <a:p>
            <a:pPr eaLnBrk="1" hangingPunct="1">
              <a:spcBef>
                <a:spcPct val="0"/>
              </a:spcBef>
              <a:buClrTx/>
              <a:buSzTx/>
              <a:buFontTx/>
              <a:buNone/>
            </a:pPr>
            <a:endParaRPr lang="en-US" altLang="en-US" sz="2200" b="1">
              <a:solidFill>
                <a:schemeClr val="tx1"/>
              </a:solidFill>
              <a:latin typeface="Calibri" panose="020F0502020204030204" pitchFamily="34" charset="0"/>
            </a:endParaRPr>
          </a:p>
        </p:txBody>
      </p:sp>
      <p:sp>
        <p:nvSpPr>
          <p:cNvPr id="12294" name="object 20">
            <a:extLst>
              <a:ext uri="{FF2B5EF4-FFF2-40B4-BE49-F238E27FC236}">
                <a16:creationId xmlns:a16="http://schemas.microsoft.com/office/drawing/2014/main" id="{687ACCDC-0C38-421A-ABDF-2101A4E0CDB3}"/>
              </a:ext>
            </a:extLst>
          </p:cNvPr>
          <p:cNvSpPr txBox="1">
            <a:spLocks noChangeArrowheads="1"/>
          </p:cNvSpPr>
          <p:nvPr/>
        </p:nvSpPr>
        <p:spPr bwMode="auto">
          <a:xfrm>
            <a:off x="3221038" y="4246563"/>
            <a:ext cx="32512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1113" defTabSz="839788">
              <a:spcBef>
                <a:spcPct val="20000"/>
              </a:spcBef>
              <a:buClr>
                <a:schemeClr val="accent1"/>
              </a:buClr>
              <a:buSzPct val="70000"/>
              <a:buFont typeface="Wingdings 2" panose="05020102010507070707" pitchFamily="18" charset="2"/>
              <a:buChar char=""/>
              <a:defRPr sz="2900">
                <a:solidFill>
                  <a:schemeClr val="tx2"/>
                </a:solidFill>
                <a:latin typeface="Franklin Gothic Book" panose="020B0503020102020204" pitchFamily="34" charset="0"/>
              </a:defRPr>
            </a:lvl1pPr>
            <a:lvl2pPr marL="682625" indent="-261938" defTabSz="839788">
              <a:spcBef>
                <a:spcPct val="20000"/>
              </a:spcBef>
              <a:buClr>
                <a:schemeClr val="accent1"/>
              </a:buClr>
              <a:buSzPct val="70000"/>
              <a:buFont typeface="Wingdings 2" panose="05020102010507070707" pitchFamily="18" charset="2"/>
              <a:buChar char=""/>
              <a:defRPr sz="2600">
                <a:solidFill>
                  <a:schemeClr val="tx2"/>
                </a:solidFill>
                <a:latin typeface="Franklin Gothic Book" panose="020B0503020102020204" pitchFamily="34" charset="0"/>
              </a:defRPr>
            </a:lvl2pPr>
            <a:lvl3pPr marL="1049338" indent="-209550" defTabSz="839788">
              <a:spcBef>
                <a:spcPct val="20000"/>
              </a:spcBef>
              <a:buClr>
                <a:schemeClr val="accent1"/>
              </a:buClr>
              <a:buSzPct val="70000"/>
              <a:buFont typeface="Wingdings 2" panose="05020102010507070707" pitchFamily="18" charset="2"/>
              <a:buChar char=""/>
              <a:defRPr sz="2200">
                <a:solidFill>
                  <a:schemeClr val="tx2"/>
                </a:solidFill>
                <a:latin typeface="Franklin Gothic Book" panose="020B0503020102020204" pitchFamily="34" charset="0"/>
              </a:defRPr>
            </a:lvl3pPr>
            <a:lvl4pPr marL="1470025" indent="-209550" defTabSz="839788">
              <a:spcBef>
                <a:spcPct val="20000"/>
              </a:spcBef>
              <a:buClr>
                <a:schemeClr val="accent1"/>
              </a:buClr>
              <a:buSzPct val="70000"/>
              <a:buFont typeface="Wingdings 2" panose="05020102010507070707" pitchFamily="18" charset="2"/>
              <a:buChar char=""/>
              <a:defRPr>
                <a:solidFill>
                  <a:schemeClr val="tx2"/>
                </a:solidFill>
                <a:latin typeface="Franklin Gothic Book" panose="020B0503020102020204" pitchFamily="34" charset="0"/>
              </a:defRPr>
            </a:lvl4pPr>
            <a:lvl5pPr marL="1889125" indent="-209550" defTabSz="839788">
              <a:spcBef>
                <a:spcPct val="20000"/>
              </a:spcBef>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5pPr>
            <a:lvl6pPr marL="234632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6pPr>
            <a:lvl7pPr marL="280352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7pPr>
            <a:lvl8pPr marL="326072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8pPr>
            <a:lvl9pPr marL="371792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9pPr>
          </a:lstStyle>
          <a:p>
            <a:pPr eaLnBrk="1" hangingPunct="1">
              <a:spcBef>
                <a:spcPct val="0"/>
              </a:spcBef>
              <a:buClrTx/>
              <a:buSzTx/>
              <a:buFontTx/>
              <a:buNone/>
            </a:pPr>
            <a:endParaRPr lang="en-US" altLang="en-US" sz="2200" b="1">
              <a:solidFill>
                <a:schemeClr val="tx1"/>
              </a:solidFill>
              <a:latin typeface="Calibri" panose="020F0502020204030204" pitchFamily="34" charset="0"/>
            </a:endParaRPr>
          </a:p>
        </p:txBody>
      </p:sp>
      <p:sp>
        <p:nvSpPr>
          <p:cNvPr id="12295" name="object 2">
            <a:extLst>
              <a:ext uri="{FF2B5EF4-FFF2-40B4-BE49-F238E27FC236}">
                <a16:creationId xmlns:a16="http://schemas.microsoft.com/office/drawing/2014/main" id="{0E2AC103-1A60-41B1-BF51-D70FC4190AC3}"/>
              </a:ext>
            </a:extLst>
          </p:cNvPr>
          <p:cNvSpPr txBox="1">
            <a:spLocks noChangeArrowheads="1"/>
          </p:cNvSpPr>
          <p:nvPr/>
        </p:nvSpPr>
        <p:spPr bwMode="auto">
          <a:xfrm>
            <a:off x="1758950" y="9471025"/>
            <a:ext cx="33496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1113" indent="38100" defTabSz="839788">
              <a:spcBef>
                <a:spcPct val="20000"/>
              </a:spcBef>
              <a:buClr>
                <a:schemeClr val="accent1"/>
              </a:buClr>
              <a:buSzPct val="70000"/>
              <a:buFont typeface="Wingdings 2" panose="05020102010507070707" pitchFamily="18" charset="2"/>
              <a:buChar char=""/>
              <a:defRPr sz="2900">
                <a:solidFill>
                  <a:schemeClr val="tx2"/>
                </a:solidFill>
                <a:latin typeface="Franklin Gothic Book" panose="020B0503020102020204" pitchFamily="34" charset="0"/>
              </a:defRPr>
            </a:lvl1pPr>
            <a:lvl2pPr marL="682625" indent="-261938" defTabSz="839788">
              <a:spcBef>
                <a:spcPct val="20000"/>
              </a:spcBef>
              <a:buClr>
                <a:schemeClr val="accent1"/>
              </a:buClr>
              <a:buSzPct val="70000"/>
              <a:buFont typeface="Wingdings 2" panose="05020102010507070707" pitchFamily="18" charset="2"/>
              <a:buChar char=""/>
              <a:defRPr sz="2600">
                <a:solidFill>
                  <a:schemeClr val="tx2"/>
                </a:solidFill>
                <a:latin typeface="Franklin Gothic Book" panose="020B0503020102020204" pitchFamily="34" charset="0"/>
              </a:defRPr>
            </a:lvl2pPr>
            <a:lvl3pPr marL="1049338" indent="-209550" defTabSz="839788">
              <a:spcBef>
                <a:spcPct val="20000"/>
              </a:spcBef>
              <a:buClr>
                <a:schemeClr val="accent1"/>
              </a:buClr>
              <a:buSzPct val="70000"/>
              <a:buFont typeface="Wingdings 2" panose="05020102010507070707" pitchFamily="18" charset="2"/>
              <a:buChar char=""/>
              <a:defRPr sz="2200">
                <a:solidFill>
                  <a:schemeClr val="tx2"/>
                </a:solidFill>
                <a:latin typeface="Franklin Gothic Book" panose="020B0503020102020204" pitchFamily="34" charset="0"/>
              </a:defRPr>
            </a:lvl3pPr>
            <a:lvl4pPr marL="1470025" indent="-209550" defTabSz="839788">
              <a:spcBef>
                <a:spcPct val="20000"/>
              </a:spcBef>
              <a:buClr>
                <a:schemeClr val="accent1"/>
              </a:buClr>
              <a:buSzPct val="70000"/>
              <a:buFont typeface="Wingdings 2" panose="05020102010507070707" pitchFamily="18" charset="2"/>
              <a:buChar char=""/>
              <a:defRPr>
                <a:solidFill>
                  <a:schemeClr val="tx2"/>
                </a:solidFill>
                <a:latin typeface="Franklin Gothic Book" panose="020B0503020102020204" pitchFamily="34" charset="0"/>
              </a:defRPr>
            </a:lvl4pPr>
            <a:lvl5pPr marL="1889125" indent="-209550" defTabSz="839788">
              <a:spcBef>
                <a:spcPct val="20000"/>
              </a:spcBef>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5pPr>
            <a:lvl6pPr marL="234632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6pPr>
            <a:lvl7pPr marL="280352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7pPr>
            <a:lvl8pPr marL="326072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8pPr>
            <a:lvl9pPr marL="371792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9pPr>
          </a:lstStyle>
          <a:p>
            <a:pPr algn="ctr" eaLnBrk="1" hangingPunct="1">
              <a:spcBef>
                <a:spcPct val="0"/>
              </a:spcBef>
              <a:buClrTx/>
              <a:buSzTx/>
              <a:buFontTx/>
              <a:buNone/>
            </a:pPr>
            <a:r>
              <a:rPr lang="en-GB" altLang="en-US" sz="900">
                <a:solidFill>
                  <a:srgbClr val="6699FF"/>
                </a:solidFill>
                <a:latin typeface="Century Gothic" panose="020B0502020202020204" pitchFamily="34" charset="0"/>
              </a:rPr>
              <a:t>Improving Your Life Network</a:t>
            </a:r>
          </a:p>
          <a:p>
            <a:pPr algn="ctr" eaLnBrk="1" hangingPunct="1">
              <a:spcBef>
                <a:spcPct val="0"/>
              </a:spcBef>
              <a:buClrTx/>
              <a:buSzTx/>
              <a:buFontTx/>
              <a:buNone/>
            </a:pPr>
            <a:r>
              <a:rPr lang="en-US" altLang="en-US" sz="900">
                <a:solidFill>
                  <a:srgbClr val="6699FF"/>
                </a:solidFill>
                <a:latin typeface="Century Gothic" panose="020B0502020202020204" pitchFamily="34" charset="0"/>
              </a:rPr>
              <a:t>© Ashley Clark 2015 - 2020</a:t>
            </a:r>
          </a:p>
        </p:txBody>
      </p:sp>
      <p:sp>
        <p:nvSpPr>
          <p:cNvPr id="12297" name="Line 67">
            <a:extLst>
              <a:ext uri="{FF2B5EF4-FFF2-40B4-BE49-F238E27FC236}">
                <a16:creationId xmlns:a16="http://schemas.microsoft.com/office/drawing/2014/main" id="{FCB1F269-E64C-430D-8FB5-03150519A6F5}"/>
              </a:ext>
            </a:extLst>
          </p:cNvPr>
          <p:cNvSpPr>
            <a:spLocks noChangeShapeType="1"/>
          </p:cNvSpPr>
          <p:nvPr/>
        </p:nvSpPr>
        <p:spPr bwMode="auto">
          <a:xfrm>
            <a:off x="1420813" y="3957638"/>
            <a:ext cx="0" cy="622300"/>
          </a:xfrm>
          <a:prstGeom prst="line">
            <a:avLst/>
          </a:prstGeom>
          <a:noFill/>
          <a:ln w="127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nchorCtr="1"/>
          <a:lstStyle/>
          <a:p>
            <a:endParaRPr lang="en-GB"/>
          </a:p>
        </p:txBody>
      </p:sp>
      <p:sp>
        <p:nvSpPr>
          <p:cNvPr id="12298" name="Line 69">
            <a:extLst>
              <a:ext uri="{FF2B5EF4-FFF2-40B4-BE49-F238E27FC236}">
                <a16:creationId xmlns:a16="http://schemas.microsoft.com/office/drawing/2014/main" id="{5BDC7ABB-3E32-4570-9F3F-1A00A2695949}"/>
              </a:ext>
            </a:extLst>
          </p:cNvPr>
          <p:cNvSpPr>
            <a:spLocks noChangeShapeType="1"/>
          </p:cNvSpPr>
          <p:nvPr/>
        </p:nvSpPr>
        <p:spPr bwMode="auto">
          <a:xfrm>
            <a:off x="1420813" y="3189288"/>
            <a:ext cx="3319462"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nchorCtr="1"/>
          <a:lstStyle/>
          <a:p>
            <a:endParaRPr lang="en-GB"/>
          </a:p>
        </p:txBody>
      </p:sp>
      <p:sp>
        <p:nvSpPr>
          <p:cNvPr id="12299" name="Line 64">
            <a:extLst>
              <a:ext uri="{FF2B5EF4-FFF2-40B4-BE49-F238E27FC236}">
                <a16:creationId xmlns:a16="http://schemas.microsoft.com/office/drawing/2014/main" id="{8C6D1AB2-E5CD-435B-8886-40AD124B42B7}"/>
              </a:ext>
            </a:extLst>
          </p:cNvPr>
          <p:cNvSpPr>
            <a:spLocks noChangeShapeType="1"/>
          </p:cNvSpPr>
          <p:nvPr/>
        </p:nvSpPr>
        <p:spPr bwMode="auto">
          <a:xfrm>
            <a:off x="1420813" y="3189288"/>
            <a:ext cx="0" cy="768350"/>
          </a:xfrm>
          <a:prstGeom prst="line">
            <a:avLst/>
          </a:prstGeom>
          <a:noFill/>
          <a:ln w="12700" cap="sq">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nchorCtr="1"/>
          <a:lstStyle/>
          <a:p>
            <a:endParaRPr lang="en-GB"/>
          </a:p>
        </p:txBody>
      </p:sp>
      <p:sp>
        <p:nvSpPr>
          <p:cNvPr id="12300" name="Line 65">
            <a:extLst>
              <a:ext uri="{FF2B5EF4-FFF2-40B4-BE49-F238E27FC236}">
                <a16:creationId xmlns:a16="http://schemas.microsoft.com/office/drawing/2014/main" id="{8F7F5134-AECE-4E26-961E-ED87C759DD53}"/>
              </a:ext>
            </a:extLst>
          </p:cNvPr>
          <p:cNvSpPr>
            <a:spLocks noChangeShapeType="1"/>
          </p:cNvSpPr>
          <p:nvPr/>
        </p:nvSpPr>
        <p:spPr bwMode="auto">
          <a:xfrm>
            <a:off x="5434013" y="2905125"/>
            <a:ext cx="0" cy="6132513"/>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nchorCtr="1"/>
          <a:lstStyle/>
          <a:p>
            <a:endParaRPr lang="en-GB"/>
          </a:p>
        </p:txBody>
      </p:sp>
      <p:sp>
        <p:nvSpPr>
          <p:cNvPr id="12302" name="Line 52">
            <a:extLst>
              <a:ext uri="{FF2B5EF4-FFF2-40B4-BE49-F238E27FC236}">
                <a16:creationId xmlns:a16="http://schemas.microsoft.com/office/drawing/2014/main" id="{A4EA30B0-A1E9-49F6-82E1-AED28A5C089E}"/>
              </a:ext>
            </a:extLst>
          </p:cNvPr>
          <p:cNvSpPr>
            <a:spLocks noChangeShapeType="1"/>
          </p:cNvSpPr>
          <p:nvPr/>
        </p:nvSpPr>
        <p:spPr bwMode="auto">
          <a:xfrm>
            <a:off x="523875" y="3189288"/>
            <a:ext cx="896938"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cap="sq">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nchorCtr="1"/>
          <a:lstStyle/>
          <a:p>
            <a:endParaRPr lang="en-GB"/>
          </a:p>
        </p:txBody>
      </p:sp>
      <p:sp>
        <p:nvSpPr>
          <p:cNvPr id="12303" name="Line 63">
            <a:extLst>
              <a:ext uri="{FF2B5EF4-FFF2-40B4-BE49-F238E27FC236}">
                <a16:creationId xmlns:a16="http://schemas.microsoft.com/office/drawing/2014/main" id="{7DBD9829-723E-4368-9A9C-AA902801ECD6}"/>
              </a:ext>
            </a:extLst>
          </p:cNvPr>
          <p:cNvSpPr>
            <a:spLocks noChangeShapeType="1"/>
          </p:cNvSpPr>
          <p:nvPr/>
        </p:nvSpPr>
        <p:spPr bwMode="auto">
          <a:xfrm>
            <a:off x="523875" y="3189288"/>
            <a:ext cx="0" cy="76835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cap="sq">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nchorCtr="1"/>
          <a:lstStyle/>
          <a:p>
            <a:endParaRPr lang="en-GB"/>
          </a:p>
        </p:txBody>
      </p:sp>
      <p:sp>
        <p:nvSpPr>
          <p:cNvPr id="12304" name="TextBox 30">
            <a:extLst>
              <a:ext uri="{FF2B5EF4-FFF2-40B4-BE49-F238E27FC236}">
                <a16:creationId xmlns:a16="http://schemas.microsoft.com/office/drawing/2014/main" id="{B5B36C20-B4FE-470E-BD3F-4C59898EA9AA}"/>
              </a:ext>
            </a:extLst>
          </p:cNvPr>
          <p:cNvSpPr txBox="1">
            <a:spLocks noChangeArrowheads="1"/>
          </p:cNvSpPr>
          <p:nvPr/>
        </p:nvSpPr>
        <p:spPr bwMode="auto">
          <a:xfrm>
            <a:off x="-6350" y="1166813"/>
            <a:ext cx="6858000" cy="561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988" tIns="41994" rIns="83988" bIns="41994">
            <a:spAutoFit/>
          </a:bodyPr>
          <a:lstStyle>
            <a:lvl1pPr defTabSz="839788">
              <a:spcBef>
                <a:spcPct val="20000"/>
              </a:spcBef>
              <a:buClr>
                <a:schemeClr val="accent1"/>
              </a:buClr>
              <a:buSzPct val="70000"/>
              <a:buFont typeface="Wingdings 2" panose="05020102010507070707" pitchFamily="18" charset="2"/>
              <a:buChar char=""/>
              <a:defRPr sz="2900">
                <a:solidFill>
                  <a:schemeClr val="tx2"/>
                </a:solidFill>
                <a:latin typeface="Franklin Gothic Book" panose="020B0503020102020204" pitchFamily="34" charset="0"/>
              </a:defRPr>
            </a:lvl1pPr>
            <a:lvl2pPr marL="682625" indent="-261938" defTabSz="839788">
              <a:spcBef>
                <a:spcPct val="20000"/>
              </a:spcBef>
              <a:buClr>
                <a:schemeClr val="accent1"/>
              </a:buClr>
              <a:buSzPct val="70000"/>
              <a:buFont typeface="Wingdings 2" panose="05020102010507070707" pitchFamily="18" charset="2"/>
              <a:buChar char=""/>
              <a:defRPr sz="2600">
                <a:solidFill>
                  <a:schemeClr val="tx2"/>
                </a:solidFill>
                <a:latin typeface="Franklin Gothic Book" panose="020B0503020102020204" pitchFamily="34" charset="0"/>
              </a:defRPr>
            </a:lvl2pPr>
            <a:lvl3pPr marL="1049338" indent="-209550" defTabSz="839788">
              <a:spcBef>
                <a:spcPct val="20000"/>
              </a:spcBef>
              <a:buClr>
                <a:schemeClr val="accent1"/>
              </a:buClr>
              <a:buSzPct val="70000"/>
              <a:buFont typeface="Wingdings 2" panose="05020102010507070707" pitchFamily="18" charset="2"/>
              <a:buChar char=""/>
              <a:defRPr sz="2200">
                <a:solidFill>
                  <a:schemeClr val="tx2"/>
                </a:solidFill>
                <a:latin typeface="Franklin Gothic Book" panose="020B0503020102020204" pitchFamily="34" charset="0"/>
              </a:defRPr>
            </a:lvl3pPr>
            <a:lvl4pPr marL="1470025" indent="-209550" defTabSz="839788">
              <a:spcBef>
                <a:spcPct val="20000"/>
              </a:spcBef>
              <a:buClr>
                <a:schemeClr val="accent1"/>
              </a:buClr>
              <a:buSzPct val="70000"/>
              <a:buFont typeface="Wingdings 2" panose="05020102010507070707" pitchFamily="18" charset="2"/>
              <a:buChar char=""/>
              <a:defRPr>
                <a:solidFill>
                  <a:schemeClr val="tx2"/>
                </a:solidFill>
                <a:latin typeface="Franklin Gothic Book" panose="020B0503020102020204" pitchFamily="34" charset="0"/>
              </a:defRPr>
            </a:lvl4pPr>
            <a:lvl5pPr marL="1889125" indent="-209550" defTabSz="839788">
              <a:spcBef>
                <a:spcPct val="20000"/>
              </a:spcBef>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5pPr>
            <a:lvl6pPr marL="234632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6pPr>
            <a:lvl7pPr marL="280352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7pPr>
            <a:lvl8pPr marL="326072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8pPr>
            <a:lvl9pPr marL="371792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9pPr>
          </a:lstStyle>
          <a:p>
            <a:pPr algn="ctr" eaLnBrk="1" hangingPunct="1">
              <a:spcBef>
                <a:spcPct val="0"/>
              </a:spcBef>
              <a:buClrTx/>
              <a:buSzTx/>
              <a:buFontTx/>
              <a:buNone/>
            </a:pPr>
            <a:r>
              <a:rPr lang="en-GB" altLang="en-US" sz="2200" b="1" dirty="0">
                <a:solidFill>
                  <a:srgbClr val="0000FF"/>
                </a:solidFill>
                <a:latin typeface="Comic Sans MS" panose="030F0702030302020204" pitchFamily="66" charset="0"/>
              </a:rPr>
              <a:t>CONTENTS:</a:t>
            </a:r>
          </a:p>
          <a:p>
            <a:pPr eaLnBrk="1" hangingPunct="1">
              <a:spcBef>
                <a:spcPct val="0"/>
              </a:spcBef>
              <a:buClrTx/>
              <a:buSzTx/>
              <a:buFontTx/>
              <a:buNone/>
            </a:pPr>
            <a:endParaRPr lang="en-GB" altLang="en-US" sz="900" dirty="0">
              <a:solidFill>
                <a:srgbClr val="990033"/>
              </a:solidFill>
              <a:latin typeface="Calibri" panose="020F0502020204030204" pitchFamily="34" charset="0"/>
            </a:endParaRPr>
          </a:p>
        </p:txBody>
      </p:sp>
      <p:pic>
        <p:nvPicPr>
          <p:cNvPr id="12305" name="Picture 29" descr="Improving Your Life.jpg">
            <a:extLst>
              <a:ext uri="{FF2B5EF4-FFF2-40B4-BE49-F238E27FC236}">
                <a16:creationId xmlns:a16="http://schemas.microsoft.com/office/drawing/2014/main" id="{27B81BF9-64A9-4CA1-87F7-4B40296750F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039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A810F2A4-6C93-47B5-AC41-3D01F43B26D1}"/>
              </a:ext>
            </a:extLst>
          </p:cNvPr>
          <p:cNvSpPr>
            <a:spLocks noChangeArrowheads="1"/>
          </p:cNvSpPr>
          <p:nvPr/>
        </p:nvSpPr>
        <p:spPr bwMode="auto">
          <a:xfrm>
            <a:off x="244475" y="1219200"/>
            <a:ext cx="6399213" cy="624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2665" tIns="42986" rIns="82665" bIns="42986"/>
          <a:lstStyle>
            <a:lvl1pPr defTabSz="839788">
              <a:spcBef>
                <a:spcPct val="20000"/>
              </a:spcBef>
              <a:buClr>
                <a:schemeClr val="accent1"/>
              </a:buClr>
              <a:buSzPct val="70000"/>
              <a:buFont typeface="Wingdings 2" panose="05020102010507070707" pitchFamily="18" charset="2"/>
              <a:buChar char=""/>
              <a:defRPr sz="2900">
                <a:solidFill>
                  <a:schemeClr val="tx2"/>
                </a:solidFill>
                <a:latin typeface="Franklin Gothic Book" panose="020B0503020102020204" pitchFamily="34" charset="0"/>
              </a:defRPr>
            </a:lvl1pPr>
            <a:lvl2pPr marL="420688" indent="-261938" defTabSz="839788">
              <a:spcBef>
                <a:spcPct val="20000"/>
              </a:spcBef>
              <a:buClr>
                <a:schemeClr val="accent1"/>
              </a:buClr>
              <a:buSzPct val="70000"/>
              <a:buFont typeface="Wingdings 2" panose="05020102010507070707" pitchFamily="18" charset="2"/>
              <a:buChar char=""/>
              <a:defRPr sz="2600">
                <a:solidFill>
                  <a:schemeClr val="tx2"/>
                </a:solidFill>
                <a:latin typeface="Franklin Gothic Book" panose="020B0503020102020204" pitchFamily="34" charset="0"/>
              </a:defRPr>
            </a:lvl2pPr>
            <a:lvl3pPr marL="839788" indent="-209550" defTabSz="839788">
              <a:spcBef>
                <a:spcPct val="20000"/>
              </a:spcBef>
              <a:buClr>
                <a:schemeClr val="accent1"/>
              </a:buClr>
              <a:buSzPct val="70000"/>
              <a:buFont typeface="Wingdings 2" panose="05020102010507070707" pitchFamily="18" charset="2"/>
              <a:buChar char=""/>
              <a:defRPr sz="2200">
                <a:solidFill>
                  <a:schemeClr val="tx2"/>
                </a:solidFill>
                <a:latin typeface="Franklin Gothic Book" panose="020B0503020102020204" pitchFamily="34" charset="0"/>
              </a:defRPr>
            </a:lvl3pPr>
            <a:lvl4pPr marL="1260475" indent="-209550" defTabSz="839788">
              <a:spcBef>
                <a:spcPct val="20000"/>
              </a:spcBef>
              <a:buClr>
                <a:schemeClr val="accent1"/>
              </a:buClr>
              <a:buSzPct val="70000"/>
              <a:buFont typeface="Wingdings 2" panose="05020102010507070707" pitchFamily="18" charset="2"/>
              <a:buChar char=""/>
              <a:defRPr>
                <a:solidFill>
                  <a:schemeClr val="tx2"/>
                </a:solidFill>
                <a:latin typeface="Franklin Gothic Book" panose="020B0503020102020204" pitchFamily="34" charset="0"/>
              </a:defRPr>
            </a:lvl4pPr>
            <a:lvl5pPr marL="1679575" indent="-209550" defTabSz="839788">
              <a:spcBef>
                <a:spcPct val="20000"/>
              </a:spcBef>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5pPr>
            <a:lvl6pPr marL="213677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6pPr>
            <a:lvl7pPr marL="259397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7pPr>
            <a:lvl8pPr marL="305117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8pPr>
            <a:lvl9pPr marL="350837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9pPr>
          </a:lstStyle>
          <a:p>
            <a:pPr>
              <a:buNone/>
            </a:pPr>
            <a:r>
              <a:rPr lang="en-GB" sz="1800" dirty="0"/>
              <a:t> </a:t>
            </a:r>
            <a:endParaRPr lang="en-GB" altLang="en-US" sz="1800" b="1" dirty="0">
              <a:solidFill>
                <a:srgbClr val="231F20"/>
              </a:solidFill>
              <a:latin typeface="Calibri" panose="020F0502020204030204" pitchFamily="34" charset="0"/>
            </a:endParaRPr>
          </a:p>
        </p:txBody>
      </p:sp>
      <p:pic>
        <p:nvPicPr>
          <p:cNvPr id="15363" name="Picture 29" descr="Improving Your Life.jpg">
            <a:extLst>
              <a:ext uri="{FF2B5EF4-FFF2-40B4-BE49-F238E27FC236}">
                <a16:creationId xmlns:a16="http://schemas.microsoft.com/office/drawing/2014/main" id="{A3F06396-6DFA-45E0-B71D-72CE1CB659D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4" name="object 2">
            <a:extLst>
              <a:ext uri="{FF2B5EF4-FFF2-40B4-BE49-F238E27FC236}">
                <a16:creationId xmlns:a16="http://schemas.microsoft.com/office/drawing/2014/main" id="{14F2A9DD-00F5-44F6-97B2-A5BC0D542C05}"/>
              </a:ext>
            </a:extLst>
          </p:cNvPr>
          <p:cNvSpPr txBox="1">
            <a:spLocks noChangeArrowheads="1"/>
          </p:cNvSpPr>
          <p:nvPr/>
        </p:nvSpPr>
        <p:spPr bwMode="auto">
          <a:xfrm>
            <a:off x="1768475" y="9553575"/>
            <a:ext cx="33512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1113" indent="38100" defTabSz="839788">
              <a:spcBef>
                <a:spcPct val="20000"/>
              </a:spcBef>
              <a:buClr>
                <a:schemeClr val="accent1"/>
              </a:buClr>
              <a:buSzPct val="70000"/>
              <a:buFont typeface="Wingdings 2" panose="05020102010507070707" pitchFamily="18" charset="2"/>
              <a:buChar char=""/>
              <a:defRPr sz="2900">
                <a:solidFill>
                  <a:schemeClr val="tx2"/>
                </a:solidFill>
                <a:latin typeface="Franklin Gothic Book" panose="020B0503020102020204" pitchFamily="34" charset="0"/>
              </a:defRPr>
            </a:lvl1pPr>
            <a:lvl2pPr marL="682625" indent="-261938" defTabSz="839788">
              <a:spcBef>
                <a:spcPct val="20000"/>
              </a:spcBef>
              <a:buClr>
                <a:schemeClr val="accent1"/>
              </a:buClr>
              <a:buSzPct val="70000"/>
              <a:buFont typeface="Wingdings 2" panose="05020102010507070707" pitchFamily="18" charset="2"/>
              <a:buChar char=""/>
              <a:defRPr sz="2600">
                <a:solidFill>
                  <a:schemeClr val="tx2"/>
                </a:solidFill>
                <a:latin typeface="Franklin Gothic Book" panose="020B0503020102020204" pitchFamily="34" charset="0"/>
              </a:defRPr>
            </a:lvl2pPr>
            <a:lvl3pPr marL="1049338" indent="-209550" defTabSz="839788">
              <a:spcBef>
                <a:spcPct val="20000"/>
              </a:spcBef>
              <a:buClr>
                <a:schemeClr val="accent1"/>
              </a:buClr>
              <a:buSzPct val="70000"/>
              <a:buFont typeface="Wingdings 2" panose="05020102010507070707" pitchFamily="18" charset="2"/>
              <a:buChar char=""/>
              <a:defRPr sz="2200">
                <a:solidFill>
                  <a:schemeClr val="tx2"/>
                </a:solidFill>
                <a:latin typeface="Franklin Gothic Book" panose="020B0503020102020204" pitchFamily="34" charset="0"/>
              </a:defRPr>
            </a:lvl3pPr>
            <a:lvl4pPr marL="1470025" indent="-209550" defTabSz="839788">
              <a:spcBef>
                <a:spcPct val="20000"/>
              </a:spcBef>
              <a:buClr>
                <a:schemeClr val="accent1"/>
              </a:buClr>
              <a:buSzPct val="70000"/>
              <a:buFont typeface="Wingdings 2" panose="05020102010507070707" pitchFamily="18" charset="2"/>
              <a:buChar char=""/>
              <a:defRPr>
                <a:solidFill>
                  <a:schemeClr val="tx2"/>
                </a:solidFill>
                <a:latin typeface="Franklin Gothic Book" panose="020B0503020102020204" pitchFamily="34" charset="0"/>
              </a:defRPr>
            </a:lvl4pPr>
            <a:lvl5pPr marL="1889125" indent="-209550" defTabSz="839788">
              <a:spcBef>
                <a:spcPct val="20000"/>
              </a:spcBef>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5pPr>
            <a:lvl6pPr marL="234632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6pPr>
            <a:lvl7pPr marL="280352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7pPr>
            <a:lvl8pPr marL="326072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8pPr>
            <a:lvl9pPr marL="371792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9pPr>
          </a:lstStyle>
          <a:p>
            <a:pPr algn="ctr" eaLnBrk="1" hangingPunct="1">
              <a:spcBef>
                <a:spcPct val="0"/>
              </a:spcBef>
              <a:buClrTx/>
              <a:buSzTx/>
              <a:buFontTx/>
              <a:buNone/>
            </a:pPr>
            <a:r>
              <a:rPr lang="en-GB" altLang="en-US" sz="900" dirty="0">
                <a:solidFill>
                  <a:srgbClr val="6699FF"/>
                </a:solidFill>
                <a:latin typeface="Century Gothic" panose="020B0502020202020204" pitchFamily="34" charset="0"/>
              </a:rPr>
              <a:t>Improving Your Life Network</a:t>
            </a:r>
          </a:p>
          <a:p>
            <a:pPr algn="ctr" eaLnBrk="1" hangingPunct="1">
              <a:spcBef>
                <a:spcPct val="0"/>
              </a:spcBef>
              <a:buClrTx/>
              <a:buSzTx/>
              <a:buFontTx/>
              <a:buNone/>
            </a:pPr>
            <a:r>
              <a:rPr lang="en-US" altLang="en-US" sz="900" dirty="0">
                <a:solidFill>
                  <a:srgbClr val="6699FF"/>
                </a:solidFill>
                <a:latin typeface="Century Gothic" panose="020B0502020202020204" pitchFamily="34" charset="0"/>
              </a:rPr>
              <a:t>© Ashley Clark 2015 - 2020</a:t>
            </a:r>
          </a:p>
        </p:txBody>
      </p:sp>
      <p:sp>
        <p:nvSpPr>
          <p:cNvPr id="15365" name="Line 22">
            <a:extLst>
              <a:ext uri="{FF2B5EF4-FFF2-40B4-BE49-F238E27FC236}">
                <a16:creationId xmlns:a16="http://schemas.microsoft.com/office/drawing/2014/main" id="{935D0FD3-AD8A-4C3F-96C0-368681CA80C4}"/>
              </a:ext>
            </a:extLst>
          </p:cNvPr>
          <p:cNvSpPr>
            <a:spLocks noChangeShapeType="1"/>
          </p:cNvSpPr>
          <p:nvPr/>
        </p:nvSpPr>
        <p:spPr bwMode="auto">
          <a:xfrm>
            <a:off x="5434013" y="2905125"/>
            <a:ext cx="0" cy="6132513"/>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nchorCtr="1"/>
          <a:lstStyle/>
          <a:p>
            <a:endParaRPr lang="en-GB"/>
          </a:p>
        </p:txBody>
      </p:sp>
      <p:sp>
        <p:nvSpPr>
          <p:cNvPr id="15366" name="Line 27">
            <a:extLst>
              <a:ext uri="{FF2B5EF4-FFF2-40B4-BE49-F238E27FC236}">
                <a16:creationId xmlns:a16="http://schemas.microsoft.com/office/drawing/2014/main" id="{4565F698-2771-40CE-A104-7E691E74FA03}"/>
              </a:ext>
            </a:extLst>
          </p:cNvPr>
          <p:cNvSpPr>
            <a:spLocks noChangeShapeType="1"/>
          </p:cNvSpPr>
          <p:nvPr/>
        </p:nvSpPr>
        <p:spPr bwMode="auto">
          <a:xfrm>
            <a:off x="523875" y="3189288"/>
            <a:ext cx="0" cy="76835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cap="sq">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nchorCtr="1"/>
          <a:lstStyle/>
          <a:p>
            <a:endParaRPr lang="en-GB"/>
          </a:p>
        </p:txBody>
      </p:sp>
      <p:sp>
        <p:nvSpPr>
          <p:cNvPr id="15367" name="Rectangle 30">
            <a:extLst>
              <a:ext uri="{FF2B5EF4-FFF2-40B4-BE49-F238E27FC236}">
                <a16:creationId xmlns:a16="http://schemas.microsoft.com/office/drawing/2014/main" id="{DA663AF4-17A0-47D7-A4B8-969B2C65A039}"/>
              </a:ext>
            </a:extLst>
          </p:cNvPr>
          <p:cNvSpPr>
            <a:spLocks noChangeArrowheads="1"/>
          </p:cNvSpPr>
          <p:nvPr/>
        </p:nvSpPr>
        <p:spPr bwMode="auto">
          <a:xfrm>
            <a:off x="1379171" y="787400"/>
            <a:ext cx="3421148" cy="423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988" tIns="41994" rIns="83988" bIns="41994">
            <a:spAutoFit/>
          </a:bodyPr>
          <a:lstStyle>
            <a:lvl1pPr defTabSz="839788">
              <a:spcBef>
                <a:spcPct val="20000"/>
              </a:spcBef>
              <a:buClr>
                <a:schemeClr val="accent1"/>
              </a:buClr>
              <a:buSzPct val="70000"/>
              <a:buFont typeface="Wingdings 2" panose="05020102010507070707" pitchFamily="18" charset="2"/>
              <a:buChar char=""/>
              <a:defRPr sz="2900">
                <a:solidFill>
                  <a:schemeClr val="tx2"/>
                </a:solidFill>
                <a:latin typeface="Franklin Gothic Book" panose="020B0503020102020204" pitchFamily="34" charset="0"/>
              </a:defRPr>
            </a:lvl1pPr>
            <a:lvl2pPr marL="420688" indent="-261938" defTabSz="839788">
              <a:spcBef>
                <a:spcPct val="20000"/>
              </a:spcBef>
              <a:buClr>
                <a:schemeClr val="accent1"/>
              </a:buClr>
              <a:buSzPct val="70000"/>
              <a:buFont typeface="Wingdings 2" panose="05020102010507070707" pitchFamily="18" charset="2"/>
              <a:buChar char=""/>
              <a:defRPr sz="2600">
                <a:solidFill>
                  <a:schemeClr val="tx2"/>
                </a:solidFill>
                <a:latin typeface="Franklin Gothic Book" panose="020B0503020102020204" pitchFamily="34" charset="0"/>
              </a:defRPr>
            </a:lvl2pPr>
            <a:lvl3pPr marL="839788" indent="-209550" defTabSz="839788">
              <a:spcBef>
                <a:spcPct val="20000"/>
              </a:spcBef>
              <a:buClr>
                <a:schemeClr val="accent1"/>
              </a:buClr>
              <a:buSzPct val="70000"/>
              <a:buFont typeface="Wingdings 2" panose="05020102010507070707" pitchFamily="18" charset="2"/>
              <a:buChar char=""/>
              <a:defRPr sz="2200">
                <a:solidFill>
                  <a:schemeClr val="tx2"/>
                </a:solidFill>
                <a:latin typeface="Franklin Gothic Book" panose="020B0503020102020204" pitchFamily="34" charset="0"/>
              </a:defRPr>
            </a:lvl3pPr>
            <a:lvl4pPr marL="1260475" indent="-209550" defTabSz="839788">
              <a:spcBef>
                <a:spcPct val="20000"/>
              </a:spcBef>
              <a:buClr>
                <a:schemeClr val="accent1"/>
              </a:buClr>
              <a:buSzPct val="70000"/>
              <a:buFont typeface="Wingdings 2" panose="05020102010507070707" pitchFamily="18" charset="2"/>
              <a:buChar char=""/>
              <a:defRPr>
                <a:solidFill>
                  <a:schemeClr val="tx2"/>
                </a:solidFill>
                <a:latin typeface="Franklin Gothic Book" panose="020B0503020102020204" pitchFamily="34" charset="0"/>
              </a:defRPr>
            </a:lvl4pPr>
            <a:lvl5pPr marL="1679575" indent="-209550" defTabSz="839788">
              <a:spcBef>
                <a:spcPct val="20000"/>
              </a:spcBef>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5pPr>
            <a:lvl6pPr marL="213677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6pPr>
            <a:lvl7pPr marL="259397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7pPr>
            <a:lvl8pPr marL="305117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8pPr>
            <a:lvl9pPr marL="350837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9pPr>
          </a:lstStyle>
          <a:p>
            <a:pPr lvl="1" eaLnBrk="1" hangingPunct="1">
              <a:spcBef>
                <a:spcPct val="5000"/>
              </a:spcBef>
              <a:buNone/>
            </a:pPr>
            <a:r>
              <a:rPr lang="en-GB" altLang="en-US" sz="1500" b="1" dirty="0">
                <a:solidFill>
                  <a:srgbClr val="0000FF"/>
                </a:solidFill>
                <a:latin typeface="Calibri" panose="020F0502020204030204" pitchFamily="34" charset="0"/>
              </a:rPr>
              <a:t>MODULE #</a:t>
            </a:r>
            <a:r>
              <a:rPr lang="en-US" altLang="en-US" sz="1500" b="1" dirty="0">
                <a:solidFill>
                  <a:srgbClr val="0000FF"/>
                </a:solidFill>
                <a:latin typeface="Calibri" panose="020F0502020204030204" pitchFamily="34" charset="0"/>
              </a:rPr>
              <a:t>1:</a:t>
            </a:r>
            <a:r>
              <a:rPr lang="en-GB" altLang="en-US" sz="1500" b="1" dirty="0">
                <a:solidFill>
                  <a:srgbClr val="990033"/>
                </a:solidFill>
                <a:latin typeface="Calibri" panose="020F0502020204030204" pitchFamily="34" charset="0"/>
              </a:rPr>
              <a:t>  </a:t>
            </a:r>
            <a:r>
              <a:rPr lang="en-GB" altLang="en-US" sz="2200" b="1" dirty="0">
                <a:solidFill>
                  <a:srgbClr val="990033"/>
                </a:solidFill>
                <a:latin typeface="Calibri" panose="020F0502020204030204" pitchFamily="34" charset="0"/>
              </a:rPr>
              <a:t>How Is Your Life?</a:t>
            </a:r>
          </a:p>
        </p:txBody>
      </p:sp>
      <p:sp>
        <p:nvSpPr>
          <p:cNvPr id="3" name="Rectangle 2">
            <a:extLst>
              <a:ext uri="{FF2B5EF4-FFF2-40B4-BE49-F238E27FC236}">
                <a16:creationId xmlns:a16="http://schemas.microsoft.com/office/drawing/2014/main" id="{F99D109F-DEF1-48E1-B1E4-39E3D128513B}"/>
              </a:ext>
            </a:extLst>
          </p:cNvPr>
          <p:cNvSpPr/>
          <p:nvPr/>
        </p:nvSpPr>
        <p:spPr>
          <a:xfrm>
            <a:off x="180597" y="1219200"/>
            <a:ext cx="6399211" cy="7017306"/>
          </a:xfrm>
          <a:prstGeom prst="rect">
            <a:avLst/>
          </a:prstGeom>
        </p:spPr>
        <p:txBody>
          <a:bodyPr wrap="square">
            <a:spAutoFit/>
          </a:bodyPr>
          <a:lstStyle/>
          <a:p>
            <a:r>
              <a:rPr lang="en-GB" sz="1800" b="1" dirty="0">
                <a:latin typeface="Calibri" panose="020F0502020204030204" pitchFamily="34" charset="0"/>
                <a:cs typeface="Calibri" panose="020F0502020204030204" pitchFamily="34" charset="0"/>
              </a:rPr>
              <a:t>The first step is to do a simple exercise to determine which parts of your life require the most improvement and focus;</a:t>
            </a:r>
            <a:br>
              <a:rPr lang="en-GB" sz="1800" b="1" dirty="0">
                <a:latin typeface="Calibri" panose="020F0502020204030204" pitchFamily="34" charset="0"/>
                <a:cs typeface="Calibri" panose="020F0502020204030204" pitchFamily="34" charset="0"/>
              </a:rPr>
            </a:br>
            <a:br>
              <a:rPr lang="en-GB" sz="1800" b="1" dirty="0">
                <a:latin typeface="Calibri" panose="020F0502020204030204" pitchFamily="34" charset="0"/>
                <a:cs typeface="Calibri" panose="020F0502020204030204" pitchFamily="34" charset="0"/>
              </a:rPr>
            </a:br>
            <a:r>
              <a:rPr lang="en-GB" sz="1800" b="1" dirty="0">
                <a:latin typeface="Calibri" panose="020F0502020204030204" pitchFamily="34" charset="0"/>
                <a:cs typeface="Calibri" panose="020F0502020204030204" pitchFamily="34" charset="0"/>
              </a:rPr>
              <a:t>This is the ‘</a:t>
            </a:r>
            <a:r>
              <a:rPr lang="en-GB" sz="1800" b="1" dirty="0" err="1">
                <a:latin typeface="Calibri" panose="020F0502020204030204" pitchFamily="34" charset="0"/>
                <a:cs typeface="Calibri" panose="020F0502020204030204" pitchFamily="34" charset="0"/>
              </a:rPr>
              <a:t>LifeTracker</a:t>
            </a:r>
            <a:r>
              <a:rPr lang="en-GB" sz="1800" b="1" dirty="0">
                <a:latin typeface="Calibri" panose="020F0502020204030204" pitchFamily="34" charset="0"/>
                <a:cs typeface="Calibri" panose="020F0502020204030204" pitchFamily="34" charset="0"/>
              </a:rPr>
              <a:t> Assessment’ and will generate your</a:t>
            </a:r>
            <a:br>
              <a:rPr lang="en-GB" sz="1800" b="1" dirty="0">
                <a:latin typeface="Calibri" panose="020F0502020204030204" pitchFamily="34" charset="0"/>
                <a:cs typeface="Calibri" panose="020F0502020204030204" pitchFamily="34" charset="0"/>
              </a:rPr>
            </a:br>
            <a:r>
              <a:rPr lang="en-GB" sz="1800" b="1" dirty="0">
                <a:latin typeface="Calibri" panose="020F0502020204030204" pitchFamily="34" charset="0"/>
                <a:cs typeface="Calibri" panose="020F0502020204030204" pitchFamily="34" charset="0"/>
              </a:rPr>
              <a:t> ‘Wheel Of Life’.</a:t>
            </a:r>
          </a:p>
          <a:p>
            <a:endParaRPr lang="en-GB" sz="1800" b="1" dirty="0">
              <a:latin typeface="Calibri" panose="020F0502020204030204" pitchFamily="34" charset="0"/>
              <a:cs typeface="Calibri" panose="020F0502020204030204" pitchFamily="34" charset="0"/>
            </a:endParaRPr>
          </a:p>
          <a:p>
            <a:r>
              <a:rPr lang="en-GB" sz="1800" b="1" dirty="0">
                <a:latin typeface="Calibri" panose="020F0502020204030204" pitchFamily="34" charset="0"/>
                <a:cs typeface="Calibri" panose="020F0502020204030204" pitchFamily="34" charset="0"/>
              </a:rPr>
              <a:t>Download the file below this presentation (it’s in excel format, but guaranteed safe!) and complete the </a:t>
            </a:r>
            <a:r>
              <a:rPr lang="en-GB" sz="1800" b="1" dirty="0" err="1">
                <a:latin typeface="Calibri" panose="020F0502020204030204" pitchFamily="34" charset="0"/>
                <a:cs typeface="Calibri" panose="020F0502020204030204" pitchFamily="34" charset="0"/>
              </a:rPr>
              <a:t>LifeTracker</a:t>
            </a:r>
            <a:r>
              <a:rPr lang="en-GB" sz="1800" b="1" dirty="0">
                <a:latin typeface="Calibri" panose="020F0502020204030204" pitchFamily="34" charset="0"/>
                <a:cs typeface="Calibri" panose="020F0502020204030204" pitchFamily="34" charset="0"/>
              </a:rPr>
              <a:t> exercise by following the simple instructions.</a:t>
            </a:r>
          </a:p>
          <a:p>
            <a:endParaRPr lang="en-GB" sz="1800" b="1" dirty="0">
              <a:latin typeface="Calibri" panose="020F0502020204030204" pitchFamily="34" charset="0"/>
              <a:cs typeface="Calibri" panose="020F0502020204030204" pitchFamily="34" charset="0"/>
            </a:endParaRPr>
          </a:p>
          <a:p>
            <a:r>
              <a:rPr lang="en-GB" sz="1800" b="1" dirty="0">
                <a:latin typeface="Calibri" panose="020F0502020204030204" pitchFamily="34" charset="0"/>
                <a:cs typeface="Calibri" panose="020F0502020204030204" pitchFamily="34" charset="0"/>
              </a:rPr>
              <a:t>Print out your ‘Wheel Of Life’ (the whole exercise should only take 15 minutes or so to do).</a:t>
            </a:r>
          </a:p>
          <a:p>
            <a:endParaRPr lang="en-GB" sz="1800" b="1" dirty="0">
              <a:latin typeface="Calibri" panose="020F0502020204030204" pitchFamily="34" charset="0"/>
              <a:cs typeface="Calibri" panose="020F0502020204030204" pitchFamily="34" charset="0"/>
            </a:endParaRPr>
          </a:p>
          <a:p>
            <a:endParaRPr lang="en-GB" sz="1800" b="1" dirty="0">
              <a:latin typeface="Calibri" panose="020F0502020204030204" pitchFamily="34" charset="0"/>
              <a:cs typeface="Calibri" panose="020F0502020204030204" pitchFamily="34" charset="0"/>
            </a:endParaRPr>
          </a:p>
          <a:p>
            <a:endParaRPr lang="en-GB" sz="1800" b="1" dirty="0">
              <a:latin typeface="Calibri" panose="020F0502020204030204" pitchFamily="34" charset="0"/>
              <a:cs typeface="Calibri" panose="020F0502020204030204" pitchFamily="34" charset="0"/>
            </a:endParaRPr>
          </a:p>
          <a:p>
            <a:endParaRPr lang="en-GB" sz="1800" b="1" dirty="0">
              <a:latin typeface="Calibri" panose="020F0502020204030204" pitchFamily="34" charset="0"/>
              <a:cs typeface="Calibri" panose="020F0502020204030204" pitchFamily="34" charset="0"/>
            </a:endParaRPr>
          </a:p>
          <a:p>
            <a:endParaRPr lang="en-GB" sz="1800" b="1" dirty="0">
              <a:latin typeface="Calibri" panose="020F0502020204030204" pitchFamily="34" charset="0"/>
              <a:cs typeface="Calibri" panose="020F0502020204030204" pitchFamily="34" charset="0"/>
            </a:endParaRPr>
          </a:p>
          <a:p>
            <a:endParaRPr lang="en-GB" sz="1800" b="1" dirty="0">
              <a:latin typeface="Calibri" panose="020F0502020204030204" pitchFamily="34" charset="0"/>
              <a:cs typeface="Calibri" panose="020F0502020204030204" pitchFamily="34" charset="0"/>
            </a:endParaRPr>
          </a:p>
          <a:p>
            <a:endParaRPr lang="en-GB" sz="1800" b="1" dirty="0">
              <a:latin typeface="Calibri" panose="020F0502020204030204" pitchFamily="34" charset="0"/>
              <a:cs typeface="Calibri" panose="020F0502020204030204" pitchFamily="34" charset="0"/>
            </a:endParaRPr>
          </a:p>
          <a:p>
            <a:endParaRPr lang="en-GB" sz="1800" b="1" dirty="0">
              <a:latin typeface="Calibri" panose="020F0502020204030204" pitchFamily="34" charset="0"/>
              <a:cs typeface="Calibri" panose="020F0502020204030204" pitchFamily="34" charset="0"/>
            </a:endParaRPr>
          </a:p>
          <a:p>
            <a:endParaRPr lang="en-GB" sz="1800" b="1" dirty="0">
              <a:latin typeface="Calibri" panose="020F0502020204030204" pitchFamily="34" charset="0"/>
              <a:cs typeface="Calibri" panose="020F0502020204030204" pitchFamily="34" charset="0"/>
            </a:endParaRPr>
          </a:p>
          <a:p>
            <a:endParaRPr lang="en-GB" sz="1800" b="1" dirty="0">
              <a:latin typeface="Calibri" panose="020F0502020204030204" pitchFamily="34" charset="0"/>
              <a:cs typeface="Calibri" panose="020F0502020204030204" pitchFamily="34" charset="0"/>
            </a:endParaRPr>
          </a:p>
          <a:p>
            <a:endParaRPr lang="en-GB" sz="1800" b="1" dirty="0">
              <a:latin typeface="Calibri" panose="020F0502020204030204" pitchFamily="34" charset="0"/>
              <a:cs typeface="Calibri" panose="020F0502020204030204" pitchFamily="34" charset="0"/>
            </a:endParaRPr>
          </a:p>
          <a:p>
            <a:endParaRPr lang="en-GB" sz="1800" b="1" dirty="0">
              <a:latin typeface="Calibri" panose="020F0502020204030204" pitchFamily="34" charset="0"/>
              <a:cs typeface="Calibri" panose="020F0502020204030204" pitchFamily="34" charset="0"/>
            </a:endParaRPr>
          </a:p>
          <a:p>
            <a:endParaRPr lang="en-GB" sz="1800" b="1" dirty="0">
              <a:latin typeface="Calibri" panose="020F0502020204030204" pitchFamily="34" charset="0"/>
              <a:cs typeface="Calibri" panose="020F0502020204030204" pitchFamily="34" charset="0"/>
            </a:endParaRPr>
          </a:p>
        </p:txBody>
      </p:sp>
      <p:pic>
        <p:nvPicPr>
          <p:cNvPr id="7" name="Picture 6" descr="A close up of a map&#10;&#10;Description automatically generated">
            <a:extLst>
              <a:ext uri="{FF2B5EF4-FFF2-40B4-BE49-F238E27FC236}">
                <a16:creationId xmlns:a16="http://schemas.microsoft.com/office/drawing/2014/main" id="{2444BFE1-B6E1-439F-8847-DE42948453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853075"/>
            <a:ext cx="6858000" cy="461795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A810F2A4-6C93-47B5-AC41-3D01F43B26D1}"/>
              </a:ext>
            </a:extLst>
          </p:cNvPr>
          <p:cNvSpPr>
            <a:spLocks noChangeArrowheads="1"/>
          </p:cNvSpPr>
          <p:nvPr/>
        </p:nvSpPr>
        <p:spPr bwMode="auto">
          <a:xfrm>
            <a:off x="244475" y="1219200"/>
            <a:ext cx="6399213" cy="624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2665" tIns="42986" rIns="82665" bIns="42986"/>
          <a:lstStyle>
            <a:lvl1pPr defTabSz="839788">
              <a:spcBef>
                <a:spcPct val="20000"/>
              </a:spcBef>
              <a:buClr>
                <a:schemeClr val="accent1"/>
              </a:buClr>
              <a:buSzPct val="70000"/>
              <a:buFont typeface="Wingdings 2" panose="05020102010507070707" pitchFamily="18" charset="2"/>
              <a:buChar char=""/>
              <a:defRPr sz="2900">
                <a:solidFill>
                  <a:schemeClr val="tx2"/>
                </a:solidFill>
                <a:latin typeface="Franklin Gothic Book" panose="020B0503020102020204" pitchFamily="34" charset="0"/>
              </a:defRPr>
            </a:lvl1pPr>
            <a:lvl2pPr marL="420688" indent="-261938" defTabSz="839788">
              <a:spcBef>
                <a:spcPct val="20000"/>
              </a:spcBef>
              <a:buClr>
                <a:schemeClr val="accent1"/>
              </a:buClr>
              <a:buSzPct val="70000"/>
              <a:buFont typeface="Wingdings 2" panose="05020102010507070707" pitchFamily="18" charset="2"/>
              <a:buChar char=""/>
              <a:defRPr sz="2600">
                <a:solidFill>
                  <a:schemeClr val="tx2"/>
                </a:solidFill>
                <a:latin typeface="Franklin Gothic Book" panose="020B0503020102020204" pitchFamily="34" charset="0"/>
              </a:defRPr>
            </a:lvl2pPr>
            <a:lvl3pPr marL="839788" indent="-209550" defTabSz="839788">
              <a:spcBef>
                <a:spcPct val="20000"/>
              </a:spcBef>
              <a:buClr>
                <a:schemeClr val="accent1"/>
              </a:buClr>
              <a:buSzPct val="70000"/>
              <a:buFont typeface="Wingdings 2" panose="05020102010507070707" pitchFamily="18" charset="2"/>
              <a:buChar char=""/>
              <a:defRPr sz="2200">
                <a:solidFill>
                  <a:schemeClr val="tx2"/>
                </a:solidFill>
                <a:latin typeface="Franklin Gothic Book" panose="020B0503020102020204" pitchFamily="34" charset="0"/>
              </a:defRPr>
            </a:lvl3pPr>
            <a:lvl4pPr marL="1260475" indent="-209550" defTabSz="839788">
              <a:spcBef>
                <a:spcPct val="20000"/>
              </a:spcBef>
              <a:buClr>
                <a:schemeClr val="accent1"/>
              </a:buClr>
              <a:buSzPct val="70000"/>
              <a:buFont typeface="Wingdings 2" panose="05020102010507070707" pitchFamily="18" charset="2"/>
              <a:buChar char=""/>
              <a:defRPr>
                <a:solidFill>
                  <a:schemeClr val="tx2"/>
                </a:solidFill>
                <a:latin typeface="Franklin Gothic Book" panose="020B0503020102020204" pitchFamily="34" charset="0"/>
              </a:defRPr>
            </a:lvl4pPr>
            <a:lvl5pPr marL="1679575" indent="-209550" defTabSz="839788">
              <a:spcBef>
                <a:spcPct val="20000"/>
              </a:spcBef>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5pPr>
            <a:lvl6pPr marL="213677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6pPr>
            <a:lvl7pPr marL="259397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7pPr>
            <a:lvl8pPr marL="305117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8pPr>
            <a:lvl9pPr marL="350837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9pPr>
          </a:lstStyle>
          <a:p>
            <a:pPr>
              <a:buNone/>
            </a:pPr>
            <a:r>
              <a:rPr lang="en-GB" sz="1800" dirty="0"/>
              <a:t> </a:t>
            </a:r>
            <a:endParaRPr lang="en-GB" altLang="en-US" sz="1800" b="1" dirty="0">
              <a:solidFill>
                <a:srgbClr val="231F20"/>
              </a:solidFill>
              <a:latin typeface="Calibri" panose="020F0502020204030204" pitchFamily="34" charset="0"/>
            </a:endParaRPr>
          </a:p>
        </p:txBody>
      </p:sp>
      <p:pic>
        <p:nvPicPr>
          <p:cNvPr id="15363" name="Picture 29" descr="Improving Your Life.jpg">
            <a:extLst>
              <a:ext uri="{FF2B5EF4-FFF2-40B4-BE49-F238E27FC236}">
                <a16:creationId xmlns:a16="http://schemas.microsoft.com/office/drawing/2014/main" id="{A3F06396-6DFA-45E0-B71D-72CE1CB659D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4" name="object 2">
            <a:extLst>
              <a:ext uri="{FF2B5EF4-FFF2-40B4-BE49-F238E27FC236}">
                <a16:creationId xmlns:a16="http://schemas.microsoft.com/office/drawing/2014/main" id="{14F2A9DD-00F5-44F6-97B2-A5BC0D542C05}"/>
              </a:ext>
            </a:extLst>
          </p:cNvPr>
          <p:cNvSpPr txBox="1">
            <a:spLocks noChangeArrowheads="1"/>
          </p:cNvSpPr>
          <p:nvPr/>
        </p:nvSpPr>
        <p:spPr bwMode="auto">
          <a:xfrm>
            <a:off x="1768475" y="9471025"/>
            <a:ext cx="33512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1113" indent="38100" defTabSz="839788">
              <a:spcBef>
                <a:spcPct val="20000"/>
              </a:spcBef>
              <a:buClr>
                <a:schemeClr val="accent1"/>
              </a:buClr>
              <a:buSzPct val="70000"/>
              <a:buFont typeface="Wingdings 2" panose="05020102010507070707" pitchFamily="18" charset="2"/>
              <a:buChar char=""/>
              <a:defRPr sz="2900">
                <a:solidFill>
                  <a:schemeClr val="tx2"/>
                </a:solidFill>
                <a:latin typeface="Franklin Gothic Book" panose="020B0503020102020204" pitchFamily="34" charset="0"/>
              </a:defRPr>
            </a:lvl1pPr>
            <a:lvl2pPr marL="682625" indent="-261938" defTabSz="839788">
              <a:spcBef>
                <a:spcPct val="20000"/>
              </a:spcBef>
              <a:buClr>
                <a:schemeClr val="accent1"/>
              </a:buClr>
              <a:buSzPct val="70000"/>
              <a:buFont typeface="Wingdings 2" panose="05020102010507070707" pitchFamily="18" charset="2"/>
              <a:buChar char=""/>
              <a:defRPr sz="2600">
                <a:solidFill>
                  <a:schemeClr val="tx2"/>
                </a:solidFill>
                <a:latin typeface="Franklin Gothic Book" panose="020B0503020102020204" pitchFamily="34" charset="0"/>
              </a:defRPr>
            </a:lvl2pPr>
            <a:lvl3pPr marL="1049338" indent="-209550" defTabSz="839788">
              <a:spcBef>
                <a:spcPct val="20000"/>
              </a:spcBef>
              <a:buClr>
                <a:schemeClr val="accent1"/>
              </a:buClr>
              <a:buSzPct val="70000"/>
              <a:buFont typeface="Wingdings 2" panose="05020102010507070707" pitchFamily="18" charset="2"/>
              <a:buChar char=""/>
              <a:defRPr sz="2200">
                <a:solidFill>
                  <a:schemeClr val="tx2"/>
                </a:solidFill>
                <a:latin typeface="Franklin Gothic Book" panose="020B0503020102020204" pitchFamily="34" charset="0"/>
              </a:defRPr>
            </a:lvl3pPr>
            <a:lvl4pPr marL="1470025" indent="-209550" defTabSz="839788">
              <a:spcBef>
                <a:spcPct val="20000"/>
              </a:spcBef>
              <a:buClr>
                <a:schemeClr val="accent1"/>
              </a:buClr>
              <a:buSzPct val="70000"/>
              <a:buFont typeface="Wingdings 2" panose="05020102010507070707" pitchFamily="18" charset="2"/>
              <a:buChar char=""/>
              <a:defRPr>
                <a:solidFill>
                  <a:schemeClr val="tx2"/>
                </a:solidFill>
                <a:latin typeface="Franklin Gothic Book" panose="020B0503020102020204" pitchFamily="34" charset="0"/>
              </a:defRPr>
            </a:lvl4pPr>
            <a:lvl5pPr marL="1889125" indent="-209550" defTabSz="839788">
              <a:spcBef>
                <a:spcPct val="20000"/>
              </a:spcBef>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5pPr>
            <a:lvl6pPr marL="234632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6pPr>
            <a:lvl7pPr marL="280352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7pPr>
            <a:lvl8pPr marL="326072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8pPr>
            <a:lvl9pPr marL="371792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9pPr>
          </a:lstStyle>
          <a:p>
            <a:pPr algn="ctr" eaLnBrk="1" hangingPunct="1">
              <a:spcBef>
                <a:spcPct val="0"/>
              </a:spcBef>
              <a:buClrTx/>
              <a:buSzTx/>
              <a:buFontTx/>
              <a:buNone/>
            </a:pPr>
            <a:r>
              <a:rPr lang="en-GB" altLang="en-US" sz="900">
                <a:solidFill>
                  <a:srgbClr val="6699FF"/>
                </a:solidFill>
                <a:latin typeface="Century Gothic" panose="020B0502020202020204" pitchFamily="34" charset="0"/>
              </a:rPr>
              <a:t>Improving Your Life Network</a:t>
            </a:r>
          </a:p>
          <a:p>
            <a:pPr algn="ctr" eaLnBrk="1" hangingPunct="1">
              <a:spcBef>
                <a:spcPct val="0"/>
              </a:spcBef>
              <a:buClrTx/>
              <a:buSzTx/>
              <a:buFontTx/>
              <a:buNone/>
            </a:pPr>
            <a:r>
              <a:rPr lang="en-US" altLang="en-US" sz="900">
                <a:solidFill>
                  <a:srgbClr val="6699FF"/>
                </a:solidFill>
                <a:latin typeface="Century Gothic" panose="020B0502020202020204" pitchFamily="34" charset="0"/>
              </a:rPr>
              <a:t>© Ashley Clark 2015 - 2020</a:t>
            </a:r>
          </a:p>
        </p:txBody>
      </p:sp>
      <p:sp>
        <p:nvSpPr>
          <p:cNvPr id="15365" name="Line 22">
            <a:extLst>
              <a:ext uri="{FF2B5EF4-FFF2-40B4-BE49-F238E27FC236}">
                <a16:creationId xmlns:a16="http://schemas.microsoft.com/office/drawing/2014/main" id="{935D0FD3-AD8A-4C3F-96C0-368681CA80C4}"/>
              </a:ext>
            </a:extLst>
          </p:cNvPr>
          <p:cNvSpPr>
            <a:spLocks noChangeShapeType="1"/>
          </p:cNvSpPr>
          <p:nvPr/>
        </p:nvSpPr>
        <p:spPr bwMode="auto">
          <a:xfrm>
            <a:off x="5434013" y="2905125"/>
            <a:ext cx="0" cy="6132513"/>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nchorCtr="1"/>
          <a:lstStyle/>
          <a:p>
            <a:endParaRPr lang="en-GB"/>
          </a:p>
        </p:txBody>
      </p:sp>
      <p:sp>
        <p:nvSpPr>
          <p:cNvPr id="15366" name="Line 27">
            <a:extLst>
              <a:ext uri="{FF2B5EF4-FFF2-40B4-BE49-F238E27FC236}">
                <a16:creationId xmlns:a16="http://schemas.microsoft.com/office/drawing/2014/main" id="{4565F698-2771-40CE-A104-7E691E74FA03}"/>
              </a:ext>
            </a:extLst>
          </p:cNvPr>
          <p:cNvSpPr>
            <a:spLocks noChangeShapeType="1"/>
          </p:cNvSpPr>
          <p:nvPr/>
        </p:nvSpPr>
        <p:spPr bwMode="auto">
          <a:xfrm>
            <a:off x="523875" y="3189288"/>
            <a:ext cx="0" cy="76835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cap="sq">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nchorCtr="1"/>
          <a:lstStyle/>
          <a:p>
            <a:endParaRPr lang="en-GB"/>
          </a:p>
        </p:txBody>
      </p:sp>
      <p:sp>
        <p:nvSpPr>
          <p:cNvPr id="3" name="Rectangle 2">
            <a:extLst>
              <a:ext uri="{FF2B5EF4-FFF2-40B4-BE49-F238E27FC236}">
                <a16:creationId xmlns:a16="http://schemas.microsoft.com/office/drawing/2014/main" id="{F99D109F-DEF1-48E1-B1E4-39E3D128513B}"/>
              </a:ext>
            </a:extLst>
          </p:cNvPr>
          <p:cNvSpPr/>
          <p:nvPr/>
        </p:nvSpPr>
        <p:spPr>
          <a:xfrm>
            <a:off x="214311" y="1371599"/>
            <a:ext cx="6399211" cy="7294305"/>
          </a:xfrm>
          <a:prstGeom prst="rect">
            <a:avLst/>
          </a:prstGeom>
        </p:spPr>
        <p:txBody>
          <a:bodyPr wrap="square">
            <a:spAutoFit/>
          </a:bodyPr>
          <a:lstStyle/>
          <a:p>
            <a:r>
              <a:rPr lang="en-GB" sz="1800" b="1" dirty="0">
                <a:latin typeface="Calibri" panose="020F0502020204030204" pitchFamily="34" charset="0"/>
                <a:cs typeface="Calibri" panose="020F0502020204030204" pitchFamily="34" charset="0"/>
              </a:rPr>
              <a:t>The ‘Wheel Of Life’ shows clearly the strongest and weakest aspects of your life and the ‘balance’</a:t>
            </a:r>
          </a:p>
          <a:p>
            <a:r>
              <a:rPr lang="en-GB" sz="1800" b="1" dirty="0">
                <a:latin typeface="Calibri" panose="020F0502020204030204" pitchFamily="34" charset="0"/>
                <a:cs typeface="Calibri" panose="020F0502020204030204" pitchFamily="34" charset="0"/>
              </a:rPr>
              <a:t>(imagine that this was a wheel on a bike… </a:t>
            </a:r>
          </a:p>
          <a:p>
            <a:r>
              <a:rPr lang="en-GB" sz="1800" b="1" dirty="0">
                <a:latin typeface="Calibri" panose="020F0502020204030204" pitchFamily="34" charset="0"/>
                <a:cs typeface="Calibri" panose="020F0502020204030204" pitchFamily="34" charset="0"/>
              </a:rPr>
              <a:t>Would you get a smooth ride?).</a:t>
            </a:r>
          </a:p>
          <a:p>
            <a:endParaRPr lang="en-GB" sz="1800" b="1" dirty="0">
              <a:latin typeface="Calibri" panose="020F0502020204030204" pitchFamily="34" charset="0"/>
              <a:cs typeface="Calibri" panose="020F0502020204030204" pitchFamily="34" charset="0"/>
            </a:endParaRPr>
          </a:p>
          <a:p>
            <a:r>
              <a:rPr lang="en-GB" sz="1800" b="1" dirty="0">
                <a:latin typeface="Calibri" panose="020F0502020204030204" pitchFamily="34" charset="0"/>
                <a:cs typeface="Calibri" panose="020F0502020204030204" pitchFamily="34" charset="0"/>
              </a:rPr>
              <a:t>Clearly, the weakest areas need to be prioritised to restore balance.</a:t>
            </a:r>
          </a:p>
          <a:p>
            <a:endParaRPr lang="en-GB" sz="1800" b="1" dirty="0">
              <a:latin typeface="Calibri" panose="020F0502020204030204" pitchFamily="34" charset="0"/>
              <a:cs typeface="Calibri" panose="020F0502020204030204" pitchFamily="34" charset="0"/>
            </a:endParaRPr>
          </a:p>
          <a:p>
            <a:r>
              <a:rPr lang="en-GB" sz="1800" b="1" dirty="0">
                <a:latin typeface="Calibri" panose="020F0502020204030204" pitchFamily="34" charset="0"/>
                <a:cs typeface="Calibri" panose="020F0502020204030204" pitchFamily="34" charset="0"/>
              </a:rPr>
              <a:t>There is a separate file with coaching exercises to get you started with this process; go ahead, download it, print everything out, and complete the exercises using a good old-fashioned pen or pencil (your mind will be far more engaged that way!).</a:t>
            </a:r>
          </a:p>
          <a:p>
            <a:endParaRPr lang="en-GB" sz="1800" b="1" dirty="0">
              <a:latin typeface="Calibri" panose="020F0502020204030204" pitchFamily="34" charset="0"/>
              <a:cs typeface="Calibri" panose="020F0502020204030204" pitchFamily="34" charset="0"/>
            </a:endParaRPr>
          </a:p>
          <a:p>
            <a:r>
              <a:rPr lang="en-GB" sz="1800" b="1" dirty="0">
                <a:latin typeface="Calibri" panose="020F0502020204030204" pitchFamily="34" charset="0"/>
                <a:cs typeface="Calibri" panose="020F0502020204030204" pitchFamily="34" charset="0"/>
              </a:rPr>
              <a:t>These are a certain type of question specifically designed to challenge your current thinking and find solutions from within yourself. </a:t>
            </a:r>
            <a:br>
              <a:rPr lang="en-GB" sz="1800" b="1" dirty="0">
                <a:latin typeface="Calibri" panose="020F0502020204030204" pitchFamily="34" charset="0"/>
                <a:cs typeface="Calibri" panose="020F0502020204030204" pitchFamily="34" charset="0"/>
              </a:rPr>
            </a:br>
            <a:br>
              <a:rPr lang="en-GB" sz="1800" b="1" dirty="0">
                <a:latin typeface="Calibri" panose="020F0502020204030204" pitchFamily="34" charset="0"/>
                <a:cs typeface="Calibri" panose="020F0502020204030204" pitchFamily="34" charset="0"/>
              </a:rPr>
            </a:br>
            <a:r>
              <a:rPr lang="en-GB" sz="1800" b="1" dirty="0">
                <a:latin typeface="Calibri" panose="020F0502020204030204" pitchFamily="34" charset="0"/>
                <a:cs typeface="Calibri" panose="020F0502020204030204" pitchFamily="34" charset="0"/>
              </a:rPr>
              <a:t>This is by far the most important and effective part of the whole process.</a:t>
            </a:r>
          </a:p>
          <a:p>
            <a:endParaRPr lang="en-GB" sz="1800" b="1" dirty="0">
              <a:latin typeface="Calibri" panose="020F0502020204030204" pitchFamily="34" charset="0"/>
              <a:cs typeface="Calibri" panose="020F0502020204030204" pitchFamily="34" charset="0"/>
            </a:endParaRPr>
          </a:p>
          <a:p>
            <a:r>
              <a:rPr lang="en-GB" sz="1800" b="1" dirty="0">
                <a:latin typeface="Calibri" panose="020F0502020204030204" pitchFamily="34" charset="0"/>
                <a:cs typeface="Calibri" panose="020F0502020204030204" pitchFamily="34" charset="0"/>
              </a:rPr>
              <a:t>However, restoring balance is just the first step; the aim has to be to improve the overall size of the wheel to take your life to the next level of success.</a:t>
            </a:r>
          </a:p>
          <a:p>
            <a:endParaRPr lang="en-GB" sz="1800" b="1" dirty="0">
              <a:latin typeface="Calibri" panose="020F0502020204030204" pitchFamily="34" charset="0"/>
              <a:cs typeface="Calibri" panose="020F0502020204030204" pitchFamily="34" charset="0"/>
            </a:endParaRPr>
          </a:p>
          <a:p>
            <a:endParaRPr lang="en-GB" sz="1800" b="1" dirty="0">
              <a:latin typeface="Calibri" panose="020F0502020204030204" pitchFamily="34" charset="0"/>
              <a:cs typeface="Calibri" panose="020F0502020204030204" pitchFamily="34" charset="0"/>
            </a:endParaRPr>
          </a:p>
          <a:p>
            <a:endParaRPr lang="en-GB" sz="1800" b="1" dirty="0">
              <a:latin typeface="Calibri" panose="020F0502020204030204" pitchFamily="34" charset="0"/>
              <a:cs typeface="Calibri" panose="020F0502020204030204" pitchFamily="34" charset="0"/>
            </a:endParaRPr>
          </a:p>
        </p:txBody>
      </p:sp>
      <p:sp>
        <p:nvSpPr>
          <p:cNvPr id="10" name="Rectangle 30">
            <a:extLst>
              <a:ext uri="{FF2B5EF4-FFF2-40B4-BE49-F238E27FC236}">
                <a16:creationId xmlns:a16="http://schemas.microsoft.com/office/drawing/2014/main" id="{11B2F43D-1415-40D8-903D-0DC495B230B8}"/>
              </a:ext>
            </a:extLst>
          </p:cNvPr>
          <p:cNvSpPr>
            <a:spLocks noChangeArrowheads="1"/>
          </p:cNvSpPr>
          <p:nvPr/>
        </p:nvSpPr>
        <p:spPr bwMode="auto">
          <a:xfrm>
            <a:off x="1379171" y="787400"/>
            <a:ext cx="3421148" cy="423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988" tIns="41994" rIns="83988" bIns="41994">
            <a:spAutoFit/>
          </a:bodyPr>
          <a:lstStyle>
            <a:lvl1pPr defTabSz="839788">
              <a:spcBef>
                <a:spcPct val="20000"/>
              </a:spcBef>
              <a:buClr>
                <a:schemeClr val="accent1"/>
              </a:buClr>
              <a:buSzPct val="70000"/>
              <a:buFont typeface="Wingdings 2" panose="05020102010507070707" pitchFamily="18" charset="2"/>
              <a:buChar char=""/>
              <a:defRPr sz="2900">
                <a:solidFill>
                  <a:schemeClr val="tx2"/>
                </a:solidFill>
                <a:latin typeface="Franklin Gothic Book" panose="020B0503020102020204" pitchFamily="34" charset="0"/>
              </a:defRPr>
            </a:lvl1pPr>
            <a:lvl2pPr marL="420688" indent="-261938" defTabSz="839788">
              <a:spcBef>
                <a:spcPct val="20000"/>
              </a:spcBef>
              <a:buClr>
                <a:schemeClr val="accent1"/>
              </a:buClr>
              <a:buSzPct val="70000"/>
              <a:buFont typeface="Wingdings 2" panose="05020102010507070707" pitchFamily="18" charset="2"/>
              <a:buChar char=""/>
              <a:defRPr sz="2600">
                <a:solidFill>
                  <a:schemeClr val="tx2"/>
                </a:solidFill>
                <a:latin typeface="Franklin Gothic Book" panose="020B0503020102020204" pitchFamily="34" charset="0"/>
              </a:defRPr>
            </a:lvl2pPr>
            <a:lvl3pPr marL="839788" indent="-209550" defTabSz="839788">
              <a:spcBef>
                <a:spcPct val="20000"/>
              </a:spcBef>
              <a:buClr>
                <a:schemeClr val="accent1"/>
              </a:buClr>
              <a:buSzPct val="70000"/>
              <a:buFont typeface="Wingdings 2" panose="05020102010507070707" pitchFamily="18" charset="2"/>
              <a:buChar char=""/>
              <a:defRPr sz="2200">
                <a:solidFill>
                  <a:schemeClr val="tx2"/>
                </a:solidFill>
                <a:latin typeface="Franklin Gothic Book" panose="020B0503020102020204" pitchFamily="34" charset="0"/>
              </a:defRPr>
            </a:lvl3pPr>
            <a:lvl4pPr marL="1260475" indent="-209550" defTabSz="839788">
              <a:spcBef>
                <a:spcPct val="20000"/>
              </a:spcBef>
              <a:buClr>
                <a:schemeClr val="accent1"/>
              </a:buClr>
              <a:buSzPct val="70000"/>
              <a:buFont typeface="Wingdings 2" panose="05020102010507070707" pitchFamily="18" charset="2"/>
              <a:buChar char=""/>
              <a:defRPr>
                <a:solidFill>
                  <a:schemeClr val="tx2"/>
                </a:solidFill>
                <a:latin typeface="Franklin Gothic Book" panose="020B0503020102020204" pitchFamily="34" charset="0"/>
              </a:defRPr>
            </a:lvl4pPr>
            <a:lvl5pPr marL="1679575" indent="-209550" defTabSz="839788">
              <a:spcBef>
                <a:spcPct val="20000"/>
              </a:spcBef>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5pPr>
            <a:lvl6pPr marL="213677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6pPr>
            <a:lvl7pPr marL="259397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7pPr>
            <a:lvl8pPr marL="305117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8pPr>
            <a:lvl9pPr marL="350837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9pPr>
          </a:lstStyle>
          <a:p>
            <a:pPr lvl="1" eaLnBrk="1" hangingPunct="1">
              <a:spcBef>
                <a:spcPct val="5000"/>
              </a:spcBef>
              <a:buNone/>
            </a:pPr>
            <a:r>
              <a:rPr lang="en-GB" altLang="en-US" sz="1500" b="1" dirty="0">
                <a:solidFill>
                  <a:srgbClr val="0000FF"/>
                </a:solidFill>
                <a:latin typeface="Calibri" panose="020F0502020204030204" pitchFamily="34" charset="0"/>
              </a:rPr>
              <a:t>MODULE #</a:t>
            </a:r>
            <a:r>
              <a:rPr lang="en-US" altLang="en-US" sz="1500" b="1" dirty="0">
                <a:solidFill>
                  <a:srgbClr val="0000FF"/>
                </a:solidFill>
                <a:latin typeface="Calibri" panose="020F0502020204030204" pitchFamily="34" charset="0"/>
              </a:rPr>
              <a:t>1:</a:t>
            </a:r>
            <a:r>
              <a:rPr lang="en-GB" altLang="en-US" sz="1500" b="1" dirty="0">
                <a:solidFill>
                  <a:srgbClr val="990033"/>
                </a:solidFill>
                <a:latin typeface="Calibri" panose="020F0502020204030204" pitchFamily="34" charset="0"/>
              </a:rPr>
              <a:t>  </a:t>
            </a:r>
            <a:r>
              <a:rPr lang="en-GB" altLang="en-US" sz="2200" b="1" dirty="0">
                <a:solidFill>
                  <a:srgbClr val="990033"/>
                </a:solidFill>
                <a:latin typeface="Calibri" panose="020F0502020204030204" pitchFamily="34" charset="0"/>
              </a:rPr>
              <a:t>How Is Your Life?</a:t>
            </a:r>
          </a:p>
        </p:txBody>
      </p:sp>
    </p:spTree>
    <p:extLst>
      <p:ext uri="{BB962C8B-B14F-4D97-AF65-F5344CB8AC3E}">
        <p14:creationId xmlns:p14="http://schemas.microsoft.com/office/powerpoint/2010/main" val="2643736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A810F2A4-6C93-47B5-AC41-3D01F43B26D1}"/>
              </a:ext>
            </a:extLst>
          </p:cNvPr>
          <p:cNvSpPr>
            <a:spLocks noChangeArrowheads="1"/>
          </p:cNvSpPr>
          <p:nvPr/>
        </p:nvSpPr>
        <p:spPr bwMode="auto">
          <a:xfrm>
            <a:off x="244475" y="1219200"/>
            <a:ext cx="6399213" cy="624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2665" tIns="42986" rIns="82665" bIns="42986"/>
          <a:lstStyle>
            <a:lvl1pPr defTabSz="839788">
              <a:spcBef>
                <a:spcPct val="20000"/>
              </a:spcBef>
              <a:buClr>
                <a:schemeClr val="accent1"/>
              </a:buClr>
              <a:buSzPct val="70000"/>
              <a:buFont typeface="Wingdings 2" panose="05020102010507070707" pitchFamily="18" charset="2"/>
              <a:buChar char=""/>
              <a:defRPr sz="2900">
                <a:solidFill>
                  <a:schemeClr val="tx2"/>
                </a:solidFill>
                <a:latin typeface="Franklin Gothic Book" panose="020B0503020102020204" pitchFamily="34" charset="0"/>
              </a:defRPr>
            </a:lvl1pPr>
            <a:lvl2pPr marL="420688" indent="-261938" defTabSz="839788">
              <a:spcBef>
                <a:spcPct val="20000"/>
              </a:spcBef>
              <a:buClr>
                <a:schemeClr val="accent1"/>
              </a:buClr>
              <a:buSzPct val="70000"/>
              <a:buFont typeface="Wingdings 2" panose="05020102010507070707" pitchFamily="18" charset="2"/>
              <a:buChar char=""/>
              <a:defRPr sz="2600">
                <a:solidFill>
                  <a:schemeClr val="tx2"/>
                </a:solidFill>
                <a:latin typeface="Franklin Gothic Book" panose="020B0503020102020204" pitchFamily="34" charset="0"/>
              </a:defRPr>
            </a:lvl2pPr>
            <a:lvl3pPr marL="839788" indent="-209550" defTabSz="839788">
              <a:spcBef>
                <a:spcPct val="20000"/>
              </a:spcBef>
              <a:buClr>
                <a:schemeClr val="accent1"/>
              </a:buClr>
              <a:buSzPct val="70000"/>
              <a:buFont typeface="Wingdings 2" panose="05020102010507070707" pitchFamily="18" charset="2"/>
              <a:buChar char=""/>
              <a:defRPr sz="2200">
                <a:solidFill>
                  <a:schemeClr val="tx2"/>
                </a:solidFill>
                <a:latin typeface="Franklin Gothic Book" panose="020B0503020102020204" pitchFamily="34" charset="0"/>
              </a:defRPr>
            </a:lvl3pPr>
            <a:lvl4pPr marL="1260475" indent="-209550" defTabSz="839788">
              <a:spcBef>
                <a:spcPct val="20000"/>
              </a:spcBef>
              <a:buClr>
                <a:schemeClr val="accent1"/>
              </a:buClr>
              <a:buSzPct val="70000"/>
              <a:buFont typeface="Wingdings 2" panose="05020102010507070707" pitchFamily="18" charset="2"/>
              <a:buChar char=""/>
              <a:defRPr>
                <a:solidFill>
                  <a:schemeClr val="tx2"/>
                </a:solidFill>
                <a:latin typeface="Franklin Gothic Book" panose="020B0503020102020204" pitchFamily="34" charset="0"/>
              </a:defRPr>
            </a:lvl4pPr>
            <a:lvl5pPr marL="1679575" indent="-209550" defTabSz="839788">
              <a:spcBef>
                <a:spcPct val="20000"/>
              </a:spcBef>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5pPr>
            <a:lvl6pPr marL="213677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6pPr>
            <a:lvl7pPr marL="259397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7pPr>
            <a:lvl8pPr marL="305117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8pPr>
            <a:lvl9pPr marL="350837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9pPr>
          </a:lstStyle>
          <a:p>
            <a:pPr>
              <a:buNone/>
            </a:pPr>
            <a:r>
              <a:rPr lang="en-GB" sz="1800" dirty="0"/>
              <a:t> </a:t>
            </a:r>
            <a:endParaRPr lang="en-GB" altLang="en-US" sz="1800" b="1" dirty="0">
              <a:solidFill>
                <a:srgbClr val="231F20"/>
              </a:solidFill>
              <a:latin typeface="Calibri" panose="020F0502020204030204" pitchFamily="34" charset="0"/>
            </a:endParaRPr>
          </a:p>
        </p:txBody>
      </p:sp>
      <p:pic>
        <p:nvPicPr>
          <p:cNvPr id="15363" name="Picture 29" descr="Improving Your Life.jpg">
            <a:extLst>
              <a:ext uri="{FF2B5EF4-FFF2-40B4-BE49-F238E27FC236}">
                <a16:creationId xmlns:a16="http://schemas.microsoft.com/office/drawing/2014/main" id="{A3F06396-6DFA-45E0-B71D-72CE1CB659D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4" name="object 2">
            <a:extLst>
              <a:ext uri="{FF2B5EF4-FFF2-40B4-BE49-F238E27FC236}">
                <a16:creationId xmlns:a16="http://schemas.microsoft.com/office/drawing/2014/main" id="{14F2A9DD-00F5-44F6-97B2-A5BC0D542C05}"/>
              </a:ext>
            </a:extLst>
          </p:cNvPr>
          <p:cNvSpPr txBox="1">
            <a:spLocks noChangeArrowheads="1"/>
          </p:cNvSpPr>
          <p:nvPr/>
        </p:nvSpPr>
        <p:spPr bwMode="auto">
          <a:xfrm>
            <a:off x="1768475" y="9471025"/>
            <a:ext cx="33512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1113" indent="38100" defTabSz="839788">
              <a:spcBef>
                <a:spcPct val="20000"/>
              </a:spcBef>
              <a:buClr>
                <a:schemeClr val="accent1"/>
              </a:buClr>
              <a:buSzPct val="70000"/>
              <a:buFont typeface="Wingdings 2" panose="05020102010507070707" pitchFamily="18" charset="2"/>
              <a:buChar char=""/>
              <a:defRPr sz="2900">
                <a:solidFill>
                  <a:schemeClr val="tx2"/>
                </a:solidFill>
                <a:latin typeface="Franklin Gothic Book" panose="020B0503020102020204" pitchFamily="34" charset="0"/>
              </a:defRPr>
            </a:lvl1pPr>
            <a:lvl2pPr marL="682625" indent="-261938" defTabSz="839788">
              <a:spcBef>
                <a:spcPct val="20000"/>
              </a:spcBef>
              <a:buClr>
                <a:schemeClr val="accent1"/>
              </a:buClr>
              <a:buSzPct val="70000"/>
              <a:buFont typeface="Wingdings 2" panose="05020102010507070707" pitchFamily="18" charset="2"/>
              <a:buChar char=""/>
              <a:defRPr sz="2600">
                <a:solidFill>
                  <a:schemeClr val="tx2"/>
                </a:solidFill>
                <a:latin typeface="Franklin Gothic Book" panose="020B0503020102020204" pitchFamily="34" charset="0"/>
              </a:defRPr>
            </a:lvl2pPr>
            <a:lvl3pPr marL="1049338" indent="-209550" defTabSz="839788">
              <a:spcBef>
                <a:spcPct val="20000"/>
              </a:spcBef>
              <a:buClr>
                <a:schemeClr val="accent1"/>
              </a:buClr>
              <a:buSzPct val="70000"/>
              <a:buFont typeface="Wingdings 2" panose="05020102010507070707" pitchFamily="18" charset="2"/>
              <a:buChar char=""/>
              <a:defRPr sz="2200">
                <a:solidFill>
                  <a:schemeClr val="tx2"/>
                </a:solidFill>
                <a:latin typeface="Franklin Gothic Book" panose="020B0503020102020204" pitchFamily="34" charset="0"/>
              </a:defRPr>
            </a:lvl3pPr>
            <a:lvl4pPr marL="1470025" indent="-209550" defTabSz="839788">
              <a:spcBef>
                <a:spcPct val="20000"/>
              </a:spcBef>
              <a:buClr>
                <a:schemeClr val="accent1"/>
              </a:buClr>
              <a:buSzPct val="70000"/>
              <a:buFont typeface="Wingdings 2" panose="05020102010507070707" pitchFamily="18" charset="2"/>
              <a:buChar char=""/>
              <a:defRPr>
                <a:solidFill>
                  <a:schemeClr val="tx2"/>
                </a:solidFill>
                <a:latin typeface="Franklin Gothic Book" panose="020B0503020102020204" pitchFamily="34" charset="0"/>
              </a:defRPr>
            </a:lvl4pPr>
            <a:lvl5pPr marL="1889125" indent="-209550" defTabSz="839788">
              <a:spcBef>
                <a:spcPct val="20000"/>
              </a:spcBef>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5pPr>
            <a:lvl6pPr marL="234632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6pPr>
            <a:lvl7pPr marL="280352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7pPr>
            <a:lvl8pPr marL="326072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8pPr>
            <a:lvl9pPr marL="371792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9pPr>
          </a:lstStyle>
          <a:p>
            <a:pPr algn="ctr" eaLnBrk="1" hangingPunct="1">
              <a:spcBef>
                <a:spcPct val="0"/>
              </a:spcBef>
              <a:buClrTx/>
              <a:buSzTx/>
              <a:buFontTx/>
              <a:buNone/>
            </a:pPr>
            <a:r>
              <a:rPr lang="en-GB" altLang="en-US" sz="900">
                <a:solidFill>
                  <a:srgbClr val="6699FF"/>
                </a:solidFill>
                <a:latin typeface="Century Gothic" panose="020B0502020202020204" pitchFamily="34" charset="0"/>
              </a:rPr>
              <a:t>Improving Your Life Network</a:t>
            </a:r>
          </a:p>
          <a:p>
            <a:pPr algn="ctr" eaLnBrk="1" hangingPunct="1">
              <a:spcBef>
                <a:spcPct val="0"/>
              </a:spcBef>
              <a:buClrTx/>
              <a:buSzTx/>
              <a:buFontTx/>
              <a:buNone/>
            </a:pPr>
            <a:r>
              <a:rPr lang="en-US" altLang="en-US" sz="900">
                <a:solidFill>
                  <a:srgbClr val="6699FF"/>
                </a:solidFill>
                <a:latin typeface="Century Gothic" panose="020B0502020202020204" pitchFamily="34" charset="0"/>
              </a:rPr>
              <a:t>© Ashley Clark 2015 - 2020</a:t>
            </a:r>
          </a:p>
        </p:txBody>
      </p:sp>
      <p:sp>
        <p:nvSpPr>
          <p:cNvPr id="15365" name="Line 22">
            <a:extLst>
              <a:ext uri="{FF2B5EF4-FFF2-40B4-BE49-F238E27FC236}">
                <a16:creationId xmlns:a16="http://schemas.microsoft.com/office/drawing/2014/main" id="{935D0FD3-AD8A-4C3F-96C0-368681CA80C4}"/>
              </a:ext>
            </a:extLst>
          </p:cNvPr>
          <p:cNvSpPr>
            <a:spLocks noChangeShapeType="1"/>
          </p:cNvSpPr>
          <p:nvPr/>
        </p:nvSpPr>
        <p:spPr bwMode="auto">
          <a:xfrm>
            <a:off x="5434013" y="2905125"/>
            <a:ext cx="0" cy="6132513"/>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nchorCtr="1"/>
          <a:lstStyle/>
          <a:p>
            <a:endParaRPr lang="en-GB"/>
          </a:p>
        </p:txBody>
      </p:sp>
      <p:sp>
        <p:nvSpPr>
          <p:cNvPr id="15366" name="Line 27">
            <a:extLst>
              <a:ext uri="{FF2B5EF4-FFF2-40B4-BE49-F238E27FC236}">
                <a16:creationId xmlns:a16="http://schemas.microsoft.com/office/drawing/2014/main" id="{4565F698-2771-40CE-A104-7E691E74FA03}"/>
              </a:ext>
            </a:extLst>
          </p:cNvPr>
          <p:cNvSpPr>
            <a:spLocks noChangeShapeType="1"/>
          </p:cNvSpPr>
          <p:nvPr/>
        </p:nvSpPr>
        <p:spPr bwMode="auto">
          <a:xfrm>
            <a:off x="523875" y="3189288"/>
            <a:ext cx="0" cy="76835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cap="sq">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nchorCtr="1"/>
          <a:lstStyle/>
          <a:p>
            <a:endParaRPr lang="en-GB"/>
          </a:p>
        </p:txBody>
      </p:sp>
      <p:sp>
        <p:nvSpPr>
          <p:cNvPr id="3" name="Rectangle 2">
            <a:extLst>
              <a:ext uri="{FF2B5EF4-FFF2-40B4-BE49-F238E27FC236}">
                <a16:creationId xmlns:a16="http://schemas.microsoft.com/office/drawing/2014/main" id="{F99D109F-DEF1-48E1-B1E4-39E3D128513B}"/>
              </a:ext>
            </a:extLst>
          </p:cNvPr>
          <p:cNvSpPr/>
          <p:nvPr/>
        </p:nvSpPr>
        <p:spPr>
          <a:xfrm>
            <a:off x="214311" y="1371599"/>
            <a:ext cx="6399211" cy="8889357"/>
          </a:xfrm>
          <a:prstGeom prst="rect">
            <a:avLst/>
          </a:prstGeom>
        </p:spPr>
        <p:txBody>
          <a:bodyPr wrap="square">
            <a:spAutoFit/>
          </a:bodyPr>
          <a:lstStyle/>
          <a:p>
            <a:pPr eaLnBrk="1" hangingPunct="1">
              <a:spcBef>
                <a:spcPct val="5000"/>
              </a:spcBef>
              <a:buFont typeface="Wingdings 2" panose="05020102010507070707" pitchFamily="18" charset="2"/>
              <a:buNone/>
            </a:pPr>
            <a:r>
              <a:rPr lang="en-GB" altLang="en-US" sz="1800" b="1" dirty="0">
                <a:solidFill>
                  <a:schemeClr val="tx1"/>
                </a:solidFill>
                <a:latin typeface="Calibri" panose="020F0502020204030204" pitchFamily="34" charset="0"/>
                <a:cs typeface="Calibri" panose="020F0502020204030204" pitchFamily="34" charset="0"/>
              </a:rPr>
              <a:t>You should repeat the ‘</a:t>
            </a:r>
            <a:r>
              <a:rPr lang="en-GB" altLang="en-US" sz="1800" b="1" dirty="0" err="1">
                <a:solidFill>
                  <a:schemeClr val="tx1"/>
                </a:solidFill>
                <a:latin typeface="Calibri" panose="020F0502020204030204" pitchFamily="34" charset="0"/>
                <a:cs typeface="Calibri" panose="020F0502020204030204" pitchFamily="34" charset="0"/>
              </a:rPr>
              <a:t>LifeTracker</a:t>
            </a:r>
            <a:r>
              <a:rPr lang="en-GB" altLang="en-US" sz="1800" b="1" dirty="0">
                <a:solidFill>
                  <a:schemeClr val="tx1"/>
                </a:solidFill>
                <a:latin typeface="Calibri" panose="020F0502020204030204" pitchFamily="34" charset="0"/>
                <a:cs typeface="Calibri" panose="020F0502020204030204" pitchFamily="34" charset="0"/>
              </a:rPr>
              <a:t>’ exercise on a regular basis, say, every month or two, to track the progress you are making and adjust your focus accordingly.</a:t>
            </a:r>
            <a:br>
              <a:rPr lang="en-GB" altLang="en-US" sz="1800" b="1" dirty="0">
                <a:solidFill>
                  <a:schemeClr val="tx1"/>
                </a:solidFill>
                <a:latin typeface="Calibri" panose="020F0502020204030204" pitchFamily="34" charset="0"/>
                <a:cs typeface="Calibri" panose="020F0502020204030204" pitchFamily="34" charset="0"/>
              </a:rPr>
            </a:br>
            <a:endParaRPr lang="en-GB" altLang="en-US" sz="1800" b="1" dirty="0">
              <a:solidFill>
                <a:schemeClr val="tx1"/>
              </a:solidFill>
              <a:latin typeface="Calibri" panose="020F0502020204030204" pitchFamily="34" charset="0"/>
              <a:cs typeface="Calibri" panose="020F0502020204030204" pitchFamily="34" charset="0"/>
            </a:endParaRPr>
          </a:p>
          <a:p>
            <a:pPr eaLnBrk="1" hangingPunct="1">
              <a:spcBef>
                <a:spcPct val="5000"/>
              </a:spcBef>
              <a:buFont typeface="Wingdings 2" panose="05020102010507070707" pitchFamily="18" charset="2"/>
              <a:buNone/>
            </a:pPr>
            <a:endParaRPr lang="en-GB" altLang="en-US" sz="100" b="1" dirty="0">
              <a:solidFill>
                <a:schemeClr val="tx1"/>
              </a:solidFill>
              <a:latin typeface="Calibri" panose="020F0502020204030204" pitchFamily="34" charset="0"/>
              <a:cs typeface="Calibri" panose="020F0502020204030204" pitchFamily="34" charset="0"/>
            </a:endParaRPr>
          </a:p>
          <a:p>
            <a:pPr eaLnBrk="1" hangingPunct="1">
              <a:spcBef>
                <a:spcPct val="5000"/>
              </a:spcBef>
              <a:buFont typeface="Wingdings 2" panose="05020102010507070707" pitchFamily="18" charset="2"/>
              <a:buNone/>
            </a:pPr>
            <a:r>
              <a:rPr lang="en-GB" altLang="en-US" sz="1800" b="1" dirty="0">
                <a:solidFill>
                  <a:schemeClr val="tx1"/>
                </a:solidFill>
                <a:latin typeface="Calibri" panose="020F0502020204030204" pitchFamily="34" charset="0"/>
                <a:cs typeface="Calibri" panose="020F0502020204030204" pitchFamily="34" charset="0"/>
              </a:rPr>
              <a:t>A word of advice and warning though; you must be totally honest when completing this and all the other exercises and questions in this program, otherwise, you are only fooling yourself and will not make any real improvement.</a:t>
            </a:r>
          </a:p>
          <a:p>
            <a:pPr eaLnBrk="1" hangingPunct="1">
              <a:spcBef>
                <a:spcPct val="5000"/>
              </a:spcBef>
              <a:buFont typeface="Wingdings 2" panose="05020102010507070707" pitchFamily="18" charset="2"/>
              <a:buNone/>
            </a:pPr>
            <a:endParaRPr lang="en-GB" altLang="en-US" sz="1800" b="1" dirty="0">
              <a:solidFill>
                <a:schemeClr val="tx1"/>
              </a:solidFill>
              <a:latin typeface="Calibri" panose="020F0502020204030204" pitchFamily="34" charset="0"/>
              <a:cs typeface="Calibri" panose="020F0502020204030204" pitchFamily="34" charset="0"/>
            </a:endParaRPr>
          </a:p>
          <a:p>
            <a:pPr eaLnBrk="1" hangingPunct="1">
              <a:spcBef>
                <a:spcPct val="5000"/>
              </a:spcBef>
            </a:pPr>
            <a:r>
              <a:rPr lang="en-GB" altLang="en-US" sz="1800" b="1" dirty="0">
                <a:solidFill>
                  <a:schemeClr val="tx1"/>
                </a:solidFill>
                <a:latin typeface="Calibri" panose="020F0502020204030204" pitchFamily="34" charset="0"/>
                <a:cs typeface="Calibri" panose="020F0502020204030204" pitchFamily="34" charset="0"/>
              </a:rPr>
              <a:t>Now that you have a clear vision of the current status of your life and you are committed to continually improving, t</a:t>
            </a:r>
            <a:r>
              <a:rPr lang="en-GB" sz="1800" b="1" dirty="0">
                <a:latin typeface="Calibri" panose="020F0502020204030204" pitchFamily="34" charset="0"/>
                <a:cs typeface="Calibri" panose="020F0502020204030204" pitchFamily="34" charset="0"/>
              </a:rPr>
              <a:t>he next step is to become aware of everything that is holding you back and preventing you from making the changes that will truly drive improvement and success…and then remove those obstacles!</a:t>
            </a:r>
          </a:p>
          <a:p>
            <a:pPr eaLnBrk="1" hangingPunct="1">
              <a:spcBef>
                <a:spcPct val="5000"/>
              </a:spcBef>
              <a:buFont typeface="Wingdings 2" panose="05020102010507070707" pitchFamily="18" charset="2"/>
              <a:buNone/>
            </a:pPr>
            <a:endParaRPr lang="en-GB" altLang="en-US" sz="1800" b="1" dirty="0">
              <a:solidFill>
                <a:schemeClr val="tx1"/>
              </a:solidFill>
              <a:latin typeface="Calibri" panose="020F0502020204030204" pitchFamily="34" charset="0"/>
              <a:cs typeface="Calibri" panose="020F0502020204030204" pitchFamily="34" charset="0"/>
            </a:endParaRPr>
          </a:p>
          <a:p>
            <a:pPr eaLnBrk="1" hangingPunct="1">
              <a:spcBef>
                <a:spcPct val="5000"/>
              </a:spcBef>
            </a:pPr>
            <a:r>
              <a:rPr lang="en-GB" altLang="en-US" sz="1800" b="1" dirty="0">
                <a:solidFill>
                  <a:schemeClr val="tx1"/>
                </a:solidFill>
                <a:latin typeface="Calibri" panose="020F0502020204030204" pitchFamily="34" charset="0"/>
                <a:cs typeface="Calibri" panose="020F0502020204030204" pitchFamily="34" charset="0"/>
              </a:rPr>
              <a:t>In </a:t>
            </a:r>
            <a:r>
              <a:rPr lang="en-GB" altLang="en-US" sz="1800" b="1" dirty="0">
                <a:solidFill>
                  <a:srgbClr val="0000FF"/>
                </a:solidFill>
                <a:latin typeface="Calibri" panose="020F0502020204030204" pitchFamily="34" charset="0"/>
                <a:cs typeface="Calibri" panose="020F0502020204030204" pitchFamily="34" charset="0"/>
              </a:rPr>
              <a:t>MODULE #2:</a:t>
            </a:r>
            <a:r>
              <a:rPr lang="en-GB" altLang="en-US" sz="1800" b="1" dirty="0">
                <a:solidFill>
                  <a:schemeClr val="tx1"/>
                </a:solidFill>
                <a:latin typeface="Calibri" panose="020F0502020204030204" pitchFamily="34" charset="0"/>
                <a:cs typeface="Calibri" panose="020F0502020204030204" pitchFamily="34" charset="0"/>
              </a:rPr>
              <a:t> </a:t>
            </a:r>
            <a:r>
              <a:rPr lang="en-GB" altLang="en-US" sz="1800" b="1" dirty="0">
                <a:solidFill>
                  <a:srgbClr val="C00000"/>
                </a:solidFill>
                <a:latin typeface="Calibri" panose="020F0502020204030204" pitchFamily="34" charset="0"/>
                <a:cs typeface="Calibri" panose="020F0502020204030204" pitchFamily="34" charset="0"/>
              </a:rPr>
              <a:t>The Prosperity Mindset </a:t>
            </a:r>
            <a:r>
              <a:rPr lang="en-GB" altLang="en-US" sz="1800" b="1" dirty="0">
                <a:solidFill>
                  <a:schemeClr val="tx1"/>
                </a:solidFill>
                <a:latin typeface="Calibri" panose="020F0502020204030204" pitchFamily="34" charset="0"/>
                <a:cs typeface="Calibri" panose="020F0502020204030204" pitchFamily="34" charset="0"/>
              </a:rPr>
              <a:t>we </a:t>
            </a:r>
            <a:r>
              <a:rPr lang="en-GB" sz="1800" b="1" dirty="0">
                <a:latin typeface="Calibri" panose="020F0502020204030204" pitchFamily="34" charset="0"/>
                <a:cs typeface="Calibri" panose="020F0502020204030204" pitchFamily="34" charset="0"/>
              </a:rPr>
              <a:t>detail the exact proven process you need to follow and give you all the resources and the action plan you need…</a:t>
            </a:r>
          </a:p>
          <a:p>
            <a:endParaRPr lang="en-GB" sz="1800" dirty="0"/>
          </a:p>
          <a:p>
            <a:pPr eaLnBrk="1" hangingPunct="1">
              <a:spcBef>
                <a:spcPct val="5000"/>
              </a:spcBef>
              <a:buFont typeface="Wingdings 2" panose="05020102010507070707" pitchFamily="18" charset="2"/>
              <a:buNone/>
            </a:pPr>
            <a:r>
              <a:rPr lang="en-GB" altLang="en-US" sz="1800" b="1" dirty="0">
                <a:solidFill>
                  <a:schemeClr val="tx1"/>
                </a:solidFill>
                <a:highlight>
                  <a:srgbClr val="C0C0C0"/>
                </a:highlight>
                <a:latin typeface="Calibri" panose="020F0502020204030204" pitchFamily="34" charset="0"/>
                <a:cs typeface="Calibri" panose="020F0502020204030204" pitchFamily="34" charset="0"/>
              </a:rPr>
              <a:t>If you haven’t done so already…</a:t>
            </a:r>
          </a:p>
          <a:p>
            <a:pPr eaLnBrk="1" hangingPunct="1">
              <a:spcBef>
                <a:spcPct val="5000"/>
              </a:spcBef>
              <a:buFont typeface="Wingdings 2" panose="05020102010507070707" pitchFamily="18" charset="2"/>
              <a:buNone/>
            </a:pPr>
            <a:endParaRPr lang="en-GB" altLang="en-US" sz="1800" b="1" dirty="0">
              <a:solidFill>
                <a:schemeClr val="tx1"/>
              </a:solidFill>
              <a:highlight>
                <a:srgbClr val="C0C0C0"/>
              </a:highlight>
              <a:latin typeface="Calibri" panose="020F0502020204030204" pitchFamily="34" charset="0"/>
              <a:cs typeface="Calibri" panose="020F0502020204030204" pitchFamily="34" charset="0"/>
            </a:endParaRPr>
          </a:p>
          <a:p>
            <a:pPr eaLnBrk="1" hangingPunct="1">
              <a:spcBef>
                <a:spcPct val="5000"/>
              </a:spcBef>
              <a:buFont typeface="Wingdings 2" panose="05020102010507070707" pitchFamily="18" charset="2"/>
              <a:buNone/>
            </a:pPr>
            <a:r>
              <a:rPr lang="en-GB" altLang="en-US" sz="1800" b="1" dirty="0">
                <a:solidFill>
                  <a:schemeClr val="tx1"/>
                </a:solidFill>
                <a:highlight>
                  <a:srgbClr val="C0C0C0"/>
                </a:highlight>
                <a:latin typeface="Calibri" panose="020F0502020204030204" pitchFamily="34" charset="0"/>
                <a:cs typeface="Calibri" panose="020F0502020204030204" pitchFamily="34" charset="0"/>
              </a:rPr>
              <a:t>Please complete the </a:t>
            </a:r>
            <a:r>
              <a:rPr lang="en-GB" altLang="en-US" sz="1800" b="1" dirty="0" err="1">
                <a:solidFill>
                  <a:schemeClr val="tx1"/>
                </a:solidFill>
                <a:highlight>
                  <a:srgbClr val="C0C0C0"/>
                </a:highlight>
                <a:latin typeface="Calibri" panose="020F0502020204030204" pitchFamily="34" charset="0"/>
                <a:cs typeface="Calibri" panose="020F0502020204030204" pitchFamily="34" charset="0"/>
              </a:rPr>
              <a:t>LifeTracker</a:t>
            </a:r>
            <a:r>
              <a:rPr lang="en-GB" altLang="en-US" sz="1800" b="1" dirty="0">
                <a:solidFill>
                  <a:schemeClr val="tx1"/>
                </a:solidFill>
                <a:highlight>
                  <a:srgbClr val="C0C0C0"/>
                </a:highlight>
                <a:latin typeface="Calibri" panose="020F0502020204030204" pitchFamily="34" charset="0"/>
                <a:cs typeface="Calibri" panose="020F0502020204030204" pitchFamily="34" charset="0"/>
              </a:rPr>
              <a:t> Coaching Exercises now while your enthusiasm and motivation is high and your mind is suitably focussed.</a:t>
            </a:r>
          </a:p>
          <a:p>
            <a:pPr eaLnBrk="1" hangingPunct="1">
              <a:spcBef>
                <a:spcPct val="5000"/>
              </a:spcBef>
              <a:buFont typeface="Wingdings 2" panose="05020102010507070707" pitchFamily="18" charset="2"/>
              <a:buNone/>
            </a:pPr>
            <a:endParaRPr lang="en-GB" altLang="en-US" sz="1800" b="1" dirty="0">
              <a:solidFill>
                <a:schemeClr val="tx1"/>
              </a:solidFill>
              <a:latin typeface="Arial Black" panose="020B0A04020102020204" pitchFamily="34" charset="0"/>
            </a:endParaRPr>
          </a:p>
          <a:p>
            <a:pPr eaLnBrk="1" hangingPunct="1">
              <a:spcBef>
                <a:spcPct val="5000"/>
              </a:spcBef>
              <a:buFont typeface="Wingdings 2" panose="05020102010507070707" pitchFamily="18" charset="2"/>
              <a:buNone/>
            </a:pPr>
            <a:endParaRPr lang="en-GB" altLang="en-US" sz="1800" b="1" dirty="0">
              <a:solidFill>
                <a:schemeClr val="tx1"/>
              </a:solidFill>
              <a:latin typeface="Arial Black" panose="020B0A04020102020204" pitchFamily="34" charset="0"/>
            </a:endParaRPr>
          </a:p>
          <a:p>
            <a:pPr eaLnBrk="1" hangingPunct="1">
              <a:spcBef>
                <a:spcPct val="5000"/>
              </a:spcBef>
              <a:buFont typeface="Wingdings 2" panose="05020102010507070707" pitchFamily="18" charset="2"/>
              <a:buNone/>
            </a:pPr>
            <a:r>
              <a:rPr lang="en-GB" altLang="en-US" sz="1800" b="1" dirty="0">
                <a:solidFill>
                  <a:schemeClr val="tx1"/>
                </a:solidFill>
                <a:latin typeface="Calibri" panose="020F0502020204030204" pitchFamily="34" charset="0"/>
                <a:cs typeface="Calibri" panose="020F0502020204030204" pitchFamily="34" charset="0"/>
              </a:rPr>
              <a:t>See you in </a:t>
            </a:r>
            <a:r>
              <a:rPr lang="en-GB" altLang="en-US" sz="1800" b="1" dirty="0">
                <a:solidFill>
                  <a:srgbClr val="0000FF"/>
                </a:solidFill>
                <a:latin typeface="Calibri" panose="020F0502020204030204" pitchFamily="34" charset="0"/>
                <a:cs typeface="Calibri" panose="020F0502020204030204" pitchFamily="34" charset="0"/>
              </a:rPr>
              <a:t>MODULE# 2.</a:t>
            </a:r>
          </a:p>
          <a:p>
            <a:pPr eaLnBrk="1" hangingPunct="1">
              <a:spcBef>
                <a:spcPct val="5000"/>
              </a:spcBef>
              <a:buFont typeface="Wingdings 2" panose="05020102010507070707" pitchFamily="18" charset="2"/>
              <a:buNone/>
            </a:pPr>
            <a:endParaRPr lang="en-GB" altLang="en-US" sz="1800" b="1" dirty="0">
              <a:solidFill>
                <a:schemeClr val="tx1"/>
              </a:solidFill>
              <a:latin typeface="Calibri" panose="020F0502020204030204" pitchFamily="34" charset="0"/>
              <a:cs typeface="Calibri" panose="020F0502020204030204" pitchFamily="34" charset="0"/>
            </a:endParaRPr>
          </a:p>
          <a:p>
            <a:pPr eaLnBrk="1" hangingPunct="1">
              <a:spcBef>
                <a:spcPct val="5000"/>
              </a:spcBef>
              <a:buFont typeface="Wingdings 2" panose="05020102010507070707" pitchFamily="18" charset="2"/>
              <a:buNone/>
            </a:pPr>
            <a:endParaRPr lang="en-GB" altLang="en-US" sz="1800" b="1" dirty="0">
              <a:solidFill>
                <a:schemeClr val="tx1"/>
              </a:solidFill>
              <a:latin typeface="Arial Black" panose="020B0A04020102020204" pitchFamily="34" charset="0"/>
            </a:endParaRPr>
          </a:p>
          <a:p>
            <a:pPr eaLnBrk="1" hangingPunct="1">
              <a:spcBef>
                <a:spcPct val="5000"/>
              </a:spcBef>
              <a:buFont typeface="Wingdings 2" panose="05020102010507070707" pitchFamily="18" charset="2"/>
              <a:buNone/>
            </a:pPr>
            <a:endParaRPr lang="en-GB" altLang="en-US" sz="1800" b="1" dirty="0">
              <a:solidFill>
                <a:schemeClr val="tx1"/>
              </a:solidFill>
              <a:latin typeface="Calibri" panose="020F0502020204030204" pitchFamily="34" charset="0"/>
              <a:cs typeface="Calibri" panose="020F0502020204030204" pitchFamily="34" charset="0"/>
            </a:endParaRPr>
          </a:p>
          <a:p>
            <a:endParaRPr lang="en-GB" sz="1800" b="1" dirty="0">
              <a:latin typeface="Calibri" panose="020F0502020204030204" pitchFamily="34" charset="0"/>
              <a:cs typeface="Calibri" panose="020F0502020204030204" pitchFamily="34" charset="0"/>
            </a:endParaRPr>
          </a:p>
        </p:txBody>
      </p:sp>
      <p:sp>
        <p:nvSpPr>
          <p:cNvPr id="9" name="Rectangle 30">
            <a:extLst>
              <a:ext uri="{FF2B5EF4-FFF2-40B4-BE49-F238E27FC236}">
                <a16:creationId xmlns:a16="http://schemas.microsoft.com/office/drawing/2014/main" id="{3F331638-630A-4598-B93E-9B0CAAB41514}"/>
              </a:ext>
            </a:extLst>
          </p:cNvPr>
          <p:cNvSpPr>
            <a:spLocks noChangeArrowheads="1"/>
          </p:cNvSpPr>
          <p:nvPr/>
        </p:nvSpPr>
        <p:spPr bwMode="auto">
          <a:xfrm>
            <a:off x="1379171" y="787400"/>
            <a:ext cx="3421148" cy="423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988" tIns="41994" rIns="83988" bIns="41994">
            <a:spAutoFit/>
          </a:bodyPr>
          <a:lstStyle>
            <a:lvl1pPr defTabSz="839788">
              <a:spcBef>
                <a:spcPct val="20000"/>
              </a:spcBef>
              <a:buClr>
                <a:schemeClr val="accent1"/>
              </a:buClr>
              <a:buSzPct val="70000"/>
              <a:buFont typeface="Wingdings 2" panose="05020102010507070707" pitchFamily="18" charset="2"/>
              <a:buChar char=""/>
              <a:defRPr sz="2900">
                <a:solidFill>
                  <a:schemeClr val="tx2"/>
                </a:solidFill>
                <a:latin typeface="Franklin Gothic Book" panose="020B0503020102020204" pitchFamily="34" charset="0"/>
              </a:defRPr>
            </a:lvl1pPr>
            <a:lvl2pPr marL="420688" indent="-261938" defTabSz="839788">
              <a:spcBef>
                <a:spcPct val="20000"/>
              </a:spcBef>
              <a:buClr>
                <a:schemeClr val="accent1"/>
              </a:buClr>
              <a:buSzPct val="70000"/>
              <a:buFont typeface="Wingdings 2" panose="05020102010507070707" pitchFamily="18" charset="2"/>
              <a:buChar char=""/>
              <a:defRPr sz="2600">
                <a:solidFill>
                  <a:schemeClr val="tx2"/>
                </a:solidFill>
                <a:latin typeface="Franklin Gothic Book" panose="020B0503020102020204" pitchFamily="34" charset="0"/>
              </a:defRPr>
            </a:lvl2pPr>
            <a:lvl3pPr marL="839788" indent="-209550" defTabSz="839788">
              <a:spcBef>
                <a:spcPct val="20000"/>
              </a:spcBef>
              <a:buClr>
                <a:schemeClr val="accent1"/>
              </a:buClr>
              <a:buSzPct val="70000"/>
              <a:buFont typeface="Wingdings 2" panose="05020102010507070707" pitchFamily="18" charset="2"/>
              <a:buChar char=""/>
              <a:defRPr sz="2200">
                <a:solidFill>
                  <a:schemeClr val="tx2"/>
                </a:solidFill>
                <a:latin typeface="Franklin Gothic Book" panose="020B0503020102020204" pitchFamily="34" charset="0"/>
              </a:defRPr>
            </a:lvl3pPr>
            <a:lvl4pPr marL="1260475" indent="-209550" defTabSz="839788">
              <a:spcBef>
                <a:spcPct val="20000"/>
              </a:spcBef>
              <a:buClr>
                <a:schemeClr val="accent1"/>
              </a:buClr>
              <a:buSzPct val="70000"/>
              <a:buFont typeface="Wingdings 2" panose="05020102010507070707" pitchFamily="18" charset="2"/>
              <a:buChar char=""/>
              <a:defRPr>
                <a:solidFill>
                  <a:schemeClr val="tx2"/>
                </a:solidFill>
                <a:latin typeface="Franklin Gothic Book" panose="020B0503020102020204" pitchFamily="34" charset="0"/>
              </a:defRPr>
            </a:lvl4pPr>
            <a:lvl5pPr marL="1679575" indent="-209550" defTabSz="839788">
              <a:spcBef>
                <a:spcPct val="20000"/>
              </a:spcBef>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5pPr>
            <a:lvl6pPr marL="213677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6pPr>
            <a:lvl7pPr marL="259397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7pPr>
            <a:lvl8pPr marL="305117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8pPr>
            <a:lvl9pPr marL="3508375" indent="-209550" defTabSz="839788" eaLnBrk="0" fontAlgn="base" hangingPunct="0">
              <a:spcBef>
                <a:spcPct val="20000"/>
              </a:spcBef>
              <a:spcAft>
                <a:spcPct val="0"/>
              </a:spcAft>
              <a:buClr>
                <a:schemeClr val="accent1"/>
              </a:buClr>
              <a:buSzPct val="60000"/>
              <a:buFont typeface="Wingdings 2" panose="05020102010507070707" pitchFamily="18" charset="2"/>
              <a:buChar char=""/>
              <a:defRPr sz="1700">
                <a:solidFill>
                  <a:schemeClr val="tx2"/>
                </a:solidFill>
                <a:latin typeface="Franklin Gothic Book" panose="020B0503020102020204" pitchFamily="34" charset="0"/>
              </a:defRPr>
            </a:lvl9pPr>
          </a:lstStyle>
          <a:p>
            <a:pPr lvl="1" eaLnBrk="1" hangingPunct="1">
              <a:spcBef>
                <a:spcPct val="5000"/>
              </a:spcBef>
              <a:buNone/>
            </a:pPr>
            <a:r>
              <a:rPr lang="en-GB" altLang="en-US" sz="1500" b="1" dirty="0">
                <a:solidFill>
                  <a:srgbClr val="0000FF"/>
                </a:solidFill>
                <a:latin typeface="Calibri" panose="020F0502020204030204" pitchFamily="34" charset="0"/>
              </a:rPr>
              <a:t>MODULE #</a:t>
            </a:r>
            <a:r>
              <a:rPr lang="en-US" altLang="en-US" sz="1500" b="1" dirty="0">
                <a:solidFill>
                  <a:srgbClr val="0000FF"/>
                </a:solidFill>
                <a:latin typeface="Calibri" panose="020F0502020204030204" pitchFamily="34" charset="0"/>
              </a:rPr>
              <a:t>1:</a:t>
            </a:r>
            <a:r>
              <a:rPr lang="en-GB" altLang="en-US" sz="1500" b="1" dirty="0">
                <a:solidFill>
                  <a:srgbClr val="990033"/>
                </a:solidFill>
                <a:latin typeface="Calibri" panose="020F0502020204030204" pitchFamily="34" charset="0"/>
              </a:rPr>
              <a:t>  </a:t>
            </a:r>
            <a:r>
              <a:rPr lang="en-GB" altLang="en-US" sz="2200" b="1" dirty="0">
                <a:solidFill>
                  <a:srgbClr val="990033"/>
                </a:solidFill>
                <a:latin typeface="Calibri" panose="020F0502020204030204" pitchFamily="34" charset="0"/>
              </a:rPr>
              <a:t>How Is Your Life?</a:t>
            </a:r>
          </a:p>
        </p:txBody>
      </p:sp>
    </p:spTree>
    <p:extLst>
      <p:ext uri="{BB962C8B-B14F-4D97-AF65-F5344CB8AC3E}">
        <p14:creationId xmlns:p14="http://schemas.microsoft.com/office/powerpoint/2010/main" val="96692711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Trek</Template>
  <TotalTime>0</TotalTime>
  <Words>1205</Words>
  <Application>Microsoft Office PowerPoint</Application>
  <PresentationFormat>A4 Paper (210x297 mm)</PresentationFormat>
  <Paragraphs>132</Paragraphs>
  <Slides>9</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9</vt:i4>
      </vt:variant>
    </vt:vector>
  </HeadingPairs>
  <TitlesOfParts>
    <vt:vector size="19" baseType="lpstr">
      <vt:lpstr>Arial</vt:lpstr>
      <vt:lpstr>Arial Black</vt:lpstr>
      <vt:lpstr>Calibri</vt:lpstr>
      <vt:lpstr>Century Gothic</vt:lpstr>
      <vt:lpstr>Comic Sans MS</vt:lpstr>
      <vt:lpstr>Franklin Gothic Book</vt:lpstr>
      <vt:lpstr>Franklin Gothic Medium</vt:lpstr>
      <vt:lpstr>Verdana</vt:lpstr>
      <vt:lpstr>Wingdings 2</vt:lpstr>
      <vt:lpstr>Trek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
  <cp:revision>137</cp:revision>
  <dcterms:created xsi:type="dcterms:W3CDTF">2016-01-01T15:50:52Z</dcterms:created>
  <dcterms:modified xsi:type="dcterms:W3CDTF">2020-05-28T15:34:59Z</dcterms:modified>
</cp:coreProperties>
</file>