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8" r:id="rId3"/>
    <p:sldId id="272" r:id="rId4"/>
    <p:sldId id="257" r:id="rId5"/>
    <p:sldId id="259" r:id="rId6"/>
    <p:sldId id="260" r:id="rId7"/>
    <p:sldId id="261" r:id="rId8"/>
    <p:sldId id="262" r:id="rId9"/>
    <p:sldId id="263" r:id="rId10"/>
    <p:sldId id="264" r:id="rId11"/>
    <p:sldId id="273" r:id="rId12"/>
    <p:sldId id="265" r:id="rId13"/>
    <p:sldId id="266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E18AA-AB62-4FFD-BA5B-75F65E227695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A7AC3B9E-13F0-495F-8644-6B20C904D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0456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E18AA-AB62-4FFD-BA5B-75F65E227695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A7AC3B9E-13F0-495F-8644-6B20C904D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50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E18AA-AB62-4FFD-BA5B-75F65E227695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A7AC3B9E-13F0-495F-8644-6B20C904D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4964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E18AA-AB62-4FFD-BA5B-75F65E227695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A7AC3B9E-13F0-495F-8644-6B20C904DD84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438830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E18AA-AB62-4FFD-BA5B-75F65E227695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A7AC3B9E-13F0-495F-8644-6B20C904D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3662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E18AA-AB62-4FFD-BA5B-75F65E227695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C3B9E-13F0-495F-8644-6B20C904D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6507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E18AA-AB62-4FFD-BA5B-75F65E227695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C3B9E-13F0-495F-8644-6B20C904D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3166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E18AA-AB62-4FFD-BA5B-75F65E227695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C3B9E-13F0-495F-8644-6B20C904D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0867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947E18AA-AB62-4FFD-BA5B-75F65E227695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A7AC3B9E-13F0-495F-8644-6B20C904D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72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E18AA-AB62-4FFD-BA5B-75F65E227695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C3B9E-13F0-495F-8644-6B20C904D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453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E18AA-AB62-4FFD-BA5B-75F65E227695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A7AC3B9E-13F0-495F-8644-6B20C904D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156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E18AA-AB62-4FFD-BA5B-75F65E227695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C3B9E-13F0-495F-8644-6B20C904D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79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E18AA-AB62-4FFD-BA5B-75F65E227695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C3B9E-13F0-495F-8644-6B20C904D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454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E18AA-AB62-4FFD-BA5B-75F65E227695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C3B9E-13F0-495F-8644-6B20C904D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536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E18AA-AB62-4FFD-BA5B-75F65E227695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C3B9E-13F0-495F-8644-6B20C904D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211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E18AA-AB62-4FFD-BA5B-75F65E227695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C3B9E-13F0-495F-8644-6B20C904D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047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E18AA-AB62-4FFD-BA5B-75F65E227695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C3B9E-13F0-495F-8644-6B20C904D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144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7E18AA-AB62-4FFD-BA5B-75F65E227695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AC3B9E-13F0-495F-8644-6B20C904D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7061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D7377-9DE3-450D-A388-7AA3E58CEF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635235"/>
            <a:ext cx="8144134" cy="1373070"/>
          </a:xfrm>
        </p:spPr>
        <p:txBody>
          <a:bodyPr/>
          <a:lstStyle/>
          <a:p>
            <a:r>
              <a:rPr lang="en-US" dirty="0"/>
              <a:t>Let’s Make Lemonade!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280A35A-2A29-4D89-BA94-B326114701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6104" y="2286920"/>
            <a:ext cx="3331501" cy="2284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903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E72C114-9946-433A-91A0-EF536BA74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 Stir until mixed.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097F1B8-4DBB-40AF-AA5E-8D7E2188D2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9791" y="2443237"/>
            <a:ext cx="5958713" cy="3977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4948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671CE-F352-48FF-A0CB-A5956C96E6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5. Add ice, if you want.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EDBEB3A-C4EE-4469-B9C0-F0054C8DECD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574" y="2228850"/>
            <a:ext cx="6476766" cy="4311097"/>
          </a:xfrm>
          <a:prstGeom prst="rect">
            <a:avLst/>
          </a:prstGeom>
        </p:spPr>
      </p:pic>
      <p:pic>
        <p:nvPicPr>
          <p:cNvPr id="1026" name="Picture 2" descr="Ice cubes">
            <a:extLst>
              <a:ext uri="{FF2B5EF4-FFF2-40B4-BE49-F238E27FC236}">
                <a16:creationId xmlns:a16="http://schemas.microsoft.com/office/drawing/2014/main" id="{AEC02982-15CD-4B13-97D2-69CD1125FE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3739" y="2991679"/>
            <a:ext cx="3511828" cy="2544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3889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E72C114-9946-433A-91A0-EF536BA74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6. Drink and enjoy!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A337395-6F10-4427-A6B2-CDB82206F26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1600" y="2221926"/>
            <a:ext cx="6488800" cy="4331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3954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E72C114-9946-433A-91A0-EF536BA74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Review: Do you remember how to make lemonade?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BB13984-B8B2-490A-8DD5-5E654EFEB3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0765" y="2289039"/>
            <a:ext cx="6453858" cy="4303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9386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AAD6F-FEA9-4FF4-8591-7CBE96A8E9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Things we need:</a:t>
            </a:r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1FBAF590-2650-4F31-83D0-EB0BD84D44CE}"/>
              </a:ext>
            </a:extLst>
          </p:cNvPr>
          <p:cNvSpPr txBox="1">
            <a:spLocks/>
          </p:cNvSpPr>
          <p:nvPr/>
        </p:nvSpPr>
        <p:spPr>
          <a:xfrm>
            <a:off x="2933191" y="5807952"/>
            <a:ext cx="6661383" cy="156823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6000" dirty="0">
                <a:solidFill>
                  <a:srgbClr val="002060"/>
                </a:solidFill>
              </a:rPr>
              <a:t>5-8 lemons </a:t>
            </a:r>
            <a:r>
              <a:rPr lang="en-US" dirty="0">
                <a:solidFill>
                  <a:srgbClr val="002060"/>
                </a:solidFill>
              </a:rPr>
              <a:t>(precut in half)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860C23-0509-4E6D-BBE4-7AFB76FDB4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5565" y="2097157"/>
            <a:ext cx="4096126" cy="3520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1443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E72C114-9946-433A-91A0-EF536BA74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0D670180-9E24-4E78-870E-2364F7E28DA5}"/>
              </a:ext>
            </a:extLst>
          </p:cNvPr>
          <p:cNvSpPr txBox="1">
            <a:spLocks/>
          </p:cNvSpPr>
          <p:nvPr/>
        </p:nvSpPr>
        <p:spPr>
          <a:xfrm>
            <a:off x="3092217" y="5777062"/>
            <a:ext cx="8052861" cy="10809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6000" dirty="0">
                <a:solidFill>
                  <a:srgbClr val="002060"/>
                </a:solidFill>
              </a:rPr>
              <a:t>6 cups of water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4FED74F-E0AB-4E7D-8B2A-8FCB739C4C7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1244" y="2162648"/>
            <a:ext cx="5425012" cy="3614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5369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E72C114-9946-433A-91A0-EF536BA74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8E20A482-5496-4CDA-9E8A-3C68927F8C60}"/>
              </a:ext>
            </a:extLst>
          </p:cNvPr>
          <p:cNvSpPr txBox="1">
            <a:spLocks/>
          </p:cNvSpPr>
          <p:nvPr/>
        </p:nvSpPr>
        <p:spPr>
          <a:xfrm>
            <a:off x="3282143" y="5702926"/>
            <a:ext cx="5627714" cy="125446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6000" dirty="0">
                <a:solidFill>
                  <a:srgbClr val="002060"/>
                </a:solidFill>
              </a:rPr>
              <a:t>1 cup of sugar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834F3B6-FD7F-4BA1-A100-A2BFC20871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2313" y="2129235"/>
            <a:ext cx="4911791" cy="3278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8594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E72C114-9946-433A-91A0-EF536BA74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FD14DEC4-C15F-4BE9-959F-5531059F75C8}"/>
              </a:ext>
            </a:extLst>
          </p:cNvPr>
          <p:cNvSpPr txBox="1">
            <a:spLocks/>
          </p:cNvSpPr>
          <p:nvPr/>
        </p:nvSpPr>
        <p:spPr>
          <a:xfrm>
            <a:off x="4443940" y="5808056"/>
            <a:ext cx="3109800" cy="97617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6000" dirty="0">
                <a:solidFill>
                  <a:srgbClr val="002060"/>
                </a:solidFill>
              </a:rPr>
              <a:t>Pitcher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E74F3BB-21AB-4F5F-8B7A-F0C4BB9DFBA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0259" y="2276061"/>
            <a:ext cx="2286715" cy="3429000"/>
          </a:xfrm>
          <a:prstGeom prst="rect">
            <a:avLst/>
          </a:prstGeom>
        </p:spPr>
      </p:pic>
      <p:pic>
        <p:nvPicPr>
          <p:cNvPr id="1026" name="Picture 2" descr="Empty sangria pitcher">
            <a:extLst>
              <a:ext uri="{FF2B5EF4-FFF2-40B4-BE49-F238E27FC236}">
                <a16:creationId xmlns:a16="http://schemas.microsoft.com/office/drawing/2014/main" id="{4D196A2F-283E-424E-B373-2E551F6031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52470" y="2417592"/>
            <a:ext cx="4925115" cy="3287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89150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E72C114-9946-433A-91A0-EF536BA74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C3E33A92-7410-4EDF-98E4-1C841F94AA3F}"/>
              </a:ext>
            </a:extLst>
          </p:cNvPr>
          <p:cNvSpPr txBox="1">
            <a:spLocks/>
          </p:cNvSpPr>
          <p:nvPr/>
        </p:nvSpPr>
        <p:spPr>
          <a:xfrm>
            <a:off x="3158477" y="5663168"/>
            <a:ext cx="8052861" cy="108093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6000" dirty="0">
                <a:solidFill>
                  <a:srgbClr val="002060"/>
                </a:solidFill>
              </a:rPr>
              <a:t>Big spoon to stir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B388B57-9782-4E54-831A-4AD304F162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2069" y="2299255"/>
            <a:ext cx="4951185" cy="3292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817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E72C114-9946-433A-91A0-EF536BA74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Squeeze lemons into the pitcher to get their juice.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863F911-54F5-45E4-93C4-425B052C64D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878" y="2247967"/>
            <a:ext cx="5711969" cy="402693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5547A62-92B1-4344-8652-C010E5389B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1942" y="2557670"/>
            <a:ext cx="4580507" cy="3054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6349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E72C114-9946-433A-91A0-EF536BA74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Add 6 cups of water to the pitcher.</a:t>
            </a:r>
          </a:p>
        </p:txBody>
      </p:sp>
      <p:pic>
        <p:nvPicPr>
          <p:cNvPr id="2050" name="Picture 2" descr="Pitcher being filled with drinking water from kitchen faucet.">
            <a:extLst>
              <a:ext uri="{FF2B5EF4-FFF2-40B4-BE49-F238E27FC236}">
                <a16:creationId xmlns:a16="http://schemas.microsoft.com/office/drawing/2014/main" id="{5F25DB8C-E319-4C14-8873-E66B5BE0DF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21496" y="2116699"/>
            <a:ext cx="6771930" cy="4516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4382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E72C114-9946-433A-91A0-EF536BA74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Pour 1 cup of sugar into the pitcher.</a:t>
            </a:r>
          </a:p>
        </p:txBody>
      </p:sp>
      <p:pic>
        <p:nvPicPr>
          <p:cNvPr id="3074" name="Picture 2" descr="Image result for pouring sugar">
            <a:extLst>
              <a:ext uri="{FF2B5EF4-FFF2-40B4-BE49-F238E27FC236}">
                <a16:creationId xmlns:a16="http://schemas.microsoft.com/office/drawing/2014/main" id="{C53AAF8D-D818-47E9-A8AD-7E39060150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20278" y="2355134"/>
            <a:ext cx="6228522" cy="415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8428310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1F8094"/>
      </a:dk2>
      <a:lt2>
        <a:srgbClr val="E7E6E6"/>
      </a:lt2>
      <a:accent1>
        <a:srgbClr val="39CDE7"/>
      </a:accent1>
      <a:accent2>
        <a:srgbClr val="60DE72"/>
      </a:accent2>
      <a:accent3>
        <a:srgbClr val="DDCC64"/>
      </a:accent3>
      <a:accent4>
        <a:srgbClr val="F49D50"/>
      </a:accent4>
      <a:accent5>
        <a:srgbClr val="E44951"/>
      </a:accent5>
      <a:accent6>
        <a:srgbClr val="D666F9"/>
      </a:accent6>
      <a:hlink>
        <a:srgbClr val="4BF7ED"/>
      </a:hlink>
      <a:folHlink>
        <a:srgbClr val="95E9F4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7DC10E3-4FF5-456B-A359-A0F378C1E5F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Berlin</Template>
  <TotalTime>0</TotalTime>
  <Words>93</Words>
  <Application>Microsoft Office PowerPoint</Application>
  <PresentationFormat>Widescreen</PresentationFormat>
  <Paragraphs>14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Trebuchet MS</vt:lpstr>
      <vt:lpstr>Berlin</vt:lpstr>
      <vt:lpstr>Let’s Make Lemonade!</vt:lpstr>
      <vt:lpstr>Things we need:</vt:lpstr>
      <vt:lpstr>PowerPoint Presentation</vt:lpstr>
      <vt:lpstr>PowerPoint Presentation</vt:lpstr>
      <vt:lpstr>PowerPoint Presentation</vt:lpstr>
      <vt:lpstr>PowerPoint Presentation</vt:lpstr>
      <vt:lpstr>1. Squeeze lemons into the pitcher to get their juice. </vt:lpstr>
      <vt:lpstr>2. Add 6 cups of water to the pitcher.</vt:lpstr>
      <vt:lpstr>3. Pour 1 cup of sugar into the pitcher.</vt:lpstr>
      <vt:lpstr>4. Stir until mixed.</vt:lpstr>
      <vt:lpstr>5. Add ice, if you want.</vt:lpstr>
      <vt:lpstr>6. Drink and enjoy! </vt:lpstr>
      <vt:lpstr>Review: Do you remember how to make lemonade?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Let’s Make Lemonade!</dc:title>
  <dc:creator>quynhnguyen4@gmail.com</dc:creator>
  <cp:lastModifiedBy>Chanh Le</cp:lastModifiedBy>
  <cp:revision>5</cp:revision>
  <dcterms:created xsi:type="dcterms:W3CDTF">2019-07-10T01:50:52Z</dcterms:created>
  <dcterms:modified xsi:type="dcterms:W3CDTF">2020-11-18T01:44:16Z</dcterms:modified>
</cp:coreProperties>
</file>