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Efour Digital Pro" charset="1" panose="02000500000000000000"/>
      <p:regular r:id="rId7"/>
    </p:embeddedFont>
    <p:embeddedFont>
      <p:font typeface="Poppins Bold" charset="1" panose="000008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50472" y="1028700"/>
            <a:ext cx="7208828" cy="8229600"/>
            <a:chOff x="0" y="0"/>
            <a:chExt cx="1116836" cy="1274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16836" cy="1274980"/>
            </a:xfrm>
            <a:custGeom>
              <a:avLst/>
              <a:gdLst/>
              <a:ahLst/>
              <a:cxnLst/>
              <a:rect r="r" b="b" t="t" l="l"/>
              <a:pathLst>
                <a:path h="1274980" w="1116836">
                  <a:moveTo>
                    <a:pt x="0" y="0"/>
                  </a:moveTo>
                  <a:lnTo>
                    <a:pt x="1116836" y="0"/>
                  </a:lnTo>
                  <a:lnTo>
                    <a:pt x="1116836" y="1274980"/>
                  </a:lnTo>
                  <a:lnTo>
                    <a:pt x="0" y="1274980"/>
                  </a:lnTo>
                  <a:close/>
                </a:path>
              </a:pathLst>
            </a:custGeom>
            <a:blipFill>
              <a:blip r:embed="rId2"/>
              <a:stretch>
                <a:fillRect l="-35673" t="0" r="-35673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1028700"/>
            <a:ext cx="7655687" cy="254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  <a:spcBef>
                <a:spcPct val="0"/>
              </a:spcBef>
            </a:pPr>
            <a:r>
              <a:rPr lang="en-US" sz="5600">
                <a:solidFill>
                  <a:srgbClr val="415AC6"/>
                </a:solidFill>
                <a:latin typeface="Efour Digital Pro"/>
                <a:ea typeface="Efour Digital Pro"/>
                <a:cs typeface="Efour Digital Pro"/>
                <a:sym typeface="Efour Digital Pro"/>
              </a:rPr>
              <a:t>Trans</a:t>
            </a:r>
            <a:r>
              <a:rPr lang="en-US" sz="5600">
                <a:solidFill>
                  <a:srgbClr val="415AC6"/>
                </a:solidFill>
                <a:latin typeface="Efour Digital Pro"/>
                <a:ea typeface="Efour Digital Pro"/>
                <a:cs typeface="Efour Digital Pro"/>
                <a:sym typeface="Efour Digital Pro"/>
              </a:rPr>
              <a:t>formación Digital: Resultados Reales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874419"/>
            <a:ext cx="8484727" cy="538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28"/>
              </a:lnSpc>
              <a:spcBef>
                <a:spcPct val="0"/>
              </a:spcBef>
            </a:pPr>
            <a:r>
              <a:rPr lang="en-US" b="true" sz="295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📈 +25%</a:t>
            </a:r>
            <a:r>
              <a:rPr lang="en-US" b="true" sz="2955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de mejora en entrega de proyectos</a:t>
            </a:r>
          </a:p>
          <a:p>
            <a:pPr algn="l" marL="0" indent="0" lvl="0">
              <a:lnSpc>
                <a:spcPts val="4728"/>
              </a:lnSpc>
              <a:spcBef>
                <a:spcPct val="0"/>
              </a:spcBef>
            </a:pPr>
            <a:r>
              <a:rPr lang="en-US" b="true" sz="2955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✅ Reducción significativa de errores en reportes</a:t>
            </a:r>
          </a:p>
          <a:p>
            <a:pPr algn="l" marL="0" indent="0" lvl="0">
              <a:lnSpc>
                <a:spcPts val="4728"/>
              </a:lnSpc>
              <a:spcBef>
                <a:spcPct val="0"/>
              </a:spcBef>
            </a:pPr>
            <a:r>
              <a:rPr lang="en-US" b="true" sz="2955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🔄 Adopción rápida de nuevas herramientas digitales</a:t>
            </a:r>
          </a:p>
          <a:p>
            <a:pPr algn="l" marL="0" indent="0" lvl="0">
              <a:lnSpc>
                <a:spcPts val="4728"/>
              </a:lnSpc>
              <a:spcBef>
                <a:spcPct val="0"/>
              </a:spcBef>
            </a:pPr>
            <a:r>
              <a:rPr lang="en-US" b="true" sz="2955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🤝 Comunicación fluida entre departamentos</a:t>
            </a:r>
          </a:p>
          <a:p>
            <a:pPr algn="l" marL="0" indent="0" lvl="0">
              <a:lnSpc>
                <a:spcPts val="4728"/>
              </a:lnSpc>
              <a:spcBef>
                <a:spcPct val="0"/>
              </a:spcBef>
            </a:pPr>
            <a:r>
              <a:rPr lang="en-US" b="true" sz="2955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💡 Cultura más ágil y motivada</a:t>
            </a:r>
          </a:p>
          <a:p>
            <a:pPr algn="l" marL="0" indent="0" lvl="0">
              <a:lnSpc>
                <a:spcPts val="472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DAGml0bsRXc</dc:identifier>
  <dcterms:modified xsi:type="dcterms:W3CDTF">2011-08-01T06:04:30Z</dcterms:modified>
  <cp:revision>1</cp:revision>
  <dc:title>Solución. Ejercicio. Arreglar texto</dc:title>
</cp:coreProperties>
</file>