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1" autoAdjust="0"/>
    <p:restoredTop sz="94660"/>
  </p:normalViewPr>
  <p:slideViewPr>
    <p:cSldViewPr snapToGrid="0">
      <p:cViewPr varScale="1">
        <p:scale>
          <a:sx n="59" d="100"/>
          <a:sy n="59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018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49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0575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65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85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3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3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9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0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0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F4603-BE7A-4C61-A9D0-2F9EF5AE996B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995D3A-BB10-4544-9F1C-2CCC97EF5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8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Curves of the Spine:  Coming back to Nature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Happy Back Yoga Academy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0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456" y="704193"/>
            <a:ext cx="6082692" cy="218419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Cervical curve = lordosis – 7 </a:t>
            </a:r>
            <a:r>
              <a:rPr lang="en-US" sz="2000" dirty="0" err="1" smtClean="0"/>
              <a:t>verterae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Thoracic curve = kyphosis – 12 vertebrae</a:t>
            </a:r>
            <a:br>
              <a:rPr lang="en-US" sz="2000" dirty="0" smtClean="0"/>
            </a:br>
            <a:r>
              <a:rPr lang="en-US" sz="2000" dirty="0" smtClean="0"/>
              <a:t>Lumbar curve = lordosis – 5 vertebrae</a:t>
            </a:r>
            <a:br>
              <a:rPr lang="en-US" sz="2000" dirty="0" smtClean="0"/>
            </a:br>
            <a:r>
              <a:rPr lang="en-US" sz="2000" dirty="0" smtClean="0"/>
              <a:t>Sacrum = at 30 degree angle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370552"/>
            <a:ext cx="5376624" cy="167081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234" y="0"/>
            <a:ext cx="3765251" cy="66057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3" y="2888387"/>
            <a:ext cx="6666605" cy="384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0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02871"/>
          </a:xfrm>
        </p:spPr>
        <p:txBody>
          <a:bodyPr/>
          <a:lstStyle/>
          <a:p>
            <a:r>
              <a:rPr lang="en-US" dirty="0" smtClean="0"/>
              <a:t>Lumbosacral angle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1" y="1812471"/>
            <a:ext cx="5355772" cy="4451689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229" y="1812471"/>
            <a:ext cx="5372099" cy="445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62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914"/>
          </a:xfrm>
        </p:spPr>
        <p:txBody>
          <a:bodyPr/>
          <a:lstStyle/>
          <a:p>
            <a:r>
              <a:rPr lang="en-US" dirty="0" smtClean="0"/>
              <a:t>Common postural conditions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602" y="1453244"/>
            <a:ext cx="7140132" cy="5110842"/>
          </a:xfrm>
        </p:spPr>
      </p:pic>
    </p:spTree>
    <p:extLst>
      <p:ext uri="{BB962C8B-B14F-4D97-AF65-F5344CB8AC3E}">
        <p14:creationId xmlns:p14="http://schemas.microsoft.com/office/powerpoint/2010/main" val="25141470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50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The Curves of the Spine:  Coming back to Nature</vt:lpstr>
      <vt:lpstr>Cervical curve = lordosis – 7 verterae Thoracic curve = kyphosis – 12 vertebrae Lumbar curve = lordosis – 5 vertebrae Sacrum = at 30 degree angle </vt:lpstr>
      <vt:lpstr>Lumbosacral angle</vt:lpstr>
      <vt:lpstr>Common postural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Curves of the Spine:  Coming back to Nature</dc:title>
  <dc:creator>rachel embodyphysicaltherapy.com</dc:creator>
  <cp:lastModifiedBy>rachel embodyphysicaltherapy.com</cp:lastModifiedBy>
  <cp:revision>6</cp:revision>
  <dcterms:created xsi:type="dcterms:W3CDTF">2020-07-07T07:35:00Z</dcterms:created>
  <dcterms:modified xsi:type="dcterms:W3CDTF">2020-07-07T07:59:41Z</dcterms:modified>
</cp:coreProperties>
</file>